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39457</c:v>
                </c:pt>
                <c:pt idx="1">
                  <c:v>39468</c:v>
                </c:pt>
                <c:pt idx="2">
                  <c:v>39481</c:v>
                </c:pt>
                <c:pt idx="3">
                  <c:v>39494</c:v>
                </c:pt>
                <c:pt idx="4">
                  <c:v>39510</c:v>
                </c:pt>
                <c:pt idx="5">
                  <c:v>39531</c:v>
                </c:pt>
                <c:pt idx="6">
                  <c:v>39545</c:v>
                </c:pt>
                <c:pt idx="7">
                  <c:v>39794</c:v>
                </c:pt>
                <c:pt idx="8">
                  <c:v>39883</c:v>
                </c:pt>
                <c:pt idx="9">
                  <c:v>39918</c:v>
                </c:pt>
                <c:pt idx="10">
                  <c:v>39936</c:v>
                </c:pt>
                <c:pt idx="11">
                  <c:v>39970</c:v>
                </c:pt>
                <c:pt idx="12">
                  <c:v>39997</c:v>
                </c:pt>
                <c:pt idx="13">
                  <c:v>40121</c:v>
                </c:pt>
                <c:pt idx="14">
                  <c:v>40200</c:v>
                </c:pt>
                <c:pt idx="15">
                  <c:v>40227</c:v>
                </c:pt>
                <c:pt idx="16">
                  <c:v>40259</c:v>
                </c:pt>
                <c:pt idx="17">
                  <c:v>40298</c:v>
                </c:pt>
                <c:pt idx="18">
                  <c:v>40339</c:v>
                </c:pt>
                <c:pt idx="19">
                  <c:v>40348</c:v>
                </c:pt>
                <c:pt idx="20">
                  <c:v>40372</c:v>
                </c:pt>
                <c:pt idx="21">
                  <c:v>40455</c:v>
                </c:pt>
                <c:pt idx="22">
                  <c:v>40502</c:v>
                </c:pt>
                <c:pt idx="23">
                  <c:v>40522</c:v>
                </c:pt>
                <c:pt idx="24">
                  <c:v>40528</c:v>
                </c:pt>
                <c:pt idx="25">
                  <c:v>40569</c:v>
                </c:pt>
                <c:pt idx="26">
                  <c:v>47647</c:v>
                </c:pt>
                <c:pt idx="27">
                  <c:v>54355</c:v>
                </c:pt>
                <c:pt idx="28">
                  <c:v>57304</c:v>
                </c:pt>
                <c:pt idx="29">
                  <c:v>58379</c:v>
                </c:pt>
                <c:pt idx="30">
                  <c:v>59023</c:v>
                </c:pt>
                <c:pt idx="31">
                  <c:v>59456</c:v>
                </c:pt>
                <c:pt idx="32">
                  <c:v>59872</c:v>
                </c:pt>
                <c:pt idx="33">
                  <c:v>60110</c:v>
                </c:pt>
                <c:pt idx="34">
                  <c:v>60258</c:v>
                </c:pt>
                <c:pt idx="35">
                  <c:v>60398</c:v>
                </c:pt>
                <c:pt idx="36">
                  <c:v>60503</c:v>
                </c:pt>
                <c:pt idx="37">
                  <c:v>60623</c:v>
                </c:pt>
                <c:pt idx="38">
                  <c:v>60757</c:v>
                </c:pt>
                <c:pt idx="39">
                  <c:v>60872</c:v>
                </c:pt>
                <c:pt idx="40">
                  <c:v>60970</c:v>
                </c:pt>
                <c:pt idx="41">
                  <c:v>61040</c:v>
                </c:pt>
                <c:pt idx="42">
                  <c:v>62028</c:v>
                </c:pt>
                <c:pt idx="43">
                  <c:v>63005</c:v>
                </c:pt>
                <c:pt idx="44">
                  <c:v>63359</c:v>
                </c:pt>
                <c:pt idx="45">
                  <c:v>63519</c:v>
                </c:pt>
                <c:pt idx="46">
                  <c:v>63635</c:v>
                </c:pt>
                <c:pt idx="47">
                  <c:v>63885</c:v>
                </c:pt>
                <c:pt idx="48">
                  <c:v>64026</c:v>
                </c:pt>
                <c:pt idx="49">
                  <c:v>64160</c:v>
                </c:pt>
                <c:pt idx="50">
                  <c:v>64283</c:v>
                </c:pt>
                <c:pt idx="51">
                  <c:v>64398</c:v>
                </c:pt>
                <c:pt idx="52">
                  <c:v>64505</c:v>
                </c:pt>
                <c:pt idx="53">
                  <c:v>64581</c:v>
                </c:pt>
                <c:pt idx="54">
                  <c:v>64652</c:v>
                </c:pt>
                <c:pt idx="55">
                  <c:v>64720</c:v>
                </c:pt>
                <c:pt idx="56">
                  <c:v>64801</c:v>
                </c:pt>
                <c:pt idx="57">
                  <c:v>64980</c:v>
                </c:pt>
                <c:pt idx="58">
                  <c:v>65096</c:v>
                </c:pt>
                <c:pt idx="59">
                  <c:v>65150</c:v>
                </c:pt>
                <c:pt idx="60">
                  <c:v>65214</c:v>
                </c:pt>
                <c:pt idx="61">
                  <c:v>65271</c:v>
                </c:pt>
                <c:pt idx="62">
                  <c:v>65363</c:v>
                </c:pt>
                <c:pt idx="63">
                  <c:v>65451</c:v>
                </c:pt>
                <c:pt idx="64">
                  <c:v>65518</c:v>
                </c:pt>
                <c:pt idx="65">
                  <c:v>65606</c:v>
                </c:pt>
                <c:pt idx="66">
                  <c:v>65677</c:v>
                </c:pt>
                <c:pt idx="67">
                  <c:v>65743</c:v>
                </c:pt>
                <c:pt idx="68">
                  <c:v>65812</c:v>
                </c:pt>
                <c:pt idx="69">
                  <c:v>65872</c:v>
                </c:pt>
                <c:pt idx="70">
                  <c:v>65965</c:v>
                </c:pt>
                <c:pt idx="71">
                  <c:v>66016</c:v>
                </c:pt>
                <c:pt idx="72">
                  <c:v>66053</c:v>
                </c:pt>
                <c:pt idx="73">
                  <c:v>66094</c:v>
                </c:pt>
                <c:pt idx="74">
                  <c:v>66116</c:v>
                </c:pt>
                <c:pt idx="75">
                  <c:v>66138</c:v>
                </c:pt>
                <c:pt idx="76">
                  <c:v>66231</c:v>
                </c:pt>
                <c:pt idx="77">
                  <c:v>66380</c:v>
                </c:pt>
                <c:pt idx="78">
                  <c:v>66463</c:v>
                </c:pt>
                <c:pt idx="79">
                  <c:v>66495</c:v>
                </c:pt>
                <c:pt idx="80">
                  <c:v>66528</c:v>
                </c:pt>
                <c:pt idx="81">
                  <c:v>66558</c:v>
                </c:pt>
                <c:pt idx="82">
                  <c:v>66585</c:v>
                </c:pt>
                <c:pt idx="83">
                  <c:v>66622</c:v>
                </c:pt>
                <c:pt idx="84">
                  <c:v>66721</c:v>
                </c:pt>
                <c:pt idx="85">
                  <c:v>66750</c:v>
                </c:pt>
                <c:pt idx="86">
                  <c:v>66767</c:v>
                </c:pt>
                <c:pt idx="87">
                  <c:v>66802</c:v>
                </c:pt>
                <c:pt idx="88">
                  <c:v>68321</c:v>
                </c:pt>
                <c:pt idx="89">
                  <c:v>73253</c:v>
                </c:pt>
                <c:pt idx="90">
                  <c:v>76224</c:v>
                </c:pt>
                <c:pt idx="91">
                  <c:v>80052</c:v>
                </c:pt>
                <c:pt idx="92">
                  <c:v>80449</c:v>
                </c:pt>
                <c:pt idx="93">
                  <c:v>80743</c:v>
                </c:pt>
                <c:pt idx="94">
                  <c:v>80974</c:v>
                </c:pt>
                <c:pt idx="95">
                  <c:v>81142</c:v>
                </c:pt>
                <c:pt idx="96">
                  <c:v>81263</c:v>
                </c:pt>
                <c:pt idx="97">
                  <c:v>81344</c:v>
                </c:pt>
                <c:pt idx="98">
                  <c:v>81469</c:v>
                </c:pt>
                <c:pt idx="99">
                  <c:v>81556</c:v>
                </c:pt>
                <c:pt idx="100">
                  <c:v>81631</c:v>
                </c:pt>
                <c:pt idx="101">
                  <c:v>81677</c:v>
                </c:pt>
                <c:pt idx="102">
                  <c:v>81726</c:v>
                </c:pt>
                <c:pt idx="103">
                  <c:v>81749</c:v>
                </c:pt>
                <c:pt idx="104">
                  <c:v>81803</c:v>
                </c:pt>
                <c:pt idx="105">
                  <c:v>81862</c:v>
                </c:pt>
                <c:pt idx="106">
                  <c:v>81906</c:v>
                </c:pt>
                <c:pt idx="107">
                  <c:v>81936</c:v>
                </c:pt>
                <c:pt idx="108">
                  <c:v>81959</c:v>
                </c:pt>
                <c:pt idx="109">
                  <c:v>81986</c:v>
                </c:pt>
                <c:pt idx="110">
                  <c:v>82005</c:v>
                </c:pt>
                <c:pt idx="111">
                  <c:v>82038</c:v>
                </c:pt>
                <c:pt idx="112">
                  <c:v>82184</c:v>
                </c:pt>
                <c:pt idx="113">
                  <c:v>82231</c:v>
                </c:pt>
                <c:pt idx="114">
                  <c:v>82294</c:v>
                </c:pt>
                <c:pt idx="115">
                  <c:v>82332</c:v>
                </c:pt>
                <c:pt idx="116">
                  <c:v>82379</c:v>
                </c:pt>
                <c:pt idx="117">
                  <c:v>82448</c:v>
                </c:pt>
                <c:pt idx="118">
                  <c:v>82491</c:v>
                </c:pt>
                <c:pt idx="119">
                  <c:v>82538</c:v>
                </c:pt>
                <c:pt idx="120">
                  <c:v>82575</c:v>
                </c:pt>
                <c:pt idx="121">
                  <c:v>82591</c:v>
                </c:pt>
                <c:pt idx="122">
                  <c:v>82615</c:v>
                </c:pt>
                <c:pt idx="123">
                  <c:v>82634</c:v>
                </c:pt>
                <c:pt idx="124">
                  <c:v>82650</c:v>
                </c:pt>
                <c:pt idx="125">
                  <c:v>82685</c:v>
                </c:pt>
                <c:pt idx="126">
                  <c:v>82737</c:v>
                </c:pt>
                <c:pt idx="127">
                  <c:v>82770</c:v>
                </c:pt>
                <c:pt idx="128">
                  <c:v>82792</c:v>
                </c:pt>
                <c:pt idx="129">
                  <c:v>82810</c:v>
                </c:pt>
                <c:pt idx="130">
                  <c:v>82834</c:v>
                </c:pt>
                <c:pt idx="131">
                  <c:v>82852</c:v>
                </c:pt>
                <c:pt idx="132">
                  <c:v>82891</c:v>
                </c:pt>
                <c:pt idx="133">
                  <c:v>82942</c:v>
                </c:pt>
                <c:pt idx="134">
                  <c:v>82983</c:v>
                </c:pt>
                <c:pt idx="135">
                  <c:v>83001</c:v>
                </c:pt>
                <c:pt idx="136">
                  <c:v>83034</c:v>
                </c:pt>
                <c:pt idx="137">
                  <c:v>83044</c:v>
                </c:pt>
                <c:pt idx="138">
                  <c:v>83078</c:v>
                </c:pt>
                <c:pt idx="139">
                  <c:v>83102</c:v>
                </c:pt>
                <c:pt idx="140">
                  <c:v>83230</c:v>
                </c:pt>
                <c:pt idx="141">
                  <c:v>83282</c:v>
                </c:pt>
                <c:pt idx="142">
                  <c:v>83410</c:v>
                </c:pt>
                <c:pt idx="143">
                  <c:v>83463</c:v>
                </c:pt>
                <c:pt idx="144">
                  <c:v>83494</c:v>
                </c:pt>
                <c:pt idx="145">
                  <c:v>83510</c:v>
                </c:pt>
                <c:pt idx="146">
                  <c:v>83527</c:v>
                </c:pt>
                <c:pt idx="147">
                  <c:v>83550</c:v>
                </c:pt>
                <c:pt idx="148">
                  <c:v>83560</c:v>
                </c:pt>
                <c:pt idx="149">
                  <c:v>83597</c:v>
                </c:pt>
                <c:pt idx="150">
                  <c:v>83624</c:v>
                </c:pt>
                <c:pt idx="151">
                  <c:v>83643</c:v>
                </c:pt>
                <c:pt idx="152">
                  <c:v>83659</c:v>
                </c:pt>
                <c:pt idx="153">
                  <c:v>83691</c:v>
                </c:pt>
                <c:pt idx="154">
                  <c:v>83794</c:v>
                </c:pt>
                <c:pt idx="155">
                  <c:v>83837</c:v>
                </c:pt>
                <c:pt idx="156">
                  <c:v>83872</c:v>
                </c:pt>
                <c:pt idx="157">
                  <c:v>83891</c:v>
                </c:pt>
                <c:pt idx="158">
                  <c:v>83920</c:v>
                </c:pt>
                <c:pt idx="159">
                  <c:v>83929</c:v>
                </c:pt>
                <c:pt idx="160">
                  <c:v>83957</c:v>
                </c:pt>
                <c:pt idx="161">
                  <c:v>84019</c:v>
                </c:pt>
                <c:pt idx="162">
                  <c:v>84042</c:v>
                </c:pt>
                <c:pt idx="163">
                  <c:v>84048</c:v>
                </c:pt>
                <c:pt idx="164">
                  <c:v>84065</c:v>
                </c:pt>
                <c:pt idx="165">
                  <c:v>84034</c:v>
                </c:pt>
                <c:pt idx="166">
                  <c:v>84090</c:v>
                </c:pt>
                <c:pt idx="167">
                  <c:v>84133</c:v>
                </c:pt>
                <c:pt idx="168">
                  <c:v>84147</c:v>
                </c:pt>
                <c:pt idx="169">
                  <c:v>84155</c:v>
                </c:pt>
                <c:pt idx="170">
                  <c:v>84161</c:v>
                </c:pt>
                <c:pt idx="171">
                  <c:v>84186</c:v>
                </c:pt>
                <c:pt idx="172">
                  <c:v>84188</c:v>
                </c:pt>
                <c:pt idx="173">
                  <c:v>84213</c:v>
                </c:pt>
                <c:pt idx="174">
                  <c:v>84224</c:v>
                </c:pt>
                <c:pt idx="175">
                  <c:v>84292</c:v>
                </c:pt>
                <c:pt idx="176">
                  <c:v>84327</c:v>
                </c:pt>
                <c:pt idx="177">
                  <c:v>84343</c:v>
                </c:pt>
                <c:pt idx="178">
                  <c:v>84346</c:v>
                </c:pt>
                <c:pt idx="179">
                  <c:v>84353</c:v>
                </c:pt>
                <c:pt idx="180">
                  <c:v>84369</c:v>
                </c:pt>
                <c:pt idx="181">
                  <c:v>84386</c:v>
                </c:pt>
                <c:pt idx="182">
                  <c:v>84433</c:v>
                </c:pt>
                <c:pt idx="183">
                  <c:v>84466</c:v>
                </c:pt>
                <c:pt idx="184">
                  <c:v>84494</c:v>
                </c:pt>
                <c:pt idx="185">
                  <c:v>84507</c:v>
                </c:pt>
                <c:pt idx="186">
                  <c:v>84522</c:v>
                </c:pt>
                <c:pt idx="187">
                  <c:v>84551</c:v>
                </c:pt>
                <c:pt idx="188">
                  <c:v>84567</c:v>
                </c:pt>
                <c:pt idx="189">
                  <c:v>84813</c:v>
                </c:pt>
                <c:pt idx="190">
                  <c:v>84869</c:v>
                </c:pt>
                <c:pt idx="191">
                  <c:v>84889</c:v>
                </c:pt>
                <c:pt idx="192">
                  <c:v>84904</c:v>
                </c:pt>
                <c:pt idx="193">
                  <c:v>84921</c:v>
                </c:pt>
                <c:pt idx="194">
                  <c:v>84942</c:v>
                </c:pt>
                <c:pt idx="195">
                  <c:v>84950</c:v>
                </c:pt>
                <c:pt idx="196">
                  <c:v>84977</c:v>
                </c:pt>
                <c:pt idx="197">
                  <c:v>85006</c:v>
                </c:pt>
                <c:pt idx="198">
                  <c:v>85030</c:v>
                </c:pt>
                <c:pt idx="199">
                  <c:v>85044</c:v>
                </c:pt>
                <c:pt idx="200">
                  <c:v>85029</c:v>
                </c:pt>
                <c:pt idx="201">
                  <c:v>85029</c:v>
                </c:pt>
                <c:pt idx="202">
                  <c:v>85035</c:v>
                </c:pt>
                <c:pt idx="203">
                  <c:v>85043</c:v>
                </c:pt>
                <c:pt idx="204">
                  <c:v>85039</c:v>
                </c:pt>
                <c:pt idx="205">
                  <c:v>85064</c:v>
                </c:pt>
                <c:pt idx="206">
                  <c:v>85075</c:v>
                </c:pt>
                <c:pt idx="207">
                  <c:v>85071</c:v>
                </c:pt>
                <c:pt idx="208">
                  <c:v>85075</c:v>
                </c:pt>
                <c:pt idx="209">
                  <c:v>85079</c:v>
                </c:pt>
                <c:pt idx="210">
                  <c:v>85147</c:v>
                </c:pt>
                <c:pt idx="211">
                  <c:v>85177</c:v>
                </c:pt>
                <c:pt idx="212">
                  <c:v>85185</c:v>
                </c:pt>
                <c:pt idx="213">
                  <c:v>85191</c:v>
                </c:pt>
                <c:pt idx="214">
                  <c:v>85196</c:v>
                </c:pt>
                <c:pt idx="215">
                  <c:v>85192</c:v>
                </c:pt>
                <c:pt idx="216">
                  <c:v>85198</c:v>
                </c:pt>
                <c:pt idx="217">
                  <c:v>85218</c:v>
                </c:pt>
                <c:pt idx="218">
                  <c:v>85212</c:v>
                </c:pt>
                <c:pt idx="219">
                  <c:v>85209</c:v>
                </c:pt>
                <c:pt idx="220">
                  <c:v>85214</c:v>
                </c:pt>
                <c:pt idx="221">
                  <c:v>85207</c:v>
                </c:pt>
                <c:pt idx="222">
                  <c:v>85218</c:v>
                </c:pt>
                <c:pt idx="223">
                  <c:v>85220</c:v>
                </c:pt>
                <c:pt idx="224">
                  <c:v>85317</c:v>
                </c:pt>
                <c:pt idx="225">
                  <c:v>85349</c:v>
                </c:pt>
                <c:pt idx="226">
                  <c:v>85354</c:v>
                </c:pt>
                <c:pt idx="227">
                  <c:v>85358</c:v>
                </c:pt>
                <c:pt idx="228">
                  <c:v>85363</c:v>
                </c:pt>
                <c:pt idx="229">
                  <c:v>85362</c:v>
                </c:pt>
                <c:pt idx="230">
                  <c:v>85370</c:v>
                </c:pt>
                <c:pt idx="231">
                  <c:v>85372</c:v>
                </c:pt>
                <c:pt idx="232">
                  <c:v>85390</c:v>
                </c:pt>
                <c:pt idx="233">
                  <c:v>85388</c:v>
                </c:pt>
                <c:pt idx="234">
                  <c:v>85393</c:v>
                </c:pt>
                <c:pt idx="235">
                  <c:v>85398</c:v>
                </c:pt>
                <c:pt idx="236">
                  <c:v>85401</c:v>
                </c:pt>
                <c:pt idx="237">
                  <c:v>85402</c:v>
                </c:pt>
                <c:pt idx="238">
                  <c:v>85470</c:v>
                </c:pt>
                <c:pt idx="239">
                  <c:v>85498</c:v>
                </c:pt>
                <c:pt idx="240">
                  <c:v>85521</c:v>
                </c:pt>
                <c:pt idx="241">
                  <c:v>85520</c:v>
                </c:pt>
                <c:pt idx="242">
                  <c:v>85514</c:v>
                </c:pt>
                <c:pt idx="243">
                  <c:v>85507</c:v>
                </c:pt>
                <c:pt idx="244">
                  <c:v>85507</c:v>
                </c:pt>
                <c:pt idx="245">
                  <c:v>85520</c:v>
                </c:pt>
                <c:pt idx="246">
                  <c:v>85525</c:v>
                </c:pt>
                <c:pt idx="247">
                  <c:v>85531</c:v>
                </c:pt>
                <c:pt idx="248">
                  <c:v>85537</c:v>
                </c:pt>
                <c:pt idx="249">
                  <c:v>85540</c:v>
                </c:pt>
                <c:pt idx="250">
                  <c:v>85548</c:v>
                </c:pt>
                <c:pt idx="251">
                  <c:v>85553</c:v>
                </c:pt>
                <c:pt idx="252">
                  <c:v>85597</c:v>
                </c:pt>
                <c:pt idx="253">
                  <c:v>85610</c:v>
                </c:pt>
                <c:pt idx="254">
                  <c:v>85613</c:v>
                </c:pt>
                <c:pt idx="255">
                  <c:v>85627</c:v>
                </c:pt>
                <c:pt idx="256">
                  <c:v>85631</c:v>
                </c:pt>
                <c:pt idx="257">
                  <c:v>85636</c:v>
                </c:pt>
                <c:pt idx="258">
                  <c:v>85647</c:v>
                </c:pt>
                <c:pt idx="259">
                  <c:v>85664</c:v>
                </c:pt>
                <c:pt idx="260">
                  <c:v>85671</c:v>
                </c:pt>
                <c:pt idx="261">
                  <c:v>85674</c:v>
                </c:pt>
                <c:pt idx="262">
                  <c:v>85680</c:v>
                </c:pt>
                <c:pt idx="263">
                  <c:v>85691</c:v>
                </c:pt>
                <c:pt idx="264">
                  <c:v>85692</c:v>
                </c:pt>
                <c:pt idx="265">
                  <c:v>85706</c:v>
                </c:pt>
                <c:pt idx="266">
                  <c:v>85793</c:v>
                </c:pt>
                <c:pt idx="267">
                  <c:v>85827</c:v>
                </c:pt>
                <c:pt idx="268">
                  <c:v>85847</c:v>
                </c:pt>
                <c:pt idx="269">
                  <c:v>85853</c:v>
                </c:pt>
                <c:pt idx="270">
                  <c:v>85851</c:v>
                </c:pt>
                <c:pt idx="271">
                  <c:v>85856</c:v>
                </c:pt>
                <c:pt idx="272">
                  <c:v>85854</c:v>
                </c:pt>
                <c:pt idx="273">
                  <c:v>85859</c:v>
                </c:pt>
                <c:pt idx="274">
                  <c:v>85865</c:v>
                </c:pt>
                <c:pt idx="275">
                  <c:v>85874</c:v>
                </c:pt>
                <c:pt idx="276">
                  <c:v>85887</c:v>
                </c:pt>
                <c:pt idx="277">
                  <c:v>85894</c:v>
                </c:pt>
                <c:pt idx="278">
                  <c:v>85908</c:v>
                </c:pt>
                <c:pt idx="279">
                  <c:v>85920</c:v>
                </c:pt>
                <c:pt idx="280">
                  <c:v>86119</c:v>
                </c:pt>
                <c:pt idx="281">
                  <c:v>86167</c:v>
                </c:pt>
                <c:pt idx="282">
                  <c:v>86178</c:v>
                </c:pt>
                <c:pt idx="283">
                  <c:v>86191</c:v>
                </c:pt>
                <c:pt idx="284">
                  <c:v>86203</c:v>
                </c:pt>
                <c:pt idx="285">
                  <c:v>86220</c:v>
                </c:pt>
                <c:pt idx="286">
                  <c:v>86222</c:v>
                </c:pt>
                <c:pt idx="287">
                  <c:v>86244</c:v>
                </c:pt>
                <c:pt idx="288">
                  <c:v>86258</c:v>
                </c:pt>
                <c:pt idx="289">
                  <c:v>86291</c:v>
                </c:pt>
                <c:pt idx="290">
                  <c:v>86318</c:v>
                </c:pt>
                <c:pt idx="291">
                  <c:v>86329</c:v>
                </c:pt>
                <c:pt idx="292">
                  <c:v>86337</c:v>
                </c:pt>
                <c:pt idx="293">
                  <c:v>86354</c:v>
                </c:pt>
                <c:pt idx="294">
                  <c:v>86428</c:v>
                </c:pt>
                <c:pt idx="295">
                  <c:v>86447</c:v>
                </c:pt>
                <c:pt idx="296">
                  <c:v>86449</c:v>
                </c:pt>
                <c:pt idx="297">
                  <c:v>86454</c:v>
                </c:pt>
                <c:pt idx="298">
                  <c:v>86457</c:v>
                </c:pt>
                <c:pt idx="299">
                  <c:v>86478</c:v>
                </c:pt>
                <c:pt idx="300">
                  <c:v>86503</c:v>
                </c:pt>
                <c:pt idx="301">
                  <c:v>86539</c:v>
                </c:pt>
                <c:pt idx="302">
                  <c:v>86556</c:v>
                </c:pt>
                <c:pt idx="303">
                  <c:v>86590</c:v>
                </c:pt>
                <c:pt idx="304">
                  <c:v>86608</c:v>
                </c:pt>
                <c:pt idx="305">
                  <c:v>86628</c:v>
                </c:pt>
                <c:pt idx="306">
                  <c:v>86647</c:v>
                </c:pt>
                <c:pt idx="307">
                  <c:v>86671</c:v>
                </c:pt>
                <c:pt idx="308">
                  <c:v>86865</c:v>
                </c:pt>
                <c:pt idx="309">
                  <c:v>86960</c:v>
                </c:pt>
                <c:pt idx="310">
                  <c:v>86997</c:v>
                </c:pt>
                <c:pt idx="311">
                  <c:v>87025</c:v>
                </c:pt>
                <c:pt idx="312">
                  <c:v>87050</c:v>
                </c:pt>
                <c:pt idx="313">
                  <c:v>87078</c:v>
                </c:pt>
                <c:pt idx="314">
                  <c:v>87090</c:v>
                </c:pt>
                <c:pt idx="315">
                  <c:v>87122</c:v>
                </c:pt>
                <c:pt idx="316">
                  <c:v>87161</c:v>
                </c:pt>
                <c:pt idx="317">
                  <c:v>87198</c:v>
                </c:pt>
                <c:pt idx="318">
                  <c:v>87246</c:v>
                </c:pt>
                <c:pt idx="319">
                  <c:v>87269</c:v>
                </c:pt>
                <c:pt idx="320">
                  <c:v>87292</c:v>
                </c:pt>
                <c:pt idx="321">
                  <c:v>87313</c:v>
                </c:pt>
                <c:pt idx="322">
                  <c:v>87393</c:v>
                </c:pt>
                <c:pt idx="323">
                  <c:v>87427</c:v>
                </c:pt>
                <c:pt idx="324">
                  <c:v>87478</c:v>
                </c:pt>
                <c:pt idx="325">
                  <c:v>87499</c:v>
                </c:pt>
                <c:pt idx="326">
                  <c:v>87512</c:v>
                </c:pt>
                <c:pt idx="327">
                  <c:v>87530</c:v>
                </c:pt>
                <c:pt idx="328">
                  <c:v>87538</c:v>
                </c:pt>
                <c:pt idx="329">
                  <c:v>87556</c:v>
                </c:pt>
                <c:pt idx="330">
                  <c:v>87569</c:v>
                </c:pt>
                <c:pt idx="331">
                  <c:v>87591</c:v>
                </c:pt>
                <c:pt idx="332">
                  <c:v>87604</c:v>
                </c:pt>
                <c:pt idx="333">
                  <c:v>87612</c:v>
                </c:pt>
                <c:pt idx="334">
                  <c:v>87616</c:v>
                </c:pt>
                <c:pt idx="335">
                  <c:v>87629</c:v>
                </c:pt>
                <c:pt idx="336">
                  <c:v>87654</c:v>
                </c:pt>
                <c:pt idx="337">
                  <c:v>87680</c:v>
                </c:pt>
                <c:pt idx="338">
                  <c:v>87692</c:v>
                </c:pt>
                <c:pt idx="339">
                  <c:v>87712</c:v>
                </c:pt>
                <c:pt idx="340">
                  <c:v>87744</c:v>
                </c:pt>
                <c:pt idx="341">
                  <c:v>87765</c:v>
                </c:pt>
                <c:pt idx="342">
                  <c:v>87832</c:v>
                </c:pt>
                <c:pt idx="343">
                  <c:v>87978</c:v>
                </c:pt>
                <c:pt idx="344">
                  <c:v>88056</c:v>
                </c:pt>
                <c:pt idx="345">
                  <c:v>88106</c:v>
                </c:pt>
                <c:pt idx="346">
                  <c:v>88142</c:v>
                </c:pt>
                <c:pt idx="347">
                  <c:v>88177</c:v>
                </c:pt>
                <c:pt idx="348">
                  <c:v>88220</c:v>
                </c:pt>
                <c:pt idx="349">
                  <c:v>88237</c:v>
                </c:pt>
                <c:pt idx="350">
                  <c:v>88270</c:v>
                </c:pt>
                <c:pt idx="351">
                  <c:v>88298</c:v>
                </c:pt>
                <c:pt idx="352">
                  <c:v>88324</c:v>
                </c:pt>
                <c:pt idx="353">
                  <c:v>88350</c:v>
                </c:pt>
                <c:pt idx="354">
                  <c:v>88364</c:v>
                </c:pt>
                <c:pt idx="355">
                  <c:v>88384</c:v>
                </c:pt>
                <c:pt idx="356">
                  <c:v>88383</c:v>
                </c:pt>
                <c:pt idx="357">
                  <c:v>88405</c:v>
                </c:pt>
                <c:pt idx="358">
                  <c:v>88412</c:v>
                </c:pt>
                <c:pt idx="359">
                  <c:v>88452</c:v>
                </c:pt>
                <c:pt idx="360">
                  <c:v>88470</c:v>
                </c:pt>
                <c:pt idx="361">
                  <c:v>88472</c:v>
                </c:pt>
                <c:pt idx="362">
                  <c:v>88483</c:v>
                </c:pt>
                <c:pt idx="363">
                  <c:v>88493</c:v>
                </c:pt>
                <c:pt idx="364">
                  <c:v>88510</c:v>
                </c:pt>
                <c:pt idx="365">
                  <c:v>88528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2D-4371-BDCC-440AD6BBC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370368"/>
        <c:axId val="243370696"/>
      </c:lineChart>
      <c:catAx>
        <c:axId val="24337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70696"/>
        <c:crosses val="autoZero"/>
        <c:auto val="1"/>
        <c:lblAlgn val="ctr"/>
        <c:lblOffset val="100"/>
        <c:noMultiLvlLbl val="0"/>
      </c:catAx>
      <c:valAx>
        <c:axId val="24337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7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20471</c:v>
                </c:pt>
                <c:pt idx="1">
                  <c:v>26782</c:v>
                </c:pt>
                <c:pt idx="2">
                  <c:v>6251</c:v>
                </c:pt>
                <c:pt idx="3">
                  <c:v>19948</c:v>
                </c:pt>
                <c:pt idx="4">
                  <c:v>16425</c:v>
                </c:pt>
                <c:pt idx="5">
                  <c:v>13449</c:v>
                </c:pt>
                <c:pt idx="6">
                  <c:v>26435</c:v>
                </c:pt>
                <c:pt idx="7">
                  <c:v>46188</c:v>
                </c:pt>
                <c:pt idx="8">
                  <c:v>51985</c:v>
                </c:pt>
                <c:pt idx="9">
                  <c:v>28719</c:v>
                </c:pt>
                <c:pt idx="10">
                  <c:v>19254</c:v>
                </c:pt>
                <c:pt idx="11">
                  <c:v>25350</c:v>
                </c:pt>
                <c:pt idx="12">
                  <c:v>24200</c:v>
                </c:pt>
                <c:pt idx="13">
                  <c:v>63425</c:v>
                </c:pt>
                <c:pt idx="14">
                  <c:v>44923</c:v>
                </c:pt>
                <c:pt idx="15">
                  <c:v>32632</c:v>
                </c:pt>
                <c:pt idx="16">
                  <c:v>32359</c:v>
                </c:pt>
                <c:pt idx="17">
                  <c:v>33374</c:v>
                </c:pt>
                <c:pt idx="18">
                  <c:v>28809</c:v>
                </c:pt>
                <c:pt idx="19">
                  <c:v>11479</c:v>
                </c:pt>
                <c:pt idx="20">
                  <c:v>17748</c:v>
                </c:pt>
                <c:pt idx="21">
                  <c:v>38444</c:v>
                </c:pt>
                <c:pt idx="22">
                  <c:v>41942</c:v>
                </c:pt>
                <c:pt idx="23">
                  <c:v>34389</c:v>
                </c:pt>
                <c:pt idx="24">
                  <c:v>31325</c:v>
                </c:pt>
                <c:pt idx="25">
                  <c:v>83558</c:v>
                </c:pt>
                <c:pt idx="26">
                  <c:v>8629143</c:v>
                </c:pt>
                <c:pt idx="27">
                  <c:v>9763361</c:v>
                </c:pt>
                <c:pt idx="28">
                  <c:v>4641273</c:v>
                </c:pt>
                <c:pt idx="29">
                  <c:v>1976027</c:v>
                </c:pt>
                <c:pt idx="30">
                  <c:v>1400556</c:v>
                </c:pt>
                <c:pt idx="31">
                  <c:v>1283215</c:v>
                </c:pt>
                <c:pt idx="32">
                  <c:v>1322343</c:v>
                </c:pt>
                <c:pt idx="33">
                  <c:v>975458</c:v>
                </c:pt>
                <c:pt idx="34">
                  <c:v>884011</c:v>
                </c:pt>
                <c:pt idx="35">
                  <c:v>688607</c:v>
                </c:pt>
                <c:pt idx="36">
                  <c:v>701805</c:v>
                </c:pt>
                <c:pt idx="37">
                  <c:v>1266429</c:v>
                </c:pt>
                <c:pt idx="38">
                  <c:v>824172</c:v>
                </c:pt>
                <c:pt idx="39">
                  <c:v>718229</c:v>
                </c:pt>
                <c:pt idx="40">
                  <c:v>749631</c:v>
                </c:pt>
                <c:pt idx="41">
                  <c:v>706823</c:v>
                </c:pt>
                <c:pt idx="42">
                  <c:v>697996</c:v>
                </c:pt>
                <c:pt idx="43">
                  <c:v>1881081</c:v>
                </c:pt>
                <c:pt idx="44">
                  <c:v>1182368</c:v>
                </c:pt>
                <c:pt idx="45">
                  <c:v>809267</c:v>
                </c:pt>
                <c:pt idx="46">
                  <c:v>662520</c:v>
                </c:pt>
                <c:pt idx="47">
                  <c:v>974148</c:v>
                </c:pt>
                <c:pt idx="48">
                  <c:v>798557</c:v>
                </c:pt>
                <c:pt idx="49">
                  <c:v>691296</c:v>
                </c:pt>
                <c:pt idx="50">
                  <c:v>848429</c:v>
                </c:pt>
                <c:pt idx="51">
                  <c:v>1048839</c:v>
                </c:pt>
                <c:pt idx="52">
                  <c:v>794780</c:v>
                </c:pt>
                <c:pt idx="53">
                  <c:v>668488</c:v>
                </c:pt>
                <c:pt idx="54">
                  <c:v>742693</c:v>
                </c:pt>
                <c:pt idx="55">
                  <c:v>778244</c:v>
                </c:pt>
                <c:pt idx="56">
                  <c:v>1079445</c:v>
                </c:pt>
                <c:pt idx="57">
                  <c:v>905633</c:v>
                </c:pt>
                <c:pt idx="58">
                  <c:v>1090572</c:v>
                </c:pt>
                <c:pt idx="59">
                  <c:v>710284</c:v>
                </c:pt>
                <c:pt idx="60">
                  <c:v>626788</c:v>
                </c:pt>
                <c:pt idx="61">
                  <c:v>670397</c:v>
                </c:pt>
                <c:pt idx="62">
                  <c:v>640329</c:v>
                </c:pt>
                <c:pt idx="63">
                  <c:v>607588</c:v>
                </c:pt>
                <c:pt idx="64">
                  <c:v>686807</c:v>
                </c:pt>
                <c:pt idx="65">
                  <c:v>736141</c:v>
                </c:pt>
                <c:pt idx="66">
                  <c:v>597930</c:v>
                </c:pt>
                <c:pt idx="67">
                  <c:v>589291</c:v>
                </c:pt>
                <c:pt idx="68">
                  <c:v>591040</c:v>
                </c:pt>
                <c:pt idx="69">
                  <c:v>355982</c:v>
                </c:pt>
                <c:pt idx="70">
                  <c:v>245808</c:v>
                </c:pt>
                <c:pt idx="71">
                  <c:v>115223</c:v>
                </c:pt>
                <c:pt idx="72">
                  <c:v>76471</c:v>
                </c:pt>
                <c:pt idx="73">
                  <c:v>62555</c:v>
                </c:pt>
                <c:pt idx="74">
                  <c:v>102424</c:v>
                </c:pt>
                <c:pt idx="75">
                  <c:v>63508</c:v>
                </c:pt>
                <c:pt idx="76">
                  <c:v>183076</c:v>
                </c:pt>
                <c:pt idx="77">
                  <c:v>277339</c:v>
                </c:pt>
                <c:pt idx="78">
                  <c:v>157932</c:v>
                </c:pt>
                <c:pt idx="79">
                  <c:v>116042</c:v>
                </c:pt>
                <c:pt idx="80">
                  <c:v>77854</c:v>
                </c:pt>
                <c:pt idx="81">
                  <c:v>53361</c:v>
                </c:pt>
                <c:pt idx="82">
                  <c:v>61556</c:v>
                </c:pt>
                <c:pt idx="83">
                  <c:v>49091</c:v>
                </c:pt>
                <c:pt idx="84">
                  <c:v>80726</c:v>
                </c:pt>
                <c:pt idx="85">
                  <c:v>76468</c:v>
                </c:pt>
                <c:pt idx="86">
                  <c:v>68031</c:v>
                </c:pt>
                <c:pt idx="87">
                  <c:v>66688</c:v>
                </c:pt>
                <c:pt idx="88">
                  <c:v>3015422</c:v>
                </c:pt>
                <c:pt idx="89">
                  <c:v>11898071</c:v>
                </c:pt>
                <c:pt idx="90">
                  <c:v>5864218</c:v>
                </c:pt>
                <c:pt idx="91">
                  <c:v>2023035</c:v>
                </c:pt>
                <c:pt idx="92">
                  <c:v>1210475</c:v>
                </c:pt>
                <c:pt idx="93">
                  <c:v>1184907</c:v>
                </c:pt>
                <c:pt idx="94">
                  <c:v>1008163</c:v>
                </c:pt>
                <c:pt idx="95">
                  <c:v>964669</c:v>
                </c:pt>
                <c:pt idx="96">
                  <c:v>773417</c:v>
                </c:pt>
                <c:pt idx="97">
                  <c:v>694850</c:v>
                </c:pt>
                <c:pt idx="98">
                  <c:v>697410</c:v>
                </c:pt>
                <c:pt idx="99">
                  <c:v>677442</c:v>
                </c:pt>
                <c:pt idx="100">
                  <c:v>629149</c:v>
                </c:pt>
                <c:pt idx="101">
                  <c:v>533967</c:v>
                </c:pt>
                <c:pt idx="102">
                  <c:v>480022</c:v>
                </c:pt>
                <c:pt idx="103">
                  <c:v>522689</c:v>
                </c:pt>
                <c:pt idx="104">
                  <c:v>535101</c:v>
                </c:pt>
                <c:pt idx="105">
                  <c:v>563117</c:v>
                </c:pt>
                <c:pt idx="106">
                  <c:v>651172</c:v>
                </c:pt>
                <c:pt idx="107">
                  <c:v>699122</c:v>
                </c:pt>
                <c:pt idx="108">
                  <c:v>538988</c:v>
                </c:pt>
                <c:pt idx="109">
                  <c:v>564800</c:v>
                </c:pt>
                <c:pt idx="110">
                  <c:v>538001</c:v>
                </c:pt>
                <c:pt idx="111">
                  <c:v>506910</c:v>
                </c:pt>
                <c:pt idx="112">
                  <c:v>577758</c:v>
                </c:pt>
                <c:pt idx="113">
                  <c:v>635956</c:v>
                </c:pt>
                <c:pt idx="114">
                  <c:v>641612</c:v>
                </c:pt>
                <c:pt idx="115">
                  <c:v>559848</c:v>
                </c:pt>
                <c:pt idx="116">
                  <c:v>574013</c:v>
                </c:pt>
                <c:pt idx="117">
                  <c:v>641066</c:v>
                </c:pt>
                <c:pt idx="118">
                  <c:v>508822</c:v>
                </c:pt>
                <c:pt idx="119">
                  <c:v>508057</c:v>
                </c:pt>
                <c:pt idx="120">
                  <c:v>531750</c:v>
                </c:pt>
                <c:pt idx="121">
                  <c:v>594582</c:v>
                </c:pt>
                <c:pt idx="122">
                  <c:v>457468</c:v>
                </c:pt>
                <c:pt idx="123">
                  <c:v>455767</c:v>
                </c:pt>
                <c:pt idx="124">
                  <c:v>433323</c:v>
                </c:pt>
                <c:pt idx="125">
                  <c:v>512839</c:v>
                </c:pt>
                <c:pt idx="126">
                  <c:v>476401</c:v>
                </c:pt>
                <c:pt idx="127">
                  <c:v>478385</c:v>
                </c:pt>
                <c:pt idx="128">
                  <c:v>530505</c:v>
                </c:pt>
                <c:pt idx="129">
                  <c:v>462532</c:v>
                </c:pt>
                <c:pt idx="130">
                  <c:v>487247</c:v>
                </c:pt>
                <c:pt idx="131">
                  <c:v>405679</c:v>
                </c:pt>
                <c:pt idx="132">
                  <c:v>434489</c:v>
                </c:pt>
                <c:pt idx="133">
                  <c:v>437740</c:v>
                </c:pt>
                <c:pt idx="134">
                  <c:v>526618</c:v>
                </c:pt>
                <c:pt idx="135">
                  <c:v>512603</c:v>
                </c:pt>
                <c:pt idx="136">
                  <c:v>479143</c:v>
                </c:pt>
                <c:pt idx="137">
                  <c:v>349014</c:v>
                </c:pt>
                <c:pt idx="138">
                  <c:v>307605</c:v>
                </c:pt>
                <c:pt idx="139">
                  <c:v>472525</c:v>
                </c:pt>
                <c:pt idx="140">
                  <c:v>524270</c:v>
                </c:pt>
                <c:pt idx="141">
                  <c:v>463952</c:v>
                </c:pt>
                <c:pt idx="142">
                  <c:v>857146</c:v>
                </c:pt>
                <c:pt idx="143">
                  <c:v>569733</c:v>
                </c:pt>
                <c:pt idx="144">
                  <c:v>396790</c:v>
                </c:pt>
                <c:pt idx="145">
                  <c:v>406076</c:v>
                </c:pt>
                <c:pt idx="146">
                  <c:v>412052</c:v>
                </c:pt>
                <c:pt idx="147">
                  <c:v>394463</c:v>
                </c:pt>
                <c:pt idx="148">
                  <c:v>437743</c:v>
                </c:pt>
                <c:pt idx="149">
                  <c:v>655618</c:v>
                </c:pt>
                <c:pt idx="150">
                  <c:v>474930</c:v>
                </c:pt>
                <c:pt idx="151">
                  <c:v>411434</c:v>
                </c:pt>
                <c:pt idx="152">
                  <c:v>436094</c:v>
                </c:pt>
                <c:pt idx="153">
                  <c:v>520816</c:v>
                </c:pt>
                <c:pt idx="154">
                  <c:v>511420</c:v>
                </c:pt>
                <c:pt idx="155">
                  <c:v>484614</c:v>
                </c:pt>
                <c:pt idx="156">
                  <c:v>513497</c:v>
                </c:pt>
                <c:pt idx="157">
                  <c:v>410520</c:v>
                </c:pt>
                <c:pt idx="158">
                  <c:v>355648</c:v>
                </c:pt>
                <c:pt idx="159">
                  <c:v>364506</c:v>
                </c:pt>
                <c:pt idx="160">
                  <c:v>383880</c:v>
                </c:pt>
                <c:pt idx="161">
                  <c:v>382769</c:v>
                </c:pt>
                <c:pt idx="162">
                  <c:v>373181</c:v>
                </c:pt>
                <c:pt idx="163">
                  <c:v>463974</c:v>
                </c:pt>
                <c:pt idx="164">
                  <c:v>372646</c:v>
                </c:pt>
                <c:pt idx="165">
                  <c:v>351401</c:v>
                </c:pt>
                <c:pt idx="166">
                  <c:v>389353</c:v>
                </c:pt>
                <c:pt idx="167">
                  <c:v>405355</c:v>
                </c:pt>
                <c:pt idx="168">
                  <c:v>450365</c:v>
                </c:pt>
                <c:pt idx="169">
                  <c:v>375776</c:v>
                </c:pt>
                <c:pt idx="170">
                  <c:v>435542</c:v>
                </c:pt>
                <c:pt idx="171">
                  <c:v>333757</c:v>
                </c:pt>
                <c:pt idx="172">
                  <c:v>342640</c:v>
                </c:pt>
                <c:pt idx="173">
                  <c:v>383928</c:v>
                </c:pt>
                <c:pt idx="174">
                  <c:v>347037</c:v>
                </c:pt>
                <c:pt idx="175">
                  <c:v>398569</c:v>
                </c:pt>
                <c:pt idx="176">
                  <c:v>405690</c:v>
                </c:pt>
                <c:pt idx="177">
                  <c:v>383332</c:v>
                </c:pt>
                <c:pt idx="178">
                  <c:v>327149</c:v>
                </c:pt>
                <c:pt idx="179">
                  <c:v>303009</c:v>
                </c:pt>
                <c:pt idx="180">
                  <c:v>319026</c:v>
                </c:pt>
                <c:pt idx="181">
                  <c:v>330065</c:v>
                </c:pt>
                <c:pt idx="182">
                  <c:v>397752</c:v>
                </c:pt>
                <c:pt idx="183">
                  <c:v>496880</c:v>
                </c:pt>
                <c:pt idx="184">
                  <c:v>516767</c:v>
                </c:pt>
                <c:pt idx="185">
                  <c:v>347055</c:v>
                </c:pt>
                <c:pt idx="186">
                  <c:v>358200</c:v>
                </c:pt>
                <c:pt idx="187">
                  <c:v>335217</c:v>
                </c:pt>
                <c:pt idx="188">
                  <c:v>324706</c:v>
                </c:pt>
                <c:pt idx="189">
                  <c:v>345867</c:v>
                </c:pt>
                <c:pt idx="190">
                  <c:v>368425</c:v>
                </c:pt>
                <c:pt idx="191">
                  <c:v>371990</c:v>
                </c:pt>
                <c:pt idx="192">
                  <c:v>326656</c:v>
                </c:pt>
                <c:pt idx="193">
                  <c:v>319804</c:v>
                </c:pt>
                <c:pt idx="194">
                  <c:v>433594</c:v>
                </c:pt>
                <c:pt idx="195">
                  <c:v>346689</c:v>
                </c:pt>
                <c:pt idx="196">
                  <c:v>310201</c:v>
                </c:pt>
                <c:pt idx="197">
                  <c:v>331000</c:v>
                </c:pt>
                <c:pt idx="198">
                  <c:v>376563</c:v>
                </c:pt>
                <c:pt idx="199">
                  <c:v>307208</c:v>
                </c:pt>
                <c:pt idx="200">
                  <c:v>304878</c:v>
                </c:pt>
                <c:pt idx="201">
                  <c:v>313186</c:v>
                </c:pt>
                <c:pt idx="202">
                  <c:v>307595</c:v>
                </c:pt>
                <c:pt idx="203">
                  <c:v>354826</c:v>
                </c:pt>
                <c:pt idx="204">
                  <c:v>358330</c:v>
                </c:pt>
                <c:pt idx="205">
                  <c:v>449228</c:v>
                </c:pt>
                <c:pt idx="206">
                  <c:v>359227</c:v>
                </c:pt>
                <c:pt idx="207">
                  <c:v>307608</c:v>
                </c:pt>
                <c:pt idx="208">
                  <c:v>303415</c:v>
                </c:pt>
                <c:pt idx="209">
                  <c:v>327011</c:v>
                </c:pt>
                <c:pt idx="210">
                  <c:v>366940</c:v>
                </c:pt>
                <c:pt idx="211">
                  <c:v>338439</c:v>
                </c:pt>
                <c:pt idx="212">
                  <c:v>383344</c:v>
                </c:pt>
                <c:pt idx="213">
                  <c:v>319096</c:v>
                </c:pt>
                <c:pt idx="214">
                  <c:v>285463</c:v>
                </c:pt>
                <c:pt idx="215">
                  <c:v>275851</c:v>
                </c:pt>
                <c:pt idx="216">
                  <c:v>288865</c:v>
                </c:pt>
                <c:pt idx="217">
                  <c:v>283910</c:v>
                </c:pt>
                <c:pt idx="218">
                  <c:v>261522</c:v>
                </c:pt>
                <c:pt idx="219">
                  <c:v>290890</c:v>
                </c:pt>
                <c:pt idx="220">
                  <c:v>240074</c:v>
                </c:pt>
                <c:pt idx="221">
                  <c:v>218843</c:v>
                </c:pt>
                <c:pt idx="222">
                  <c:v>178483</c:v>
                </c:pt>
                <c:pt idx="223">
                  <c:v>169137</c:v>
                </c:pt>
                <c:pt idx="224">
                  <c:v>207170</c:v>
                </c:pt>
                <c:pt idx="225">
                  <c:v>205256</c:v>
                </c:pt>
                <c:pt idx="226">
                  <c:v>207982</c:v>
                </c:pt>
                <c:pt idx="227">
                  <c:v>189315</c:v>
                </c:pt>
                <c:pt idx="228">
                  <c:v>174741</c:v>
                </c:pt>
                <c:pt idx="229">
                  <c:v>149760</c:v>
                </c:pt>
                <c:pt idx="230">
                  <c:v>202787</c:v>
                </c:pt>
                <c:pt idx="231">
                  <c:v>223704</c:v>
                </c:pt>
                <c:pt idx="232">
                  <c:v>176555</c:v>
                </c:pt>
                <c:pt idx="233">
                  <c:v>265119</c:v>
                </c:pt>
                <c:pt idx="234">
                  <c:v>202165</c:v>
                </c:pt>
                <c:pt idx="235">
                  <c:v>212477</c:v>
                </c:pt>
                <c:pt idx="236">
                  <c:v>227153</c:v>
                </c:pt>
                <c:pt idx="237">
                  <c:v>244468</c:v>
                </c:pt>
                <c:pt idx="238">
                  <c:v>250771</c:v>
                </c:pt>
                <c:pt idx="239">
                  <c:v>267662</c:v>
                </c:pt>
                <c:pt idx="240">
                  <c:v>302115</c:v>
                </c:pt>
                <c:pt idx="241">
                  <c:v>224818</c:v>
                </c:pt>
                <c:pt idx="242">
                  <c:v>212248</c:v>
                </c:pt>
                <c:pt idx="243">
                  <c:v>211670</c:v>
                </c:pt>
                <c:pt idx="244">
                  <c:v>216342</c:v>
                </c:pt>
                <c:pt idx="245">
                  <c:v>236446</c:v>
                </c:pt>
                <c:pt idx="246">
                  <c:v>314668</c:v>
                </c:pt>
                <c:pt idx="247">
                  <c:v>320084</c:v>
                </c:pt>
                <c:pt idx="248">
                  <c:v>274153</c:v>
                </c:pt>
                <c:pt idx="249">
                  <c:v>226496</c:v>
                </c:pt>
                <c:pt idx="250">
                  <c:v>216783</c:v>
                </c:pt>
                <c:pt idx="251">
                  <c:v>223800</c:v>
                </c:pt>
                <c:pt idx="252">
                  <c:v>286566</c:v>
                </c:pt>
                <c:pt idx="253">
                  <c:v>294591</c:v>
                </c:pt>
                <c:pt idx="254">
                  <c:v>357852</c:v>
                </c:pt>
                <c:pt idx="255">
                  <c:v>274859</c:v>
                </c:pt>
                <c:pt idx="256">
                  <c:v>304369</c:v>
                </c:pt>
                <c:pt idx="257">
                  <c:v>327529</c:v>
                </c:pt>
                <c:pt idx="258">
                  <c:v>335714</c:v>
                </c:pt>
                <c:pt idx="259">
                  <c:v>289335</c:v>
                </c:pt>
                <c:pt idx="260">
                  <c:v>340904</c:v>
                </c:pt>
                <c:pt idx="261">
                  <c:v>392491</c:v>
                </c:pt>
                <c:pt idx="262">
                  <c:v>274764</c:v>
                </c:pt>
                <c:pt idx="263">
                  <c:v>292333</c:v>
                </c:pt>
                <c:pt idx="264">
                  <c:v>266321</c:v>
                </c:pt>
                <c:pt idx="265">
                  <c:v>279502</c:v>
                </c:pt>
                <c:pt idx="266">
                  <c:v>280059</c:v>
                </c:pt>
                <c:pt idx="267">
                  <c:v>357044</c:v>
                </c:pt>
                <c:pt idx="268">
                  <c:v>348827</c:v>
                </c:pt>
                <c:pt idx="269">
                  <c:v>298283</c:v>
                </c:pt>
                <c:pt idx="270">
                  <c:v>302916</c:v>
                </c:pt>
                <c:pt idx="271">
                  <c:v>282005</c:v>
                </c:pt>
                <c:pt idx="272">
                  <c:v>279000</c:v>
                </c:pt>
                <c:pt idx="273">
                  <c:v>297067</c:v>
                </c:pt>
                <c:pt idx="274">
                  <c:v>325996</c:v>
                </c:pt>
                <c:pt idx="275">
                  <c:v>344671</c:v>
                </c:pt>
                <c:pt idx="276">
                  <c:v>326779</c:v>
                </c:pt>
                <c:pt idx="277">
                  <c:v>264086</c:v>
                </c:pt>
                <c:pt idx="278">
                  <c:v>249775</c:v>
                </c:pt>
                <c:pt idx="279">
                  <c:v>248486</c:v>
                </c:pt>
                <c:pt idx="280">
                  <c:v>255905</c:v>
                </c:pt>
                <c:pt idx="281">
                  <c:v>312812</c:v>
                </c:pt>
                <c:pt idx="282">
                  <c:v>366238</c:v>
                </c:pt>
                <c:pt idx="283">
                  <c:v>308569</c:v>
                </c:pt>
                <c:pt idx="284">
                  <c:v>288705</c:v>
                </c:pt>
                <c:pt idx="285">
                  <c:v>245307</c:v>
                </c:pt>
                <c:pt idx="286">
                  <c:v>254941</c:v>
                </c:pt>
                <c:pt idx="287">
                  <c:v>242223</c:v>
                </c:pt>
                <c:pt idx="288">
                  <c:v>342031</c:v>
                </c:pt>
                <c:pt idx="289">
                  <c:v>394034</c:v>
                </c:pt>
                <c:pt idx="290">
                  <c:v>295344</c:v>
                </c:pt>
                <c:pt idx="291">
                  <c:v>299384</c:v>
                </c:pt>
                <c:pt idx="292">
                  <c:v>315076</c:v>
                </c:pt>
                <c:pt idx="293">
                  <c:v>354111</c:v>
                </c:pt>
                <c:pt idx="294">
                  <c:v>315690</c:v>
                </c:pt>
                <c:pt idx="295">
                  <c:v>302435</c:v>
                </c:pt>
                <c:pt idx="296">
                  <c:v>287869</c:v>
                </c:pt>
                <c:pt idx="297">
                  <c:v>226573</c:v>
                </c:pt>
                <c:pt idx="298">
                  <c:v>222129</c:v>
                </c:pt>
                <c:pt idx="299">
                  <c:v>242978</c:v>
                </c:pt>
                <c:pt idx="300">
                  <c:v>290940</c:v>
                </c:pt>
                <c:pt idx="301">
                  <c:v>260364</c:v>
                </c:pt>
                <c:pt idx="302">
                  <c:v>312175</c:v>
                </c:pt>
                <c:pt idx="303">
                  <c:v>346849</c:v>
                </c:pt>
                <c:pt idx="304">
                  <c:v>247182</c:v>
                </c:pt>
                <c:pt idx="305">
                  <c:v>214713</c:v>
                </c:pt>
                <c:pt idx="306">
                  <c:v>181755</c:v>
                </c:pt>
                <c:pt idx="307">
                  <c:v>197605</c:v>
                </c:pt>
                <c:pt idx="308">
                  <c:v>261436</c:v>
                </c:pt>
                <c:pt idx="309">
                  <c:v>320337</c:v>
                </c:pt>
                <c:pt idx="310">
                  <c:v>303635</c:v>
                </c:pt>
                <c:pt idx="311">
                  <c:v>250280</c:v>
                </c:pt>
                <c:pt idx="312">
                  <c:v>260420</c:v>
                </c:pt>
                <c:pt idx="313">
                  <c:v>260862</c:v>
                </c:pt>
                <c:pt idx="314">
                  <c:v>238909</c:v>
                </c:pt>
                <c:pt idx="315">
                  <c:v>223563</c:v>
                </c:pt>
                <c:pt idx="316">
                  <c:v>286626</c:v>
                </c:pt>
                <c:pt idx="317">
                  <c:v>379586</c:v>
                </c:pt>
                <c:pt idx="318">
                  <c:v>276420</c:v>
                </c:pt>
                <c:pt idx="319">
                  <c:v>214980</c:v>
                </c:pt>
                <c:pt idx="320">
                  <c:v>224882</c:v>
                </c:pt>
                <c:pt idx="321">
                  <c:v>268396</c:v>
                </c:pt>
                <c:pt idx="322">
                  <c:v>366886</c:v>
                </c:pt>
                <c:pt idx="323">
                  <c:v>385100</c:v>
                </c:pt>
                <c:pt idx="324">
                  <c:v>562616</c:v>
                </c:pt>
                <c:pt idx="325">
                  <c:v>323021</c:v>
                </c:pt>
                <c:pt idx="326">
                  <c:v>279824</c:v>
                </c:pt>
                <c:pt idx="327">
                  <c:v>324691</c:v>
                </c:pt>
                <c:pt idx="328">
                  <c:v>255728</c:v>
                </c:pt>
                <c:pt idx="329">
                  <c:v>252993</c:v>
                </c:pt>
                <c:pt idx="330">
                  <c:v>310610</c:v>
                </c:pt>
                <c:pt idx="331">
                  <c:v>323216</c:v>
                </c:pt>
                <c:pt idx="332">
                  <c:v>282760</c:v>
                </c:pt>
                <c:pt idx="333">
                  <c:v>266965</c:v>
                </c:pt>
                <c:pt idx="334">
                  <c:v>268261</c:v>
                </c:pt>
                <c:pt idx="335">
                  <c:v>271757</c:v>
                </c:pt>
                <c:pt idx="336">
                  <c:v>288338</c:v>
                </c:pt>
                <c:pt idx="337">
                  <c:v>296033</c:v>
                </c:pt>
                <c:pt idx="338">
                  <c:v>570280</c:v>
                </c:pt>
                <c:pt idx="339">
                  <c:v>403189</c:v>
                </c:pt>
                <c:pt idx="340">
                  <c:v>286808</c:v>
                </c:pt>
                <c:pt idx="341">
                  <c:v>298799</c:v>
                </c:pt>
                <c:pt idx="342">
                  <c:v>299025</c:v>
                </c:pt>
                <c:pt idx="343">
                  <c:v>522192</c:v>
                </c:pt>
                <c:pt idx="344">
                  <c:v>526752</c:v>
                </c:pt>
                <c:pt idx="345">
                  <c:v>514286</c:v>
                </c:pt>
                <c:pt idx="346">
                  <c:v>349347</c:v>
                </c:pt>
                <c:pt idx="347">
                  <c:v>145500</c:v>
                </c:pt>
                <c:pt idx="348">
                  <c:v>123102</c:v>
                </c:pt>
                <c:pt idx="349">
                  <c:v>99427</c:v>
                </c:pt>
                <c:pt idx="350">
                  <c:v>82972</c:v>
                </c:pt>
                <c:pt idx="351">
                  <c:v>79978</c:v>
                </c:pt>
                <c:pt idx="352">
                  <c:v>86236</c:v>
                </c:pt>
                <c:pt idx="353">
                  <c:v>70048</c:v>
                </c:pt>
                <c:pt idx="354">
                  <c:v>75293</c:v>
                </c:pt>
                <c:pt idx="355">
                  <c:v>54322</c:v>
                </c:pt>
                <c:pt idx="356">
                  <c:v>68761</c:v>
                </c:pt>
                <c:pt idx="357">
                  <c:v>65296</c:v>
                </c:pt>
                <c:pt idx="358">
                  <c:v>65227</c:v>
                </c:pt>
                <c:pt idx="359">
                  <c:v>71313</c:v>
                </c:pt>
                <c:pt idx="360">
                  <c:v>39671</c:v>
                </c:pt>
                <c:pt idx="361">
                  <c:v>38849</c:v>
                </c:pt>
                <c:pt idx="362">
                  <c:v>43518</c:v>
                </c:pt>
                <c:pt idx="363">
                  <c:v>69274</c:v>
                </c:pt>
                <c:pt idx="364">
                  <c:v>65420</c:v>
                </c:pt>
                <c:pt idx="365">
                  <c:v>70184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D3-4E7E-85A3-B9D24156AC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126912"/>
        <c:axId val="242132816"/>
      </c:lineChart>
      <c:catAx>
        <c:axId val="24212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132816"/>
        <c:crosses val="autoZero"/>
        <c:auto val="1"/>
        <c:lblAlgn val="ctr"/>
        <c:lblOffset val="100"/>
        <c:noMultiLvlLbl val="0"/>
      </c:catAx>
      <c:valAx>
        <c:axId val="24213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12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1061</c:v>
                </c:pt>
                <c:pt idx="1">
                  <c:v>1039</c:v>
                </c:pt>
                <c:pt idx="2">
                  <c:v>229</c:v>
                </c:pt>
                <c:pt idx="3">
                  <c:v>860</c:v>
                </c:pt>
                <c:pt idx="4">
                  <c:v>931</c:v>
                </c:pt>
                <c:pt idx="5">
                  <c:v>596</c:v>
                </c:pt>
                <c:pt idx="6">
                  <c:v>1686</c:v>
                </c:pt>
                <c:pt idx="7">
                  <c:v>5509</c:v>
                </c:pt>
                <c:pt idx="8">
                  <c:v>5834</c:v>
                </c:pt>
                <c:pt idx="9">
                  <c:v>1860</c:v>
                </c:pt>
                <c:pt idx="10">
                  <c:v>2044</c:v>
                </c:pt>
                <c:pt idx="11">
                  <c:v>1578</c:v>
                </c:pt>
                <c:pt idx="12">
                  <c:v>1309</c:v>
                </c:pt>
                <c:pt idx="13">
                  <c:v>6632</c:v>
                </c:pt>
                <c:pt idx="14">
                  <c:v>3365</c:v>
                </c:pt>
                <c:pt idx="15">
                  <c:v>2255</c:v>
                </c:pt>
                <c:pt idx="16">
                  <c:v>1885</c:v>
                </c:pt>
                <c:pt idx="17">
                  <c:v>1716</c:v>
                </c:pt>
                <c:pt idx="18">
                  <c:v>1372</c:v>
                </c:pt>
                <c:pt idx="19">
                  <c:v>509</c:v>
                </c:pt>
                <c:pt idx="20">
                  <c:v>801</c:v>
                </c:pt>
                <c:pt idx="21">
                  <c:v>4443</c:v>
                </c:pt>
                <c:pt idx="22">
                  <c:v>4219</c:v>
                </c:pt>
                <c:pt idx="23">
                  <c:v>2656</c:v>
                </c:pt>
                <c:pt idx="24">
                  <c:v>2307</c:v>
                </c:pt>
                <c:pt idx="25">
                  <c:v>7921</c:v>
                </c:pt>
                <c:pt idx="26">
                  <c:v>971368</c:v>
                </c:pt>
                <c:pt idx="27">
                  <c:v>980057</c:v>
                </c:pt>
                <c:pt idx="28">
                  <c:v>363851</c:v>
                </c:pt>
                <c:pt idx="29">
                  <c:v>154720</c:v>
                </c:pt>
                <c:pt idx="30">
                  <c:v>93950</c:v>
                </c:pt>
                <c:pt idx="31">
                  <c:v>64318</c:v>
                </c:pt>
                <c:pt idx="32">
                  <c:v>56828</c:v>
                </c:pt>
                <c:pt idx="33">
                  <c:v>34294</c:v>
                </c:pt>
                <c:pt idx="34">
                  <c:v>21347</c:v>
                </c:pt>
                <c:pt idx="35">
                  <c:v>16477</c:v>
                </c:pt>
                <c:pt idx="36">
                  <c:v>16943</c:v>
                </c:pt>
                <c:pt idx="37">
                  <c:v>27425</c:v>
                </c:pt>
                <c:pt idx="38">
                  <c:v>25327</c:v>
                </c:pt>
                <c:pt idx="39">
                  <c:v>14478</c:v>
                </c:pt>
                <c:pt idx="40">
                  <c:v>14207</c:v>
                </c:pt>
                <c:pt idx="41">
                  <c:v>12909</c:v>
                </c:pt>
                <c:pt idx="42">
                  <c:v>24456</c:v>
                </c:pt>
                <c:pt idx="43">
                  <c:v>114506</c:v>
                </c:pt>
                <c:pt idx="44">
                  <c:v>55160</c:v>
                </c:pt>
                <c:pt idx="45">
                  <c:v>25677</c:v>
                </c:pt>
                <c:pt idx="46">
                  <c:v>18139</c:v>
                </c:pt>
                <c:pt idx="47">
                  <c:v>26632</c:v>
                </c:pt>
                <c:pt idx="48">
                  <c:v>19368</c:v>
                </c:pt>
                <c:pt idx="49">
                  <c:v>14062</c:v>
                </c:pt>
                <c:pt idx="50">
                  <c:v>15591</c:v>
                </c:pt>
                <c:pt idx="51">
                  <c:v>19519</c:v>
                </c:pt>
                <c:pt idx="52">
                  <c:v>15261</c:v>
                </c:pt>
                <c:pt idx="53">
                  <c:v>12710</c:v>
                </c:pt>
                <c:pt idx="54">
                  <c:v>14689</c:v>
                </c:pt>
                <c:pt idx="55">
                  <c:v>18345</c:v>
                </c:pt>
                <c:pt idx="56">
                  <c:v>20653</c:v>
                </c:pt>
                <c:pt idx="57">
                  <c:v>22559</c:v>
                </c:pt>
                <c:pt idx="58">
                  <c:v>24393</c:v>
                </c:pt>
                <c:pt idx="59">
                  <c:v>13255</c:v>
                </c:pt>
                <c:pt idx="60">
                  <c:v>10705</c:v>
                </c:pt>
                <c:pt idx="61">
                  <c:v>11772</c:v>
                </c:pt>
                <c:pt idx="62">
                  <c:v>10904</c:v>
                </c:pt>
                <c:pt idx="63">
                  <c:v>14004</c:v>
                </c:pt>
                <c:pt idx="64">
                  <c:v>13545</c:v>
                </c:pt>
                <c:pt idx="65">
                  <c:v>14176</c:v>
                </c:pt>
                <c:pt idx="66">
                  <c:v>10058</c:v>
                </c:pt>
                <c:pt idx="67">
                  <c:v>11223</c:v>
                </c:pt>
                <c:pt idx="68">
                  <c:v>10065</c:v>
                </c:pt>
                <c:pt idx="69">
                  <c:v>8335</c:v>
                </c:pt>
                <c:pt idx="70">
                  <c:v>11306</c:v>
                </c:pt>
                <c:pt idx="71">
                  <c:v>8085</c:v>
                </c:pt>
                <c:pt idx="72">
                  <c:v>7232</c:v>
                </c:pt>
                <c:pt idx="73">
                  <c:v>4880</c:v>
                </c:pt>
                <c:pt idx="74">
                  <c:v>6868</c:v>
                </c:pt>
                <c:pt idx="75">
                  <c:v>3578</c:v>
                </c:pt>
                <c:pt idx="76">
                  <c:v>12077</c:v>
                </c:pt>
                <c:pt idx="77">
                  <c:v>18828</c:v>
                </c:pt>
                <c:pt idx="78">
                  <c:v>9331</c:v>
                </c:pt>
                <c:pt idx="79">
                  <c:v>5729</c:v>
                </c:pt>
                <c:pt idx="80">
                  <c:v>4025</c:v>
                </c:pt>
                <c:pt idx="81">
                  <c:v>3381</c:v>
                </c:pt>
                <c:pt idx="82">
                  <c:v>3225</c:v>
                </c:pt>
                <c:pt idx="83">
                  <c:v>2531</c:v>
                </c:pt>
                <c:pt idx="84">
                  <c:v>7872</c:v>
                </c:pt>
                <c:pt idx="85">
                  <c:v>7032</c:v>
                </c:pt>
                <c:pt idx="86">
                  <c:v>3989</c:v>
                </c:pt>
                <c:pt idx="87">
                  <c:v>5224</c:v>
                </c:pt>
                <c:pt idx="88">
                  <c:v>408783</c:v>
                </c:pt>
                <c:pt idx="89">
                  <c:v>1822029</c:v>
                </c:pt>
                <c:pt idx="90">
                  <c:v>605420</c:v>
                </c:pt>
                <c:pt idx="91">
                  <c:v>160750</c:v>
                </c:pt>
                <c:pt idx="92">
                  <c:v>76791</c:v>
                </c:pt>
                <c:pt idx="93">
                  <c:v>63443</c:v>
                </c:pt>
                <c:pt idx="94">
                  <c:v>48415</c:v>
                </c:pt>
                <c:pt idx="95">
                  <c:v>37823</c:v>
                </c:pt>
                <c:pt idx="96">
                  <c:v>23525</c:v>
                </c:pt>
                <c:pt idx="97">
                  <c:v>18849</c:v>
                </c:pt>
                <c:pt idx="98">
                  <c:v>23888</c:v>
                </c:pt>
                <c:pt idx="99">
                  <c:v>17313</c:v>
                </c:pt>
                <c:pt idx="100">
                  <c:v>15596</c:v>
                </c:pt>
                <c:pt idx="101">
                  <c:v>11603</c:v>
                </c:pt>
                <c:pt idx="102">
                  <c:v>10327</c:v>
                </c:pt>
                <c:pt idx="103">
                  <c:v>8039</c:v>
                </c:pt>
                <c:pt idx="104">
                  <c:v>8680</c:v>
                </c:pt>
                <c:pt idx="105">
                  <c:v>7186</c:v>
                </c:pt>
                <c:pt idx="106">
                  <c:v>8672</c:v>
                </c:pt>
                <c:pt idx="107">
                  <c:v>8257</c:v>
                </c:pt>
                <c:pt idx="108">
                  <c:v>5953</c:v>
                </c:pt>
                <c:pt idx="109">
                  <c:v>8126</c:v>
                </c:pt>
                <c:pt idx="110">
                  <c:v>6220</c:v>
                </c:pt>
                <c:pt idx="111">
                  <c:v>4203</c:v>
                </c:pt>
                <c:pt idx="112">
                  <c:v>7881</c:v>
                </c:pt>
                <c:pt idx="113">
                  <c:v>9831</c:v>
                </c:pt>
                <c:pt idx="114">
                  <c:v>7870</c:v>
                </c:pt>
                <c:pt idx="115">
                  <c:v>7543</c:v>
                </c:pt>
                <c:pt idx="116">
                  <c:v>7203</c:v>
                </c:pt>
                <c:pt idx="117">
                  <c:v>13309</c:v>
                </c:pt>
                <c:pt idx="118">
                  <c:v>5320</c:v>
                </c:pt>
                <c:pt idx="119">
                  <c:v>5172</c:v>
                </c:pt>
                <c:pt idx="120">
                  <c:v>4734</c:v>
                </c:pt>
                <c:pt idx="121">
                  <c:v>5616</c:v>
                </c:pt>
                <c:pt idx="122">
                  <c:v>3370</c:v>
                </c:pt>
                <c:pt idx="123">
                  <c:v>4340</c:v>
                </c:pt>
                <c:pt idx="124">
                  <c:v>3941</c:v>
                </c:pt>
                <c:pt idx="125">
                  <c:v>4434</c:v>
                </c:pt>
                <c:pt idx="126">
                  <c:v>6712</c:v>
                </c:pt>
                <c:pt idx="127">
                  <c:v>5521</c:v>
                </c:pt>
                <c:pt idx="128">
                  <c:v>4090</c:v>
                </c:pt>
                <c:pt idx="129">
                  <c:v>7558</c:v>
                </c:pt>
                <c:pt idx="130">
                  <c:v>5583</c:v>
                </c:pt>
                <c:pt idx="131">
                  <c:v>5239</c:v>
                </c:pt>
                <c:pt idx="132">
                  <c:v>5819</c:v>
                </c:pt>
                <c:pt idx="133">
                  <c:v>7286</c:v>
                </c:pt>
                <c:pt idx="134">
                  <c:v>8955</c:v>
                </c:pt>
                <c:pt idx="135">
                  <c:v>5706</c:v>
                </c:pt>
                <c:pt idx="136">
                  <c:v>8454</c:v>
                </c:pt>
                <c:pt idx="137">
                  <c:v>4188</c:v>
                </c:pt>
                <c:pt idx="138">
                  <c:v>3085</c:v>
                </c:pt>
                <c:pt idx="139">
                  <c:v>3583</c:v>
                </c:pt>
                <c:pt idx="140">
                  <c:v>10223</c:v>
                </c:pt>
                <c:pt idx="141">
                  <c:v>12970</c:v>
                </c:pt>
                <c:pt idx="142">
                  <c:v>28232</c:v>
                </c:pt>
                <c:pt idx="143">
                  <c:v>12885</c:v>
                </c:pt>
                <c:pt idx="144">
                  <c:v>6173</c:v>
                </c:pt>
                <c:pt idx="145">
                  <c:v>8035</c:v>
                </c:pt>
                <c:pt idx="146">
                  <c:v>4460</c:v>
                </c:pt>
                <c:pt idx="147">
                  <c:v>4469</c:v>
                </c:pt>
                <c:pt idx="148">
                  <c:v>6135</c:v>
                </c:pt>
                <c:pt idx="149">
                  <c:v>9629</c:v>
                </c:pt>
                <c:pt idx="150">
                  <c:v>5826</c:v>
                </c:pt>
                <c:pt idx="151">
                  <c:v>4374</c:v>
                </c:pt>
                <c:pt idx="152">
                  <c:v>6915</c:v>
                </c:pt>
                <c:pt idx="153">
                  <c:v>7305</c:v>
                </c:pt>
                <c:pt idx="154">
                  <c:v>9467</c:v>
                </c:pt>
                <c:pt idx="155">
                  <c:v>8531</c:v>
                </c:pt>
                <c:pt idx="156">
                  <c:v>4196</c:v>
                </c:pt>
                <c:pt idx="157">
                  <c:v>6097</c:v>
                </c:pt>
                <c:pt idx="158">
                  <c:v>3192</c:v>
                </c:pt>
                <c:pt idx="159">
                  <c:v>4694</c:v>
                </c:pt>
                <c:pt idx="160">
                  <c:v>5686</c:v>
                </c:pt>
                <c:pt idx="161">
                  <c:v>4235</c:v>
                </c:pt>
                <c:pt idx="162">
                  <c:v>3036</c:v>
                </c:pt>
                <c:pt idx="163">
                  <c:v>3085</c:v>
                </c:pt>
                <c:pt idx="164">
                  <c:v>2700</c:v>
                </c:pt>
                <c:pt idx="165">
                  <c:v>2549</c:v>
                </c:pt>
                <c:pt idx="166">
                  <c:v>4607</c:v>
                </c:pt>
                <c:pt idx="167">
                  <c:v>7635</c:v>
                </c:pt>
                <c:pt idx="168">
                  <c:v>11129</c:v>
                </c:pt>
                <c:pt idx="169">
                  <c:v>3968</c:v>
                </c:pt>
                <c:pt idx="170">
                  <c:v>3255</c:v>
                </c:pt>
                <c:pt idx="171">
                  <c:v>2875</c:v>
                </c:pt>
                <c:pt idx="172">
                  <c:v>5573</c:v>
                </c:pt>
                <c:pt idx="173">
                  <c:v>5244</c:v>
                </c:pt>
                <c:pt idx="174">
                  <c:v>2464</c:v>
                </c:pt>
                <c:pt idx="175">
                  <c:v>5854</c:v>
                </c:pt>
                <c:pt idx="176">
                  <c:v>5486</c:v>
                </c:pt>
                <c:pt idx="177">
                  <c:v>2373</c:v>
                </c:pt>
                <c:pt idx="178">
                  <c:v>4025</c:v>
                </c:pt>
                <c:pt idx="179">
                  <c:v>1946</c:v>
                </c:pt>
                <c:pt idx="180">
                  <c:v>2270</c:v>
                </c:pt>
                <c:pt idx="181">
                  <c:v>2222</c:v>
                </c:pt>
                <c:pt idx="182">
                  <c:v>6220</c:v>
                </c:pt>
                <c:pt idx="183">
                  <c:v>6744</c:v>
                </c:pt>
                <c:pt idx="184">
                  <c:v>5403</c:v>
                </c:pt>
                <c:pt idx="185">
                  <c:v>3739</c:v>
                </c:pt>
                <c:pt idx="186">
                  <c:v>4551</c:v>
                </c:pt>
                <c:pt idx="187">
                  <c:v>5675</c:v>
                </c:pt>
                <c:pt idx="188">
                  <c:v>4105</c:v>
                </c:pt>
                <c:pt idx="189">
                  <c:v>6744</c:v>
                </c:pt>
                <c:pt idx="190">
                  <c:v>6349</c:v>
                </c:pt>
                <c:pt idx="191">
                  <c:v>7351</c:v>
                </c:pt>
                <c:pt idx="192">
                  <c:v>5543</c:v>
                </c:pt>
                <c:pt idx="193">
                  <c:v>4969</c:v>
                </c:pt>
                <c:pt idx="194">
                  <c:v>8450</c:v>
                </c:pt>
                <c:pt idx="195">
                  <c:v>3067</c:v>
                </c:pt>
                <c:pt idx="196">
                  <c:v>1880</c:v>
                </c:pt>
                <c:pt idx="197">
                  <c:v>4434</c:v>
                </c:pt>
                <c:pt idx="198">
                  <c:v>3521</c:v>
                </c:pt>
                <c:pt idx="199">
                  <c:v>2276</c:v>
                </c:pt>
                <c:pt idx="200">
                  <c:v>3113</c:v>
                </c:pt>
                <c:pt idx="201">
                  <c:v>2341</c:v>
                </c:pt>
                <c:pt idx="202">
                  <c:v>1789</c:v>
                </c:pt>
                <c:pt idx="203">
                  <c:v>1756</c:v>
                </c:pt>
                <c:pt idx="204">
                  <c:v>2480</c:v>
                </c:pt>
                <c:pt idx="205">
                  <c:v>6593</c:v>
                </c:pt>
                <c:pt idx="206">
                  <c:v>3873</c:v>
                </c:pt>
                <c:pt idx="207">
                  <c:v>2711</c:v>
                </c:pt>
                <c:pt idx="208">
                  <c:v>1964</c:v>
                </c:pt>
                <c:pt idx="209">
                  <c:v>3370</c:v>
                </c:pt>
                <c:pt idx="210">
                  <c:v>9452</c:v>
                </c:pt>
                <c:pt idx="211">
                  <c:v>6576</c:v>
                </c:pt>
                <c:pt idx="212">
                  <c:v>4127</c:v>
                </c:pt>
                <c:pt idx="213">
                  <c:v>5323</c:v>
                </c:pt>
                <c:pt idx="214">
                  <c:v>4626</c:v>
                </c:pt>
                <c:pt idx="215">
                  <c:v>3085</c:v>
                </c:pt>
                <c:pt idx="216">
                  <c:v>3221</c:v>
                </c:pt>
                <c:pt idx="217">
                  <c:v>3821</c:v>
                </c:pt>
                <c:pt idx="218">
                  <c:v>3648</c:v>
                </c:pt>
                <c:pt idx="219">
                  <c:v>2335</c:v>
                </c:pt>
                <c:pt idx="220">
                  <c:v>1806</c:v>
                </c:pt>
                <c:pt idx="221">
                  <c:v>2138</c:v>
                </c:pt>
                <c:pt idx="222">
                  <c:v>4135</c:v>
                </c:pt>
                <c:pt idx="223">
                  <c:v>2796</c:v>
                </c:pt>
                <c:pt idx="224">
                  <c:v>7410</c:v>
                </c:pt>
                <c:pt idx="225">
                  <c:v>3726</c:v>
                </c:pt>
                <c:pt idx="226">
                  <c:v>2379</c:v>
                </c:pt>
                <c:pt idx="227">
                  <c:v>3578</c:v>
                </c:pt>
                <c:pt idx="228">
                  <c:v>2637</c:v>
                </c:pt>
                <c:pt idx="229">
                  <c:v>1606</c:v>
                </c:pt>
                <c:pt idx="230">
                  <c:v>2291</c:v>
                </c:pt>
                <c:pt idx="231">
                  <c:v>1902</c:v>
                </c:pt>
                <c:pt idx="232">
                  <c:v>2470</c:v>
                </c:pt>
                <c:pt idx="233">
                  <c:v>3815</c:v>
                </c:pt>
                <c:pt idx="234">
                  <c:v>1972</c:v>
                </c:pt>
                <c:pt idx="235">
                  <c:v>2246</c:v>
                </c:pt>
                <c:pt idx="236">
                  <c:v>1714</c:v>
                </c:pt>
                <c:pt idx="237">
                  <c:v>2190</c:v>
                </c:pt>
                <c:pt idx="238">
                  <c:v>6047</c:v>
                </c:pt>
                <c:pt idx="239">
                  <c:v>6161</c:v>
                </c:pt>
                <c:pt idx="240">
                  <c:v>4859</c:v>
                </c:pt>
                <c:pt idx="241">
                  <c:v>2831</c:v>
                </c:pt>
                <c:pt idx="242">
                  <c:v>2670</c:v>
                </c:pt>
                <c:pt idx="243">
                  <c:v>5598</c:v>
                </c:pt>
                <c:pt idx="244">
                  <c:v>4913</c:v>
                </c:pt>
                <c:pt idx="245">
                  <c:v>6277</c:v>
                </c:pt>
                <c:pt idx="246">
                  <c:v>8142</c:v>
                </c:pt>
                <c:pt idx="247">
                  <c:v>5361</c:v>
                </c:pt>
                <c:pt idx="248">
                  <c:v>3423</c:v>
                </c:pt>
                <c:pt idx="249">
                  <c:v>3386</c:v>
                </c:pt>
                <c:pt idx="250">
                  <c:v>2228</c:v>
                </c:pt>
                <c:pt idx="251">
                  <c:v>2310</c:v>
                </c:pt>
                <c:pt idx="252">
                  <c:v>6127</c:v>
                </c:pt>
                <c:pt idx="253">
                  <c:v>7029</c:v>
                </c:pt>
                <c:pt idx="254">
                  <c:v>9720</c:v>
                </c:pt>
                <c:pt idx="255">
                  <c:v>4150</c:v>
                </c:pt>
                <c:pt idx="256">
                  <c:v>3867</c:v>
                </c:pt>
                <c:pt idx="257">
                  <c:v>4307</c:v>
                </c:pt>
                <c:pt idx="258">
                  <c:v>3678</c:v>
                </c:pt>
                <c:pt idx="259">
                  <c:v>3488</c:v>
                </c:pt>
                <c:pt idx="260">
                  <c:v>6292</c:v>
                </c:pt>
                <c:pt idx="261">
                  <c:v>5941</c:v>
                </c:pt>
                <c:pt idx="262">
                  <c:v>3521</c:v>
                </c:pt>
                <c:pt idx="263">
                  <c:v>3672</c:v>
                </c:pt>
                <c:pt idx="264">
                  <c:v>3412</c:v>
                </c:pt>
                <c:pt idx="265">
                  <c:v>3860</c:v>
                </c:pt>
                <c:pt idx="266">
                  <c:v>6245</c:v>
                </c:pt>
                <c:pt idx="267">
                  <c:v>5750</c:v>
                </c:pt>
                <c:pt idx="268">
                  <c:v>6193</c:v>
                </c:pt>
                <c:pt idx="269">
                  <c:v>5219</c:v>
                </c:pt>
                <c:pt idx="270">
                  <c:v>3907</c:v>
                </c:pt>
                <c:pt idx="271">
                  <c:v>5244</c:v>
                </c:pt>
                <c:pt idx="272">
                  <c:v>3989</c:v>
                </c:pt>
                <c:pt idx="273">
                  <c:v>4957</c:v>
                </c:pt>
                <c:pt idx="274">
                  <c:v>4569</c:v>
                </c:pt>
                <c:pt idx="275">
                  <c:v>5269</c:v>
                </c:pt>
                <c:pt idx="276">
                  <c:v>3450</c:v>
                </c:pt>
                <c:pt idx="277">
                  <c:v>2511</c:v>
                </c:pt>
                <c:pt idx="278">
                  <c:v>3211</c:v>
                </c:pt>
                <c:pt idx="279">
                  <c:v>3041</c:v>
                </c:pt>
                <c:pt idx="280">
                  <c:v>8183</c:v>
                </c:pt>
                <c:pt idx="281">
                  <c:v>7926</c:v>
                </c:pt>
                <c:pt idx="282">
                  <c:v>8490</c:v>
                </c:pt>
                <c:pt idx="283">
                  <c:v>9923</c:v>
                </c:pt>
                <c:pt idx="284">
                  <c:v>9563</c:v>
                </c:pt>
                <c:pt idx="285">
                  <c:v>4025</c:v>
                </c:pt>
                <c:pt idx="286">
                  <c:v>3595</c:v>
                </c:pt>
                <c:pt idx="287">
                  <c:v>3821</c:v>
                </c:pt>
                <c:pt idx="288">
                  <c:v>5880</c:v>
                </c:pt>
                <c:pt idx="289">
                  <c:v>6897</c:v>
                </c:pt>
                <c:pt idx="290">
                  <c:v>3961</c:v>
                </c:pt>
                <c:pt idx="291">
                  <c:v>3757</c:v>
                </c:pt>
                <c:pt idx="292">
                  <c:v>3789</c:v>
                </c:pt>
                <c:pt idx="293">
                  <c:v>4578</c:v>
                </c:pt>
                <c:pt idx="294">
                  <c:v>7108</c:v>
                </c:pt>
                <c:pt idx="295">
                  <c:v>5353</c:v>
                </c:pt>
                <c:pt idx="296">
                  <c:v>5816</c:v>
                </c:pt>
                <c:pt idx="297">
                  <c:v>3583</c:v>
                </c:pt>
                <c:pt idx="298">
                  <c:v>3334</c:v>
                </c:pt>
                <c:pt idx="299">
                  <c:v>3589</c:v>
                </c:pt>
                <c:pt idx="300">
                  <c:v>5141</c:v>
                </c:pt>
                <c:pt idx="301">
                  <c:v>3221</c:v>
                </c:pt>
                <c:pt idx="302">
                  <c:v>5771</c:v>
                </c:pt>
                <c:pt idx="303">
                  <c:v>5788</c:v>
                </c:pt>
                <c:pt idx="304">
                  <c:v>3036</c:v>
                </c:pt>
                <c:pt idx="305">
                  <c:v>2414</c:v>
                </c:pt>
                <c:pt idx="306">
                  <c:v>3555</c:v>
                </c:pt>
                <c:pt idx="307">
                  <c:v>3961</c:v>
                </c:pt>
                <c:pt idx="308">
                  <c:v>13149</c:v>
                </c:pt>
                <c:pt idx="309">
                  <c:v>14034</c:v>
                </c:pt>
                <c:pt idx="310">
                  <c:v>10509</c:v>
                </c:pt>
                <c:pt idx="311">
                  <c:v>8956</c:v>
                </c:pt>
                <c:pt idx="312">
                  <c:v>8169</c:v>
                </c:pt>
                <c:pt idx="313">
                  <c:v>5073</c:v>
                </c:pt>
                <c:pt idx="314">
                  <c:v>4795</c:v>
                </c:pt>
                <c:pt idx="315">
                  <c:v>3751</c:v>
                </c:pt>
                <c:pt idx="316">
                  <c:v>7393</c:v>
                </c:pt>
                <c:pt idx="317">
                  <c:v>4645</c:v>
                </c:pt>
                <c:pt idx="318">
                  <c:v>4724</c:v>
                </c:pt>
                <c:pt idx="319">
                  <c:v>2693</c:v>
                </c:pt>
                <c:pt idx="320">
                  <c:v>2648</c:v>
                </c:pt>
                <c:pt idx="321">
                  <c:v>3304</c:v>
                </c:pt>
                <c:pt idx="322">
                  <c:v>11594</c:v>
                </c:pt>
                <c:pt idx="323">
                  <c:v>11484</c:v>
                </c:pt>
                <c:pt idx="324">
                  <c:v>24255</c:v>
                </c:pt>
                <c:pt idx="325">
                  <c:v>7583</c:v>
                </c:pt>
                <c:pt idx="326">
                  <c:v>6045</c:v>
                </c:pt>
                <c:pt idx="327">
                  <c:v>5186</c:v>
                </c:pt>
                <c:pt idx="328">
                  <c:v>4744</c:v>
                </c:pt>
                <c:pt idx="329">
                  <c:v>4443</c:v>
                </c:pt>
                <c:pt idx="330">
                  <c:v>5446</c:v>
                </c:pt>
                <c:pt idx="331">
                  <c:v>5323</c:v>
                </c:pt>
                <c:pt idx="332">
                  <c:v>4795</c:v>
                </c:pt>
                <c:pt idx="333">
                  <c:v>4315</c:v>
                </c:pt>
                <c:pt idx="334">
                  <c:v>3578</c:v>
                </c:pt>
                <c:pt idx="335">
                  <c:v>3444</c:v>
                </c:pt>
                <c:pt idx="336">
                  <c:v>3434</c:v>
                </c:pt>
                <c:pt idx="337">
                  <c:v>4487</c:v>
                </c:pt>
                <c:pt idx="338">
                  <c:v>6401</c:v>
                </c:pt>
                <c:pt idx="339">
                  <c:v>3975</c:v>
                </c:pt>
                <c:pt idx="340">
                  <c:v>3880</c:v>
                </c:pt>
                <c:pt idx="341">
                  <c:v>5687</c:v>
                </c:pt>
                <c:pt idx="342">
                  <c:v>5195</c:v>
                </c:pt>
                <c:pt idx="343">
                  <c:v>11093</c:v>
                </c:pt>
                <c:pt idx="344">
                  <c:v>12280</c:v>
                </c:pt>
                <c:pt idx="345">
                  <c:v>13206</c:v>
                </c:pt>
                <c:pt idx="346">
                  <c:v>10375</c:v>
                </c:pt>
                <c:pt idx="347">
                  <c:v>7914</c:v>
                </c:pt>
                <c:pt idx="348">
                  <c:v>8375</c:v>
                </c:pt>
                <c:pt idx="349">
                  <c:v>6528</c:v>
                </c:pt>
                <c:pt idx="350">
                  <c:v>6424</c:v>
                </c:pt>
                <c:pt idx="351">
                  <c:v>6272</c:v>
                </c:pt>
                <c:pt idx="352">
                  <c:v>5968</c:v>
                </c:pt>
                <c:pt idx="353">
                  <c:v>4251</c:v>
                </c:pt>
                <c:pt idx="354">
                  <c:v>4694</c:v>
                </c:pt>
                <c:pt idx="355">
                  <c:v>4704</c:v>
                </c:pt>
                <c:pt idx="356">
                  <c:v>6046</c:v>
                </c:pt>
                <c:pt idx="357">
                  <c:v>4340</c:v>
                </c:pt>
                <c:pt idx="358">
                  <c:v>3216</c:v>
                </c:pt>
                <c:pt idx="359">
                  <c:v>3444</c:v>
                </c:pt>
                <c:pt idx="360">
                  <c:v>2598</c:v>
                </c:pt>
                <c:pt idx="361">
                  <c:v>2880</c:v>
                </c:pt>
                <c:pt idx="362">
                  <c:v>3045</c:v>
                </c:pt>
                <c:pt idx="363">
                  <c:v>4039</c:v>
                </c:pt>
                <c:pt idx="364">
                  <c:v>4505</c:v>
                </c:pt>
                <c:pt idx="365">
                  <c:v>3555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5A-4083-BBB3-EBCAB1B17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126584"/>
        <c:axId val="242130192"/>
      </c:lineChart>
      <c:catAx>
        <c:axId val="24212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130192"/>
        <c:crosses val="autoZero"/>
        <c:auto val="1"/>
        <c:lblAlgn val="ctr"/>
        <c:lblOffset val="100"/>
        <c:noMultiLvlLbl val="0"/>
      </c:catAx>
      <c:valAx>
        <c:axId val="24213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12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2170</c:v>
                </c:pt>
                <c:pt idx="1">
                  <c:v>305</c:v>
                </c:pt>
                <c:pt idx="2">
                  <c:v>76</c:v>
                </c:pt>
                <c:pt idx="3">
                  <c:v>83</c:v>
                </c:pt>
                <c:pt idx="4">
                  <c:v>31</c:v>
                </c:pt>
                <c:pt idx="5">
                  <c:v>46</c:v>
                </c:pt>
                <c:pt idx="6">
                  <c:v>26</c:v>
                </c:pt>
                <c:pt idx="7">
                  <c:v>9103</c:v>
                </c:pt>
                <c:pt idx="8">
                  <c:v>9228</c:v>
                </c:pt>
                <c:pt idx="9">
                  <c:v>1324</c:v>
                </c:pt>
                <c:pt idx="10">
                  <c:v>248</c:v>
                </c:pt>
                <c:pt idx="11">
                  <c:v>88</c:v>
                </c:pt>
                <c:pt idx="12">
                  <c:v>2453</c:v>
                </c:pt>
                <c:pt idx="13">
                  <c:v>14995</c:v>
                </c:pt>
                <c:pt idx="14">
                  <c:v>7622</c:v>
                </c:pt>
                <c:pt idx="15">
                  <c:v>6364</c:v>
                </c:pt>
                <c:pt idx="16">
                  <c:v>3055</c:v>
                </c:pt>
                <c:pt idx="17">
                  <c:v>2581</c:v>
                </c:pt>
                <c:pt idx="18">
                  <c:v>1196</c:v>
                </c:pt>
                <c:pt idx="19">
                  <c:v>228</c:v>
                </c:pt>
                <c:pt idx="20">
                  <c:v>162</c:v>
                </c:pt>
                <c:pt idx="21">
                  <c:v>7366</c:v>
                </c:pt>
                <c:pt idx="22">
                  <c:v>6129</c:v>
                </c:pt>
                <c:pt idx="23">
                  <c:v>6562</c:v>
                </c:pt>
                <c:pt idx="24">
                  <c:v>3906</c:v>
                </c:pt>
                <c:pt idx="25">
                  <c:v>15904</c:v>
                </c:pt>
                <c:pt idx="26">
                  <c:v>1982887</c:v>
                </c:pt>
                <c:pt idx="27">
                  <c:v>1839961</c:v>
                </c:pt>
                <c:pt idx="28">
                  <c:v>718247</c:v>
                </c:pt>
                <c:pt idx="29">
                  <c:v>286293</c:v>
                </c:pt>
                <c:pt idx="30">
                  <c:v>179928</c:v>
                </c:pt>
                <c:pt idx="31">
                  <c:v>127247</c:v>
                </c:pt>
                <c:pt idx="32">
                  <c:v>117149</c:v>
                </c:pt>
                <c:pt idx="33">
                  <c:v>71457</c:v>
                </c:pt>
                <c:pt idx="34">
                  <c:v>46884</c:v>
                </c:pt>
                <c:pt idx="35">
                  <c:v>38843</c:v>
                </c:pt>
                <c:pt idx="36">
                  <c:v>38093</c:v>
                </c:pt>
                <c:pt idx="37">
                  <c:v>67970</c:v>
                </c:pt>
                <c:pt idx="38">
                  <c:v>42396</c:v>
                </c:pt>
                <c:pt idx="39">
                  <c:v>34390</c:v>
                </c:pt>
                <c:pt idx="40">
                  <c:v>33824</c:v>
                </c:pt>
                <c:pt idx="41">
                  <c:v>31643</c:v>
                </c:pt>
                <c:pt idx="42">
                  <c:v>55218</c:v>
                </c:pt>
                <c:pt idx="43">
                  <c:v>239719</c:v>
                </c:pt>
                <c:pt idx="44">
                  <c:v>115855</c:v>
                </c:pt>
                <c:pt idx="45">
                  <c:v>60680</c:v>
                </c:pt>
                <c:pt idx="46">
                  <c:v>42013</c:v>
                </c:pt>
                <c:pt idx="47">
                  <c:v>65099</c:v>
                </c:pt>
                <c:pt idx="48">
                  <c:v>45007</c:v>
                </c:pt>
                <c:pt idx="49">
                  <c:v>32671</c:v>
                </c:pt>
                <c:pt idx="50">
                  <c:v>38107</c:v>
                </c:pt>
                <c:pt idx="51">
                  <c:v>49434</c:v>
                </c:pt>
                <c:pt idx="52">
                  <c:v>33898</c:v>
                </c:pt>
                <c:pt idx="53">
                  <c:v>29214</c:v>
                </c:pt>
                <c:pt idx="54">
                  <c:v>29337</c:v>
                </c:pt>
                <c:pt idx="55">
                  <c:v>26817</c:v>
                </c:pt>
                <c:pt idx="56">
                  <c:v>46503</c:v>
                </c:pt>
                <c:pt idx="57">
                  <c:v>45315</c:v>
                </c:pt>
                <c:pt idx="58">
                  <c:v>51269</c:v>
                </c:pt>
                <c:pt idx="59">
                  <c:v>31508</c:v>
                </c:pt>
                <c:pt idx="60">
                  <c:v>27930</c:v>
                </c:pt>
                <c:pt idx="61">
                  <c:v>29274</c:v>
                </c:pt>
                <c:pt idx="62">
                  <c:v>22579</c:v>
                </c:pt>
                <c:pt idx="63">
                  <c:v>30867</c:v>
                </c:pt>
                <c:pt idx="64">
                  <c:v>31425</c:v>
                </c:pt>
                <c:pt idx="65">
                  <c:v>32592</c:v>
                </c:pt>
                <c:pt idx="66">
                  <c:v>23759</c:v>
                </c:pt>
                <c:pt idx="67">
                  <c:v>23807</c:v>
                </c:pt>
                <c:pt idx="68">
                  <c:v>21568</c:v>
                </c:pt>
                <c:pt idx="69">
                  <c:v>18789</c:v>
                </c:pt>
                <c:pt idx="70">
                  <c:v>30180</c:v>
                </c:pt>
                <c:pt idx="71">
                  <c:v>18885</c:v>
                </c:pt>
                <c:pt idx="72">
                  <c:v>15376</c:v>
                </c:pt>
                <c:pt idx="73">
                  <c:v>11997</c:v>
                </c:pt>
                <c:pt idx="74">
                  <c:v>18034</c:v>
                </c:pt>
                <c:pt idx="75">
                  <c:v>8635</c:v>
                </c:pt>
                <c:pt idx="76">
                  <c:v>21589</c:v>
                </c:pt>
                <c:pt idx="77">
                  <c:v>29659</c:v>
                </c:pt>
                <c:pt idx="78">
                  <c:v>18384</c:v>
                </c:pt>
                <c:pt idx="79">
                  <c:v>15046</c:v>
                </c:pt>
                <c:pt idx="80">
                  <c:v>8736</c:v>
                </c:pt>
                <c:pt idx="81">
                  <c:v>7856</c:v>
                </c:pt>
                <c:pt idx="82">
                  <c:v>6630</c:v>
                </c:pt>
                <c:pt idx="83">
                  <c:v>4781</c:v>
                </c:pt>
                <c:pt idx="84">
                  <c:v>17559</c:v>
                </c:pt>
                <c:pt idx="85">
                  <c:v>16461</c:v>
                </c:pt>
                <c:pt idx="86">
                  <c:v>9142</c:v>
                </c:pt>
                <c:pt idx="87">
                  <c:v>9925</c:v>
                </c:pt>
                <c:pt idx="88">
                  <c:v>560857</c:v>
                </c:pt>
                <c:pt idx="89">
                  <c:v>2561982</c:v>
                </c:pt>
                <c:pt idx="90">
                  <c:v>847466</c:v>
                </c:pt>
                <c:pt idx="91">
                  <c:v>244068</c:v>
                </c:pt>
                <c:pt idx="92">
                  <c:v>120271</c:v>
                </c:pt>
                <c:pt idx="93">
                  <c:v>105156</c:v>
                </c:pt>
                <c:pt idx="94">
                  <c:v>79450</c:v>
                </c:pt>
                <c:pt idx="95">
                  <c:v>62754</c:v>
                </c:pt>
                <c:pt idx="96">
                  <c:v>40556</c:v>
                </c:pt>
                <c:pt idx="97">
                  <c:v>33415</c:v>
                </c:pt>
                <c:pt idx="98">
                  <c:v>39962</c:v>
                </c:pt>
                <c:pt idx="99">
                  <c:v>31806</c:v>
                </c:pt>
                <c:pt idx="100">
                  <c:v>23155</c:v>
                </c:pt>
                <c:pt idx="101">
                  <c:v>27898</c:v>
                </c:pt>
                <c:pt idx="102">
                  <c:v>24246</c:v>
                </c:pt>
                <c:pt idx="103">
                  <c:v>19922</c:v>
                </c:pt>
                <c:pt idx="104">
                  <c:v>14198</c:v>
                </c:pt>
                <c:pt idx="105">
                  <c:v>16402</c:v>
                </c:pt>
                <c:pt idx="106">
                  <c:v>20055</c:v>
                </c:pt>
                <c:pt idx="107">
                  <c:v>15960</c:v>
                </c:pt>
                <c:pt idx="108">
                  <c:v>11735</c:v>
                </c:pt>
                <c:pt idx="109">
                  <c:v>18903</c:v>
                </c:pt>
                <c:pt idx="110">
                  <c:v>15070</c:v>
                </c:pt>
                <c:pt idx="111">
                  <c:v>10399</c:v>
                </c:pt>
                <c:pt idx="112">
                  <c:v>18350</c:v>
                </c:pt>
                <c:pt idx="113">
                  <c:v>14123</c:v>
                </c:pt>
                <c:pt idx="114">
                  <c:v>11764</c:v>
                </c:pt>
                <c:pt idx="115">
                  <c:v>17021</c:v>
                </c:pt>
                <c:pt idx="116">
                  <c:v>18378</c:v>
                </c:pt>
                <c:pt idx="117">
                  <c:v>25853</c:v>
                </c:pt>
                <c:pt idx="118">
                  <c:v>10424</c:v>
                </c:pt>
                <c:pt idx="119">
                  <c:v>8555</c:v>
                </c:pt>
                <c:pt idx="120">
                  <c:v>8684</c:v>
                </c:pt>
                <c:pt idx="121">
                  <c:v>10290</c:v>
                </c:pt>
                <c:pt idx="122">
                  <c:v>7746</c:v>
                </c:pt>
                <c:pt idx="123">
                  <c:v>8956</c:v>
                </c:pt>
                <c:pt idx="124">
                  <c:v>9690</c:v>
                </c:pt>
                <c:pt idx="125">
                  <c:v>9215</c:v>
                </c:pt>
                <c:pt idx="126">
                  <c:v>13931</c:v>
                </c:pt>
                <c:pt idx="127">
                  <c:v>9511</c:v>
                </c:pt>
                <c:pt idx="128">
                  <c:v>11069</c:v>
                </c:pt>
                <c:pt idx="129">
                  <c:v>14894</c:v>
                </c:pt>
                <c:pt idx="130">
                  <c:v>13572</c:v>
                </c:pt>
                <c:pt idx="131">
                  <c:v>13200</c:v>
                </c:pt>
                <c:pt idx="132">
                  <c:v>11569</c:v>
                </c:pt>
                <c:pt idx="133">
                  <c:v>13482</c:v>
                </c:pt>
                <c:pt idx="134">
                  <c:v>17065</c:v>
                </c:pt>
                <c:pt idx="135">
                  <c:v>10905</c:v>
                </c:pt>
                <c:pt idx="136">
                  <c:v>10306</c:v>
                </c:pt>
                <c:pt idx="137">
                  <c:v>7267</c:v>
                </c:pt>
                <c:pt idx="138">
                  <c:v>6090</c:v>
                </c:pt>
                <c:pt idx="139">
                  <c:v>10712</c:v>
                </c:pt>
                <c:pt idx="140">
                  <c:v>24298</c:v>
                </c:pt>
                <c:pt idx="141">
                  <c:v>16114</c:v>
                </c:pt>
                <c:pt idx="142">
                  <c:v>48869</c:v>
                </c:pt>
                <c:pt idx="143">
                  <c:v>29418</c:v>
                </c:pt>
                <c:pt idx="144">
                  <c:v>22242</c:v>
                </c:pt>
                <c:pt idx="145">
                  <c:v>14749</c:v>
                </c:pt>
                <c:pt idx="146">
                  <c:v>9282</c:v>
                </c:pt>
                <c:pt idx="147">
                  <c:v>10928</c:v>
                </c:pt>
                <c:pt idx="148">
                  <c:v>11923</c:v>
                </c:pt>
                <c:pt idx="149">
                  <c:v>16412</c:v>
                </c:pt>
                <c:pt idx="150">
                  <c:v>10349</c:v>
                </c:pt>
                <c:pt idx="151">
                  <c:v>10162</c:v>
                </c:pt>
                <c:pt idx="152">
                  <c:v>14158</c:v>
                </c:pt>
                <c:pt idx="153">
                  <c:v>15942</c:v>
                </c:pt>
                <c:pt idx="154">
                  <c:v>17990</c:v>
                </c:pt>
                <c:pt idx="155">
                  <c:v>13097</c:v>
                </c:pt>
                <c:pt idx="156">
                  <c:v>9369</c:v>
                </c:pt>
                <c:pt idx="157">
                  <c:v>11953</c:v>
                </c:pt>
                <c:pt idx="158">
                  <c:v>7560</c:v>
                </c:pt>
                <c:pt idx="159">
                  <c:v>10038</c:v>
                </c:pt>
                <c:pt idx="160">
                  <c:v>10299</c:v>
                </c:pt>
                <c:pt idx="161">
                  <c:v>8194</c:v>
                </c:pt>
                <c:pt idx="162">
                  <c:v>6942</c:v>
                </c:pt>
                <c:pt idx="163">
                  <c:v>7454</c:v>
                </c:pt>
                <c:pt idx="164">
                  <c:v>6356</c:v>
                </c:pt>
                <c:pt idx="165">
                  <c:v>6521</c:v>
                </c:pt>
                <c:pt idx="166">
                  <c:v>10526</c:v>
                </c:pt>
                <c:pt idx="167">
                  <c:v>17254</c:v>
                </c:pt>
                <c:pt idx="168">
                  <c:v>20615</c:v>
                </c:pt>
                <c:pt idx="169">
                  <c:v>8655</c:v>
                </c:pt>
                <c:pt idx="170">
                  <c:v>7446</c:v>
                </c:pt>
                <c:pt idx="171">
                  <c:v>6307</c:v>
                </c:pt>
                <c:pt idx="172">
                  <c:v>13428</c:v>
                </c:pt>
                <c:pt idx="173">
                  <c:v>11953</c:v>
                </c:pt>
                <c:pt idx="174">
                  <c:v>5292</c:v>
                </c:pt>
                <c:pt idx="175">
                  <c:v>10394</c:v>
                </c:pt>
                <c:pt idx="176">
                  <c:v>6348</c:v>
                </c:pt>
                <c:pt idx="177">
                  <c:v>5015</c:v>
                </c:pt>
                <c:pt idx="178">
                  <c:v>5185</c:v>
                </c:pt>
                <c:pt idx="179">
                  <c:v>4675</c:v>
                </c:pt>
                <c:pt idx="180">
                  <c:v>6327</c:v>
                </c:pt>
                <c:pt idx="181">
                  <c:v>4821</c:v>
                </c:pt>
                <c:pt idx="182">
                  <c:v>15905</c:v>
                </c:pt>
                <c:pt idx="183">
                  <c:v>17299</c:v>
                </c:pt>
                <c:pt idx="184">
                  <c:v>10554</c:v>
                </c:pt>
                <c:pt idx="185">
                  <c:v>6934</c:v>
                </c:pt>
                <c:pt idx="186">
                  <c:v>7965</c:v>
                </c:pt>
                <c:pt idx="187">
                  <c:v>6352</c:v>
                </c:pt>
                <c:pt idx="188">
                  <c:v>9017</c:v>
                </c:pt>
                <c:pt idx="189">
                  <c:v>17615</c:v>
                </c:pt>
                <c:pt idx="190">
                  <c:v>13873</c:v>
                </c:pt>
                <c:pt idx="191">
                  <c:v>17244</c:v>
                </c:pt>
                <c:pt idx="192">
                  <c:v>13296</c:v>
                </c:pt>
                <c:pt idx="193">
                  <c:v>10625</c:v>
                </c:pt>
                <c:pt idx="194">
                  <c:v>7518</c:v>
                </c:pt>
                <c:pt idx="195">
                  <c:v>4811</c:v>
                </c:pt>
                <c:pt idx="196">
                  <c:v>3974</c:v>
                </c:pt>
                <c:pt idx="197">
                  <c:v>9410</c:v>
                </c:pt>
                <c:pt idx="198">
                  <c:v>8972</c:v>
                </c:pt>
                <c:pt idx="199">
                  <c:v>4785</c:v>
                </c:pt>
                <c:pt idx="200">
                  <c:v>7630</c:v>
                </c:pt>
                <c:pt idx="201">
                  <c:v>5250</c:v>
                </c:pt>
                <c:pt idx="202">
                  <c:v>3459</c:v>
                </c:pt>
                <c:pt idx="203">
                  <c:v>3609</c:v>
                </c:pt>
                <c:pt idx="204">
                  <c:v>4767</c:v>
                </c:pt>
                <c:pt idx="205">
                  <c:v>5713</c:v>
                </c:pt>
                <c:pt idx="206">
                  <c:v>4031</c:v>
                </c:pt>
                <c:pt idx="207">
                  <c:v>3569</c:v>
                </c:pt>
                <c:pt idx="208">
                  <c:v>3394</c:v>
                </c:pt>
                <c:pt idx="209">
                  <c:v>8813</c:v>
                </c:pt>
                <c:pt idx="210">
                  <c:v>18785</c:v>
                </c:pt>
                <c:pt idx="211">
                  <c:v>11341</c:v>
                </c:pt>
                <c:pt idx="212">
                  <c:v>7657</c:v>
                </c:pt>
                <c:pt idx="213">
                  <c:v>16005</c:v>
                </c:pt>
                <c:pt idx="214">
                  <c:v>12624</c:v>
                </c:pt>
                <c:pt idx="215">
                  <c:v>8747</c:v>
                </c:pt>
                <c:pt idx="216">
                  <c:v>8917</c:v>
                </c:pt>
                <c:pt idx="217">
                  <c:v>11459</c:v>
                </c:pt>
                <c:pt idx="218">
                  <c:v>10943</c:v>
                </c:pt>
                <c:pt idx="219">
                  <c:v>6548</c:v>
                </c:pt>
                <c:pt idx="220">
                  <c:v>4409</c:v>
                </c:pt>
                <c:pt idx="221">
                  <c:v>3772</c:v>
                </c:pt>
                <c:pt idx="222">
                  <c:v>7308</c:v>
                </c:pt>
                <c:pt idx="223">
                  <c:v>5447</c:v>
                </c:pt>
                <c:pt idx="224">
                  <c:v>15197</c:v>
                </c:pt>
                <c:pt idx="225">
                  <c:v>8961</c:v>
                </c:pt>
                <c:pt idx="226">
                  <c:v>5916</c:v>
                </c:pt>
                <c:pt idx="227">
                  <c:v>7249</c:v>
                </c:pt>
                <c:pt idx="228">
                  <c:v>7329</c:v>
                </c:pt>
                <c:pt idx="229">
                  <c:v>4089</c:v>
                </c:pt>
                <c:pt idx="230">
                  <c:v>4953</c:v>
                </c:pt>
                <c:pt idx="231">
                  <c:v>4201</c:v>
                </c:pt>
                <c:pt idx="232">
                  <c:v>4235</c:v>
                </c:pt>
                <c:pt idx="233">
                  <c:v>8234</c:v>
                </c:pt>
                <c:pt idx="234">
                  <c:v>4399</c:v>
                </c:pt>
                <c:pt idx="235">
                  <c:v>3579</c:v>
                </c:pt>
                <c:pt idx="236">
                  <c:v>3434</c:v>
                </c:pt>
                <c:pt idx="237">
                  <c:v>4029</c:v>
                </c:pt>
                <c:pt idx="238">
                  <c:v>12437</c:v>
                </c:pt>
                <c:pt idx="239">
                  <c:v>7382</c:v>
                </c:pt>
                <c:pt idx="240">
                  <c:v>4749</c:v>
                </c:pt>
                <c:pt idx="241">
                  <c:v>5541</c:v>
                </c:pt>
                <c:pt idx="242">
                  <c:v>7098</c:v>
                </c:pt>
                <c:pt idx="243">
                  <c:v>11423</c:v>
                </c:pt>
                <c:pt idx="244">
                  <c:v>11807</c:v>
                </c:pt>
                <c:pt idx="245">
                  <c:v>12080</c:v>
                </c:pt>
                <c:pt idx="246">
                  <c:v>18338</c:v>
                </c:pt>
                <c:pt idx="247">
                  <c:v>11099</c:v>
                </c:pt>
                <c:pt idx="248">
                  <c:v>6417</c:v>
                </c:pt>
                <c:pt idx="249">
                  <c:v>5019</c:v>
                </c:pt>
                <c:pt idx="250">
                  <c:v>4121</c:v>
                </c:pt>
                <c:pt idx="251">
                  <c:v>5333</c:v>
                </c:pt>
                <c:pt idx="252">
                  <c:v>14550</c:v>
                </c:pt>
                <c:pt idx="253">
                  <c:v>11535</c:v>
                </c:pt>
                <c:pt idx="254">
                  <c:v>19271</c:v>
                </c:pt>
                <c:pt idx="255">
                  <c:v>7089</c:v>
                </c:pt>
                <c:pt idx="256">
                  <c:v>7145</c:v>
                </c:pt>
                <c:pt idx="257">
                  <c:v>7432</c:v>
                </c:pt>
                <c:pt idx="258">
                  <c:v>7379</c:v>
                </c:pt>
                <c:pt idx="259">
                  <c:v>6312</c:v>
                </c:pt>
                <c:pt idx="260">
                  <c:v>13409</c:v>
                </c:pt>
                <c:pt idx="261">
                  <c:v>12775</c:v>
                </c:pt>
                <c:pt idx="262">
                  <c:v>6278</c:v>
                </c:pt>
                <c:pt idx="263">
                  <c:v>6564</c:v>
                </c:pt>
                <c:pt idx="264">
                  <c:v>5382</c:v>
                </c:pt>
                <c:pt idx="265">
                  <c:v>5821</c:v>
                </c:pt>
                <c:pt idx="266">
                  <c:v>12589</c:v>
                </c:pt>
                <c:pt idx="267">
                  <c:v>10009</c:v>
                </c:pt>
                <c:pt idx="268">
                  <c:v>7686</c:v>
                </c:pt>
                <c:pt idx="269">
                  <c:v>10149</c:v>
                </c:pt>
                <c:pt idx="270">
                  <c:v>10155</c:v>
                </c:pt>
                <c:pt idx="271">
                  <c:v>12709</c:v>
                </c:pt>
                <c:pt idx="272">
                  <c:v>11587</c:v>
                </c:pt>
                <c:pt idx="273">
                  <c:v>14369</c:v>
                </c:pt>
                <c:pt idx="274">
                  <c:v>12360</c:v>
                </c:pt>
                <c:pt idx="275">
                  <c:v>7331</c:v>
                </c:pt>
                <c:pt idx="276">
                  <c:v>5147</c:v>
                </c:pt>
                <c:pt idx="277">
                  <c:v>4357</c:v>
                </c:pt>
                <c:pt idx="278">
                  <c:v>4578</c:v>
                </c:pt>
                <c:pt idx="279">
                  <c:v>4341</c:v>
                </c:pt>
                <c:pt idx="280">
                  <c:v>10710</c:v>
                </c:pt>
                <c:pt idx="281">
                  <c:v>10774</c:v>
                </c:pt>
                <c:pt idx="282">
                  <c:v>14590</c:v>
                </c:pt>
                <c:pt idx="283">
                  <c:v>6773</c:v>
                </c:pt>
                <c:pt idx="284">
                  <c:v>21306</c:v>
                </c:pt>
                <c:pt idx="285">
                  <c:v>9341</c:v>
                </c:pt>
                <c:pt idx="286">
                  <c:v>9804</c:v>
                </c:pt>
                <c:pt idx="287">
                  <c:v>11072</c:v>
                </c:pt>
                <c:pt idx="288">
                  <c:v>7604</c:v>
                </c:pt>
                <c:pt idx="289">
                  <c:v>12813</c:v>
                </c:pt>
                <c:pt idx="290">
                  <c:v>8239</c:v>
                </c:pt>
                <c:pt idx="291">
                  <c:v>10597</c:v>
                </c:pt>
                <c:pt idx="292">
                  <c:v>7957</c:v>
                </c:pt>
                <c:pt idx="293">
                  <c:v>7300</c:v>
                </c:pt>
                <c:pt idx="294">
                  <c:v>15349</c:v>
                </c:pt>
                <c:pt idx="295">
                  <c:v>10558</c:v>
                </c:pt>
                <c:pt idx="296">
                  <c:v>9045</c:v>
                </c:pt>
                <c:pt idx="297">
                  <c:v>7942</c:v>
                </c:pt>
                <c:pt idx="298">
                  <c:v>9035</c:v>
                </c:pt>
                <c:pt idx="299">
                  <c:v>11633</c:v>
                </c:pt>
                <c:pt idx="300">
                  <c:v>9621</c:v>
                </c:pt>
                <c:pt idx="301">
                  <c:v>6704</c:v>
                </c:pt>
                <c:pt idx="302">
                  <c:v>10141</c:v>
                </c:pt>
                <c:pt idx="303">
                  <c:v>12166</c:v>
                </c:pt>
                <c:pt idx="304">
                  <c:v>9402</c:v>
                </c:pt>
                <c:pt idx="305">
                  <c:v>5298</c:v>
                </c:pt>
                <c:pt idx="306">
                  <c:v>5387</c:v>
                </c:pt>
                <c:pt idx="307">
                  <c:v>5635</c:v>
                </c:pt>
                <c:pt idx="308">
                  <c:v>21825</c:v>
                </c:pt>
                <c:pt idx="309">
                  <c:v>26893</c:v>
                </c:pt>
                <c:pt idx="310">
                  <c:v>22379</c:v>
                </c:pt>
                <c:pt idx="311">
                  <c:v>21936</c:v>
                </c:pt>
                <c:pt idx="312">
                  <c:v>20299</c:v>
                </c:pt>
                <c:pt idx="313">
                  <c:v>12604</c:v>
                </c:pt>
                <c:pt idx="314">
                  <c:v>13464</c:v>
                </c:pt>
                <c:pt idx="315">
                  <c:v>9754</c:v>
                </c:pt>
                <c:pt idx="316">
                  <c:v>16479</c:v>
                </c:pt>
                <c:pt idx="317">
                  <c:v>15315</c:v>
                </c:pt>
                <c:pt idx="318">
                  <c:v>11272</c:v>
                </c:pt>
                <c:pt idx="319">
                  <c:v>6184</c:v>
                </c:pt>
                <c:pt idx="320">
                  <c:v>4254</c:v>
                </c:pt>
                <c:pt idx="321">
                  <c:v>4706</c:v>
                </c:pt>
                <c:pt idx="322">
                  <c:v>32195</c:v>
                </c:pt>
                <c:pt idx="323">
                  <c:v>28164</c:v>
                </c:pt>
                <c:pt idx="324">
                  <c:v>48303</c:v>
                </c:pt>
                <c:pt idx="325">
                  <c:v>13700</c:v>
                </c:pt>
                <c:pt idx="326">
                  <c:v>13965</c:v>
                </c:pt>
                <c:pt idx="327">
                  <c:v>11654</c:v>
                </c:pt>
                <c:pt idx="328">
                  <c:v>12026</c:v>
                </c:pt>
                <c:pt idx="329">
                  <c:v>10670</c:v>
                </c:pt>
                <c:pt idx="330">
                  <c:v>12938</c:v>
                </c:pt>
                <c:pt idx="331">
                  <c:v>11497</c:v>
                </c:pt>
                <c:pt idx="332">
                  <c:v>12686</c:v>
                </c:pt>
                <c:pt idx="333">
                  <c:v>8186</c:v>
                </c:pt>
                <c:pt idx="334">
                  <c:v>7162</c:v>
                </c:pt>
                <c:pt idx="335">
                  <c:v>6668</c:v>
                </c:pt>
                <c:pt idx="336">
                  <c:v>6319</c:v>
                </c:pt>
                <c:pt idx="337">
                  <c:v>7836</c:v>
                </c:pt>
                <c:pt idx="338">
                  <c:v>8668</c:v>
                </c:pt>
                <c:pt idx="339">
                  <c:v>5372</c:v>
                </c:pt>
                <c:pt idx="340">
                  <c:v>7120</c:v>
                </c:pt>
                <c:pt idx="341">
                  <c:v>7992</c:v>
                </c:pt>
                <c:pt idx="342">
                  <c:v>7565</c:v>
                </c:pt>
                <c:pt idx="343">
                  <c:v>23698</c:v>
                </c:pt>
                <c:pt idx="344">
                  <c:v>24527</c:v>
                </c:pt>
                <c:pt idx="345">
                  <c:v>28843</c:v>
                </c:pt>
                <c:pt idx="346">
                  <c:v>21781</c:v>
                </c:pt>
                <c:pt idx="347">
                  <c:v>18334</c:v>
                </c:pt>
                <c:pt idx="348">
                  <c:v>9689</c:v>
                </c:pt>
                <c:pt idx="349">
                  <c:v>9714</c:v>
                </c:pt>
                <c:pt idx="350">
                  <c:v>11935</c:v>
                </c:pt>
                <c:pt idx="351">
                  <c:v>8404</c:v>
                </c:pt>
                <c:pt idx="352">
                  <c:v>12944</c:v>
                </c:pt>
                <c:pt idx="353">
                  <c:v>10449</c:v>
                </c:pt>
                <c:pt idx="354">
                  <c:v>10565</c:v>
                </c:pt>
                <c:pt idx="355">
                  <c:v>8850</c:v>
                </c:pt>
                <c:pt idx="356">
                  <c:v>12548</c:v>
                </c:pt>
                <c:pt idx="357">
                  <c:v>13963</c:v>
                </c:pt>
                <c:pt idx="358">
                  <c:v>8861</c:v>
                </c:pt>
                <c:pt idx="359">
                  <c:v>9202</c:v>
                </c:pt>
                <c:pt idx="360">
                  <c:v>6666</c:v>
                </c:pt>
                <c:pt idx="361">
                  <c:v>7410</c:v>
                </c:pt>
                <c:pt idx="362">
                  <c:v>7914</c:v>
                </c:pt>
                <c:pt idx="363">
                  <c:v>10383</c:v>
                </c:pt>
                <c:pt idx="364">
                  <c:v>12314</c:v>
                </c:pt>
                <c:pt idx="365">
                  <c:v>9508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89-466E-A287-ADD3DE8BB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675448"/>
        <c:axId val="281675776"/>
      </c:lineChart>
      <c:catAx>
        <c:axId val="28167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75776"/>
        <c:crosses val="autoZero"/>
        <c:auto val="1"/>
        <c:lblAlgn val="ctr"/>
        <c:lblOffset val="100"/>
        <c:noMultiLvlLbl val="0"/>
      </c:catAx>
      <c:valAx>
        <c:axId val="28167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7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F6-4D37-B935-C23A016501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F6-4D37-B935-C23A016501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F6-4D37-B935-C23A016501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Talk Show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F6-4D37-B935-C23A01650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007776"/>
        <c:axId val="283009744"/>
      </c:barChart>
      <c:catAx>
        <c:axId val="28300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09744"/>
        <c:crosses val="autoZero"/>
        <c:auto val="1"/>
        <c:lblAlgn val="ctr"/>
        <c:lblOffset val="100"/>
        <c:noMultiLvlLbl val="0"/>
      </c:catAx>
      <c:valAx>
        <c:axId val="28300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0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45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167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614471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414256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68683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7818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903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7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494885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2136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51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8011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659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4812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625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6832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698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8744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414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3628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861874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548525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5853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70406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09862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9188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3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494885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494885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277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830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8557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253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125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34113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6644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120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554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2896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522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8661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3149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30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Talk Show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5301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87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571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6316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106917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726397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028253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104697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9603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24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23:15:00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22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21:05:01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282499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63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22:30:00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31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- 2016-11-07 20:00:00</a:t>
                      </a:r>
                      <a:r>
                        <a:rPr lang="de-DE" sz="1000"/>
                        <a:t>
So lustig: Barbara über Kindererziehung im Wandel der Zeit.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32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- 2016-02-27 18:00:00</a:t>
                      </a:r>
                      <a:r>
                        <a:rPr lang="de-DE" sz="1000"/>
                        <a:t>
Der Moderator und Kabarettist Christian Ehring darüber, was von 24 Stunden am Ende des Tages an wahrer Lebenszeit übrig bleibt. Viel Spaß mit dem Video. Schönen Abend, Freunde!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9496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7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733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161923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17892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79953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36182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4815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4785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68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23:15:00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30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21:05:01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282499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62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22:30:00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32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- 2016-02-27 18:00:00</a:t>
                      </a:r>
                      <a:r>
                        <a:rPr lang="de-DE" sz="1000"/>
                        <a:t>
Der Moderator und Kabarettist Christian Ehring darüber, was von 24 Stunden am Ende des Tages an wahrer Lebenszeit übrig bleibt. Viel Spaß mit dem Video. Schönen Abend, Freunde!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786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- 2016-12-10 17:00:01</a:t>
                      </a:r>
                      <a:r>
                        <a:rPr lang="de-DE" sz="1000"/>
                        <a:t>
Ein nachdenklicher Moment in der NDR Talk Show: Richard David Precht und seine Einschätzung zu Massentierhaltung.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2199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839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989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1084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88011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953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34829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17290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9711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81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23:15:00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48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21:05:01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282499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89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- 2016-05-27 19:45:00</a:t>
                      </a:r>
                      <a:r>
                        <a:rPr lang="de-DE" sz="1000"/>
                        <a:t>
Schwäbisch lernen mit Heinrich Del Core in der NDR Talk Show.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31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22:30:00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47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- 2016-02-08 15:20:46</a:t>
                      </a:r>
                      <a:r>
                        <a:rPr lang="de-DE" sz="1000"/>
                        <a:t>
Gerade erreicht uns die Nachricht vom Tode Roger Willemsens. Wir sind erschüttert und werden diesen großen Denker und Weltbürger vermissen.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8775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247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458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34535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7730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76730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7059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4600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8909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8143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09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- 2016-10-10 20:08:33</a:t>
                      </a:r>
                      <a:r>
                        <a:rPr lang="de-DE" sz="1000"/>
                        <a:t>
Tamme Hanken ist überraschend gestorben. Wir werden unseren XXL Ostfriesen vermissen! Mehr Informationen findet ihr, wenn ihr den ndr.de Link klickt.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34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- 2016-09-22 06:35:40</a:t>
                      </a:r>
                      <a:r>
                        <a:rPr lang="de-DE" sz="1000"/>
                        <a:t>
Guten Morgen, Freunde. Ran an die Tasten, mit Glück könnt ihr zwei Karten für eine der nächsten Sendungen gewinnen. Einfach den Link klicken und los geht's. Schönen Tag!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03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- 2016-10-06 07:11:05</a:t>
                      </a:r>
                      <a:r>
                        <a:rPr lang="de-DE" sz="1000"/>
                        <a:t>
Guten Morgen, Freunde. Mit etwas Glück könnt ihr wieder zwei Karten für eine der nächsten Sendungen gewinnen. Link klicken und los! Viel Glück!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13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- 2016-02-08 15:20:46</a:t>
                      </a:r>
                      <a:r>
                        <a:rPr lang="de-DE" sz="1000"/>
                        <a:t>
Gerade erreicht uns die Nachricht vom Tode Roger Willemsens. Wir sind erschüttert und werden diesen großen Denker und Weltbürger vermissen.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125494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2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- 2016-01-07 12:59:53</a:t>
                      </a:r>
                      <a:r>
                        <a:rPr lang="de-DE" sz="1000"/>
                        <a:t>
Unser Quiz ist online. Zu gewinnen gibt es zwei Karten für eine der nächsten Sendungen. Einfach den Link anklicken und mitraten - viel Glück!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046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159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5773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7403690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17842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42714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32627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3029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3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23:15:00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6665931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15342457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74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21:05:01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5147234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10818681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90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22:30:00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308954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63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- 2016-11-07 20:00:00</a:t>
                      </a:r>
                      <a:r>
                        <a:rPr lang="de-DE" sz="1000"/>
                        <a:t>
So lustig: Barbara über Kindererziehung im Wandel der Zeit.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05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- 2016-03-25 23:45:00</a:t>
                      </a:r>
                      <a:r>
                        <a:rPr lang="de-DE" sz="1000"/>
                        <a:t>
Bitte nicht nachmachen. Bernhard Hoecker hat eben in der Sendung gezeigt, was man mit Lycopodium machen, bzw. nicht machen kann...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8176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143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7248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151168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694722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458785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287684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41772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38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- 2016-10-11 13:42:52</a:t>
                      </a:r>
                      <a:r>
                        <a:rPr lang="de-DE" sz="1000"/>
                        <a:t>
Immer wieder werden wir gefragt, warum Barbara Schoeneberger in letzter Zeit so unfassbar fit aussieht. Hier liefert sie höchstselbst die Antwort!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69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23:15:00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6665931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22275997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08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21:05:01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5147234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63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- 2016-11-14 19:50:00</a:t>
                      </a:r>
                      <a:r>
                        <a:rPr lang="en-US" sz="1000"/>
                        <a:t>
Olympiasieger und Ironman-Gewinner  Jan Frodeno über seinen Erfolg trotz seiner absolut nicht Sport affinen Eltern. Genießt den prallen Vollmond,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16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- 2016-11-07 20:00:00</a:t>
                      </a:r>
                      <a:r>
                        <a:rPr lang="de-DE" sz="1000"/>
                        <a:t>
So lustig: Barbara über Kindererziehung im Wandel der Zeit.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952502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783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87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9219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212609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830587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8028458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577724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54176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36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- 2016-03-12 20:00:01</a:t>
                      </a:r>
                      <a:r>
                        <a:rPr lang="de-DE" sz="1000"/>
                        <a:t>
"Man trinkt nicht ein Bier und hört danach auf", sagt die Kabarettistin Martina Brandl.  In diesem Sinne, schönen Samstagabend, Freunde.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917018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28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- 2016-03-28 20:00:00</a:t>
                      </a:r>
                      <a:r>
                        <a:rPr lang="de-DE" sz="1000"/>
                        <a:t>
Wenn es nach Johann König geht, macht Hausarbeit Männer unsexy. So, so... Viel Spaß mit dem Video, wir wünschen euch morgen einen guten Start in die kurze (Arbeits) Woche.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921840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21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- 2016-03-13 10:00:01</a:t>
                      </a:r>
                      <a:r>
                        <a:rPr lang="de-DE" sz="1000"/>
                        <a:t>
Was für eine schöne Liebeserklärung von Edgar Selge an seine Frau Franziska Walser. Wir wünschen euch einen sonnigen Sonntag, Freund.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450604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65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- 2016-03-14 22:15:00</a:t>
                      </a:r>
                      <a:r>
                        <a:rPr lang="de-DE" sz="1000"/>
                        <a:t>
"Unter jedem Dach ein 'Ach'", sagt Lilo Wanders über langjährige Beziehungen und gibt Tipps gegen zuviel Routine im Alltag. Seht selbst...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940302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2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- 2016-01-17 18:30:00</a:t>
                      </a:r>
                      <a:r>
                        <a:rPr lang="de-DE" sz="1000"/>
                        <a:t>
MORITZ BLEIBTREU ist ein begnadeter Hobbykoch. Wie er dazu gekommen ist, hat er in letzten NDR Talk Show erzählt. Hier noch einmal das Video.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518889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0232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053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9706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832876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0118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2692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670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755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4240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2602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7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23:15:00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22275997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19269386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8644544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22275997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47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21:05:01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17294297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8671828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83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22:30:00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2846659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1563300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1489968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2846659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3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- 2016-03-25 23:45:00</a:t>
                      </a:r>
                      <a:r>
                        <a:rPr lang="de-DE" sz="1000"/>
                        <a:t>
Bitte nicht nachmachen. Bernhard Hoecker hat eben in der Sendung gezeigt, was man mit Lycopodium machen, bzw. nicht machen kann...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2513604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2458348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2513604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9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- 2016-01-14 22:00:00</a:t>
                      </a:r>
                      <a:r>
                        <a:rPr lang="de-DE" sz="1000"/>
                        <a:t>
Flirtet Bastian Pastewka da etwa mit Barbara? Schaut selbst. Wir wünschen euch einen schönen 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1446725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1437990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1446725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4444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978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8248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557950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78710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37096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3858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462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5510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56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21:05:01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3330309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79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23:15:00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3122322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22275997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587931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6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22:30:00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2846659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48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- 2016-11-07 20:00:00</a:t>
                      </a:r>
                      <a:r>
                        <a:rPr lang="de-DE" sz="1000"/>
                        <a:t>
So lustig: Barbara über Kindererziehung im Wandel der Zeit.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63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- 2016-03-25 23:45:00</a:t>
                      </a:r>
                      <a:r>
                        <a:rPr lang="de-DE" sz="1000"/>
                        <a:t>
Bitte nicht nachmachen. Bernhard Hoecker hat eben in der Sendung gezeigt, was man mit Lycopodium machen, bzw. nicht machen kann...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2513604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1348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75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6052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254163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35866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19825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2230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6849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4560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81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- 2016-01-18 15:28:28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145200.0%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44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- 2016-05-20 17:14:58</a:t>
                      </a:r>
                      <a:r>
                        <a:rPr lang="de-DE" sz="1000"/>
                        <a:t>
Um 22 Uhr geht es los. Barbara und Hubertus freuen sich schon! Viel Spaß mit dem Video und bis später, Freunde!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0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21:05:01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3330309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74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- 2016-10-11 13:42:52</a:t>
                      </a:r>
                      <a:r>
                        <a:rPr lang="de-DE" sz="1000"/>
                        <a:t>
Immer wieder werden wir gefragt, warum Barbara Schoeneberger in letzter Zeit so unfassbar fit aussieht. Hier liefert sie höchstselbst die Antwort!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713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23:15:00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3122322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22275997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587931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140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49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9291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992985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95771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80521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4751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4451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176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7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- 2016-03-27 15:02:14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17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- 2016-03-29 07:03:48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Talk Show - 2016-02-07 08:44:01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46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- 2016-03-12 20:00:01</a:t>
                      </a:r>
                      <a:r>
                        <a:rPr lang="de-DE" sz="1000"/>
                        <a:t>
"Man trinkt nicht ein Bier und hört danach auf", sagt die Kabarettistin Martina Brandl.  In diesem Sinne, schönen Samstagabend, Freunde.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917018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38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- 2016-01-17 18:30:00</a:t>
                      </a:r>
                      <a:r>
                        <a:rPr lang="de-DE" sz="1000"/>
                        <a:t>
MORITZ BLEIBTREU ist ein begnadeter Hobbykoch. Wie er dazu gekommen ist, hat er in letzten NDR Talk Show erzählt. Hier noch einmal das Video.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518889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3105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99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9922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3949412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79462756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68513776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89751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450372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7739459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5630862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7736906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1632523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3080010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144066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1956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28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23:15:00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811798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587931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22275997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22275997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3122322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28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21:05:01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621395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21642286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3330309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22:30:00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2846659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2846659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76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- 2016-02-27 18:00:00</a:t>
                      </a:r>
                      <a:r>
                        <a:rPr lang="de-DE" sz="1000"/>
                        <a:t>
Der Moderator und Kabarettist Christian Ehring darüber, was von 24 Stunden am Ende des Tages an wahrer Lebenszeit übrig bleibt. Viel Spaß mit dem Video. Schönen Abend, Freunde!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830760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830760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456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- 2016-11-07 20:00:00</a:t>
                      </a:r>
                      <a:r>
                        <a:rPr lang="de-DE" sz="1000"/>
                        <a:t>
So lustig: Barbara über Kindererziehung im Wandel der Zeit.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3529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214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1046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169747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66520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6003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3449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0021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5478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0867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8406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3101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23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- 2016-01-26 23:15:00</a:t>
                      </a:r>
                      <a:r>
                        <a:rPr lang="de-DE" sz="1000"/>
                        <a:t>
Kabarettist Florian Schroeder darüber, was von Frauen heute alles erwartet wird. So lustig und leider so wahr. Viel Spaß mit dem Video.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587931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585064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51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- 2016-03-29 21:05:01</a:t>
                      </a:r>
                      <a:r>
                        <a:rPr lang="de-DE" sz="1000"/>
                        <a:t>
Auf mehrfache Nachfrage hier noch einmal Bernhard Hoecker, der für einen ganz besonderen Moment in der letzten NDR Talk Show sorgte.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473064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25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- 2016-02-12 22:30:00</a:t>
                      </a:r>
                      <a:r>
                        <a:rPr lang="de-DE" sz="1000"/>
                        <a:t>
Für alle, die später eingeschaltet haben: Florian Schroeder hat in der letzten Sendung darüber erzählt, was "Frau" alles können muss. Eben sein Konter, was muss "Mann" heute alles leisten. Viel Spaß mit dem Video!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211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- 2016-02-27 18:00:00</a:t>
                      </a:r>
                      <a:r>
                        <a:rPr lang="de-DE" sz="1000"/>
                        <a:t>
Der Moderator und Kabarettist Christian Ehring darüber, was von 24 Stunden am Ende des Tages an wahrer Lebenszeit übrig bleibt. Viel Spaß mit dem Video. Schönen Abend, Freunde!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93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Talk Show - 2016-11-07 20:00:00</a:t>
                      </a:r>
                      <a:r>
                        <a:rPr lang="de-DE" sz="1000"/>
                        <a:t>
So lustig: Barbara über Kindererziehung im Wandel der Zeit. Schönen Abend, Freunde.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3878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481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1293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2017-02-08T13:11:03Z</dcterms:created>
  <dcterms:modified xsi:type="dcterms:W3CDTF">2017-02-08T13:11:58Z</dcterms:modified>
</cp:coreProperties>
</file>