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412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243934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40768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59780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1608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403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45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711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01.06.2016 - 22.06.2016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1965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Profil - Potenz.Reichw.,Aktive Nutzer,I-Rate,Fans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</dc:title>
  <dc:creator>Administrator</dc:creator>
  <cp:lastModifiedBy>Administrator</cp:lastModifiedBy>
  <cp:revision>1</cp:revision>
  <dcterms:created xsi:type="dcterms:W3CDTF">2017-02-06T15:46:03Z</dcterms:created>
  <dcterms:modified xsi:type="dcterms:W3CDTF">2017-02-06T15:46:06Z</dcterms:modified>
</cp:coreProperties>
</file>