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24631</c:v>
                </c:pt>
                <c:pt idx="1">
                  <c:v>24646</c:v>
                </c:pt>
                <c:pt idx="2">
                  <c:v>24662</c:v>
                </c:pt>
                <c:pt idx="3">
                  <c:v>24682</c:v>
                </c:pt>
                <c:pt idx="4">
                  <c:v>24688</c:v>
                </c:pt>
                <c:pt idx="5">
                  <c:v>24715</c:v>
                </c:pt>
                <c:pt idx="6">
                  <c:v>24742</c:v>
                </c:pt>
                <c:pt idx="7">
                  <c:v>24782</c:v>
                </c:pt>
                <c:pt idx="8">
                  <c:v>24808</c:v>
                </c:pt>
                <c:pt idx="9">
                  <c:v>24813</c:v>
                </c:pt>
                <c:pt idx="10">
                  <c:v>24957</c:v>
                </c:pt>
                <c:pt idx="11">
                  <c:v>25020</c:v>
                </c:pt>
                <c:pt idx="12">
                  <c:v>25067</c:v>
                </c:pt>
                <c:pt idx="13">
                  <c:v>25087</c:v>
                </c:pt>
                <c:pt idx="14">
                  <c:v>25102</c:v>
                </c:pt>
                <c:pt idx="15">
                  <c:v>25132</c:v>
                </c:pt>
                <c:pt idx="16">
                  <c:v>25174</c:v>
                </c:pt>
                <c:pt idx="17">
                  <c:v>25195</c:v>
                </c:pt>
                <c:pt idx="18">
                  <c:v>25201</c:v>
                </c:pt>
                <c:pt idx="19">
                  <c:v>25210</c:v>
                </c:pt>
                <c:pt idx="20">
                  <c:v>25215</c:v>
                </c:pt>
                <c:pt idx="21">
                  <c:v>25228</c:v>
                </c:pt>
                <c:pt idx="22">
                  <c:v>25242</c:v>
                </c:pt>
                <c:pt idx="23">
                  <c:v>25263</c:v>
                </c:pt>
                <c:pt idx="24">
                  <c:v>25274</c:v>
                </c:pt>
                <c:pt idx="25">
                  <c:v>25301</c:v>
                </c:pt>
                <c:pt idx="26">
                  <c:v>25323</c:v>
                </c:pt>
                <c:pt idx="27">
                  <c:v>25344</c:v>
                </c:pt>
                <c:pt idx="28">
                  <c:v>25357</c:v>
                </c:pt>
                <c:pt idx="29">
                  <c:v>25370</c:v>
                </c:pt>
                <c:pt idx="30">
                  <c:v>25380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35-429D-A0E8-1F1AB5B9B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942896"/>
        <c:axId val="269938960"/>
      </c:lineChart>
      <c:dateAx>
        <c:axId val="269942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38960"/>
        <c:crosses val="autoZero"/>
        <c:auto val="1"/>
        <c:lblOffset val="100"/>
        <c:baseTimeUnit val="days"/>
      </c:dateAx>
      <c:valAx>
        <c:axId val="26993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4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18716</c:v>
                </c:pt>
                <c:pt idx="1">
                  <c:v>35283</c:v>
                </c:pt>
                <c:pt idx="2">
                  <c:v>22451</c:v>
                </c:pt>
                <c:pt idx="3">
                  <c:v>29863</c:v>
                </c:pt>
                <c:pt idx="4">
                  <c:v>72976</c:v>
                </c:pt>
                <c:pt idx="5">
                  <c:v>136072</c:v>
                </c:pt>
                <c:pt idx="6">
                  <c:v>110961</c:v>
                </c:pt>
                <c:pt idx="7">
                  <c:v>121783</c:v>
                </c:pt>
                <c:pt idx="8">
                  <c:v>89273</c:v>
                </c:pt>
                <c:pt idx="9">
                  <c:v>18700</c:v>
                </c:pt>
                <c:pt idx="10">
                  <c:v>146480</c:v>
                </c:pt>
                <c:pt idx="11">
                  <c:v>108996</c:v>
                </c:pt>
                <c:pt idx="12">
                  <c:v>74332</c:v>
                </c:pt>
                <c:pt idx="13">
                  <c:v>34497</c:v>
                </c:pt>
                <c:pt idx="14">
                  <c:v>12796</c:v>
                </c:pt>
                <c:pt idx="15">
                  <c:v>121990</c:v>
                </c:pt>
                <c:pt idx="16">
                  <c:v>112631</c:v>
                </c:pt>
                <c:pt idx="17">
                  <c:v>110262</c:v>
                </c:pt>
                <c:pt idx="18">
                  <c:v>59570</c:v>
                </c:pt>
                <c:pt idx="19">
                  <c:v>38477</c:v>
                </c:pt>
                <c:pt idx="20">
                  <c:v>13599</c:v>
                </c:pt>
                <c:pt idx="21">
                  <c:v>31346</c:v>
                </c:pt>
                <c:pt idx="22">
                  <c:v>18431</c:v>
                </c:pt>
                <c:pt idx="23">
                  <c:v>23218</c:v>
                </c:pt>
                <c:pt idx="24">
                  <c:v>68041</c:v>
                </c:pt>
                <c:pt idx="25">
                  <c:v>93318</c:v>
                </c:pt>
                <c:pt idx="26">
                  <c:v>69829</c:v>
                </c:pt>
                <c:pt idx="27">
                  <c:v>31306</c:v>
                </c:pt>
                <c:pt idx="28">
                  <c:v>18600</c:v>
                </c:pt>
                <c:pt idx="29">
                  <c:v>22616</c:v>
                </c:pt>
                <c:pt idx="30">
                  <c:v>23492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B7-4A40-98B3-651CAF43C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943552"/>
        <c:axId val="269944208"/>
      </c:lineChart>
      <c:dateAx>
        <c:axId val="26994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44208"/>
        <c:crosses val="autoZero"/>
        <c:auto val="1"/>
        <c:lblOffset val="100"/>
        <c:baseTimeUnit val="days"/>
      </c:dateAx>
      <c:valAx>
        <c:axId val="26994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4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1083</c:v>
                </c:pt>
                <c:pt idx="1">
                  <c:v>2765</c:v>
                </c:pt>
                <c:pt idx="2">
                  <c:v>1522</c:v>
                </c:pt>
                <c:pt idx="3">
                  <c:v>2549</c:v>
                </c:pt>
                <c:pt idx="4">
                  <c:v>4391</c:v>
                </c:pt>
                <c:pt idx="5">
                  <c:v>4142</c:v>
                </c:pt>
                <c:pt idx="6">
                  <c:v>2135</c:v>
                </c:pt>
                <c:pt idx="7">
                  <c:v>1691</c:v>
                </c:pt>
                <c:pt idx="8">
                  <c:v>1505</c:v>
                </c:pt>
                <c:pt idx="9">
                  <c:v>1573</c:v>
                </c:pt>
                <c:pt idx="10">
                  <c:v>10325</c:v>
                </c:pt>
                <c:pt idx="11">
                  <c:v>6053</c:v>
                </c:pt>
                <c:pt idx="12">
                  <c:v>3696</c:v>
                </c:pt>
                <c:pt idx="13">
                  <c:v>1567</c:v>
                </c:pt>
                <c:pt idx="14">
                  <c:v>560</c:v>
                </c:pt>
                <c:pt idx="15">
                  <c:v>2354</c:v>
                </c:pt>
                <c:pt idx="16">
                  <c:v>2525</c:v>
                </c:pt>
                <c:pt idx="17">
                  <c:v>2437</c:v>
                </c:pt>
                <c:pt idx="18">
                  <c:v>3201</c:v>
                </c:pt>
                <c:pt idx="19">
                  <c:v>2255</c:v>
                </c:pt>
                <c:pt idx="20">
                  <c:v>875</c:v>
                </c:pt>
                <c:pt idx="21">
                  <c:v>4112</c:v>
                </c:pt>
                <c:pt idx="22">
                  <c:v>1928</c:v>
                </c:pt>
                <c:pt idx="23">
                  <c:v>1850</c:v>
                </c:pt>
                <c:pt idx="24">
                  <c:v>6947</c:v>
                </c:pt>
                <c:pt idx="25">
                  <c:v>7245</c:v>
                </c:pt>
                <c:pt idx="26">
                  <c:v>4340</c:v>
                </c:pt>
                <c:pt idx="27">
                  <c:v>1835</c:v>
                </c:pt>
                <c:pt idx="28">
                  <c:v>1326</c:v>
                </c:pt>
                <c:pt idx="29">
                  <c:v>2071</c:v>
                </c:pt>
                <c:pt idx="30">
                  <c:v>2474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2B-4947-A660-919DF6FBB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937320"/>
        <c:axId val="271765856"/>
      </c:lineChart>
      <c:dateAx>
        <c:axId val="269937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65856"/>
        <c:crosses val="autoZero"/>
        <c:auto val="1"/>
        <c:lblOffset val="100"/>
        <c:baseTimeUnit val="days"/>
      </c:dateAx>
      <c:valAx>
        <c:axId val="27176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3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111</c:v>
                </c:pt>
                <c:pt idx="1">
                  <c:v>96</c:v>
                </c:pt>
                <c:pt idx="2">
                  <c:v>653</c:v>
                </c:pt>
                <c:pt idx="3">
                  <c:v>256</c:v>
                </c:pt>
                <c:pt idx="4">
                  <c:v>1069</c:v>
                </c:pt>
                <c:pt idx="5">
                  <c:v>11977</c:v>
                </c:pt>
                <c:pt idx="6">
                  <c:v>11745</c:v>
                </c:pt>
                <c:pt idx="7">
                  <c:v>10979</c:v>
                </c:pt>
                <c:pt idx="8">
                  <c:v>6233</c:v>
                </c:pt>
                <c:pt idx="9">
                  <c:v>1477</c:v>
                </c:pt>
                <c:pt idx="10">
                  <c:v>24153</c:v>
                </c:pt>
                <c:pt idx="11">
                  <c:v>13602</c:v>
                </c:pt>
                <c:pt idx="12">
                  <c:v>9009</c:v>
                </c:pt>
                <c:pt idx="13">
                  <c:v>3688</c:v>
                </c:pt>
                <c:pt idx="14">
                  <c:v>1001</c:v>
                </c:pt>
                <c:pt idx="15">
                  <c:v>11714</c:v>
                </c:pt>
                <c:pt idx="16">
                  <c:v>8826</c:v>
                </c:pt>
                <c:pt idx="17">
                  <c:v>7151</c:v>
                </c:pt>
                <c:pt idx="18">
                  <c:v>834</c:v>
                </c:pt>
                <c:pt idx="19">
                  <c:v>1652</c:v>
                </c:pt>
                <c:pt idx="20">
                  <c:v>530</c:v>
                </c:pt>
                <c:pt idx="21">
                  <c:v>6770</c:v>
                </c:pt>
                <c:pt idx="22">
                  <c:v>2335</c:v>
                </c:pt>
                <c:pt idx="23">
                  <c:v>1851</c:v>
                </c:pt>
                <c:pt idx="24">
                  <c:v>1066</c:v>
                </c:pt>
                <c:pt idx="25">
                  <c:v>1008</c:v>
                </c:pt>
                <c:pt idx="26">
                  <c:v>1986</c:v>
                </c:pt>
                <c:pt idx="27">
                  <c:v>463</c:v>
                </c:pt>
                <c:pt idx="28">
                  <c:v>242</c:v>
                </c:pt>
                <c:pt idx="29">
                  <c:v>2084</c:v>
                </c:pt>
                <c:pt idx="30">
                  <c:v>2426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6B-47DA-B4E3-37E0117DAB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766840"/>
        <c:axId val="271765528"/>
      </c:lineChart>
      <c:dateAx>
        <c:axId val="27176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65528"/>
        <c:crosses val="autoZero"/>
        <c:auto val="1"/>
        <c:lblOffset val="100"/>
        <c:baseTimeUnit val="days"/>
      </c:dateAx>
      <c:valAx>
        <c:axId val="27176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6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9A-45F6-9407-1D3D035AC7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9A-45F6-9407-1D3D035AC7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9A-45F6-9407-1D3D035AC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529984"/>
        <c:axId val="275271920"/>
      </c:barChart>
      <c:catAx>
        <c:axId val="24052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71920"/>
        <c:crosses val="autoZero"/>
        <c:auto val="1"/>
        <c:lblAlgn val="ctr"/>
        <c:lblOffset val="100"/>
        <c:noMultiLvlLbl val="0"/>
      </c:catAx>
      <c:valAx>
        <c:axId val="27527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2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0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30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936900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77823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67293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2956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537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97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6816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779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53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2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5506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557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9856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690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3733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6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092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981426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80226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09291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13879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73116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637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2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6010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77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9896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320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960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9590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8388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93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5259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671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274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3654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541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4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3954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65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628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43729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835674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433388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6321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8533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9360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9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- 2017-01-04 09:42:53</a:t>
                      </a:r>
                      <a:r>
                        <a:rPr lang="de-DE" sz="1000"/>
                        <a:t>
Heben Sie nicht ab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45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- 2017-01-02 08:21:34</a:t>
                      </a:r>
                      <a:r>
                        <a:rPr lang="de-DE" sz="1000"/>
                        <a:t>
Das Großaufgebot der Polizei in Köln war bitter nötig und richtig! Der Kommentar: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08:36:35</a:t>
                      </a:r>
                      <a:r>
                        <a:rPr lang="de-DE" sz="1000"/>
                        <a:t>
Heute "Elphi", früher Kaispeicher. Die Verwandlung im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80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- 2017-01-22 02:53:44</a:t>
                      </a:r>
                      <a:r>
                        <a:rPr lang="de-DE" sz="1000"/>
                        <a:t>
Weltweite Proteste gegen Donald Trump. Hier Bilder aus den USA.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09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17:22:23</a:t>
                      </a:r>
                      <a:r>
                        <a:rPr lang="de-DE" sz="1000"/>
                        <a:t>
Was für eine Show! 🎉 🎼 Die schönsten Bilder zur Eröffnung der Elbphilharmonie Hamburg gibt's in unserer Galerie.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0320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01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247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12768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60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3954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5846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6191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39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27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- 2017-01-25 08:04:04</a:t>
                      </a:r>
                      <a:r>
                        <a:rPr lang="de-DE" sz="1000"/>
                        <a:t>
Sitzung der SPD-Fraktion: Ist Kanzlerkandidat Martin Schulz schon im Wahlkampf-Modus?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5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08:36:35</a:t>
                      </a:r>
                      <a:r>
                        <a:rPr lang="de-DE" sz="1000"/>
                        <a:t>
Heute "Elphi", früher Kaispeicher. Die Verwandlung im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78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- 2017-01-19 04:36:12</a:t>
                      </a:r>
                      <a:r>
                        <a:rPr lang="de-DE" sz="1000"/>
                        <a:t>
Debatte über AfD: Für den Zentralrat der Juden in Deutschland ist die Rede des AfD-Politikers Höcke kalkulierte Provokation.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94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- 2017-01-06 03:03:00</a:t>
                      </a:r>
                      <a:r>
                        <a:rPr lang="de-DE" sz="1000"/>
                        <a:t>
2016 war das günstigste Jahr an der Tankstelle seit sieben Jahren, doch der Sprit wird jetzt teurer. Warum ist das so? #WhatsInfo erklärt.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85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- 2017-01-13 04:03:00</a:t>
                      </a:r>
                      <a:r>
                        <a:rPr lang="de-DE" sz="1000"/>
                        <a:t>
Lesen Sie auf Facebook auch immer nur die eigene Meinung? Willkommen in Echokammer und Filterblase. So kommen Sie da wieder raus.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785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775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465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627039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37091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44272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54656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1376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829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- 2017-01-25 08:04:04</a:t>
                      </a:r>
                      <a:r>
                        <a:rPr lang="de-DE" sz="1000"/>
                        <a:t>
Sitzung der SPD-Fraktion: Ist Kanzlerkandidat Martin Schulz schon im Wahlkampf-Modus?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22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- 2017-01-10 09:53:37</a:t>
                      </a:r>
                      <a:r>
                        <a:rPr lang="de-DE" sz="1000"/>
                        <a:t>
100 Tage AfD im Schweriner Landtag. Wie läuft die Arbeit für die AfD-Fraktion MV?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76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- 2017-01-16 03:54:05</a:t>
                      </a:r>
                      <a:r>
                        <a:rPr lang="de-DE" sz="1000"/>
                        <a:t>
Entscheidung im NPD-Verbotsverfahren: Wann können Parteien verboten werden? #WhatsInfo erklärt.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0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- 2017-01-22 08:22:43</a:t>
                      </a:r>
                      <a:r>
                        <a:rPr lang="de-DE" sz="1000"/>
                        <a:t>
Vier falsche Behauptungen des neuen Trump-Pressesprechers Sean Spicer. Faktencheck: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- 2017-01-05 02:37:42</a:t>
                      </a:r>
                      <a:r>
                        <a:rPr lang="de-DE" sz="1000"/>
                        <a:t>
Vorschlag vom Umweltbundesamt: Fleisch und Milch sollen teurer, pflanzliche Produkte günstiger werden. Gute Idee oder Nonsens?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393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472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784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04329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6875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167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4568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1030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6302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647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8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02:47:00</a:t>
                      </a:r>
                      <a:r>
                        <a:rPr lang="de-DE" sz="1000"/>
                        <a:t>
Falsche Krebsdiagnose: Mann sitrbt im UKE Hamburg. Haben die Ärzte Fehler gemacht?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27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- 2017-01-04 01:32:50</a:t>
                      </a:r>
                      <a:r>
                        <a:rPr lang="de-DE" sz="1000"/>
                        <a:t>
Bringt Tief "Axel" die schwerste Sturmflut seit über zehn Jahren?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3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17:22:23</a:t>
                      </a:r>
                      <a:r>
                        <a:rPr lang="de-DE" sz="1000"/>
                        <a:t>
Was für eine Show! 🎉 🎼 Die schönsten Bilder zur Eröffnung der Elbphilharmonie Hamburg gibt's in unserer Galerie.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7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- 2017-01-18 02:49:18</a:t>
                      </a:r>
                      <a:r>
                        <a:rPr lang="de-DE" sz="1000"/>
                        <a:t>
Baby bist du down - Dieser coole Video-Clip aus Hamburg geht viral im Netz, völlig zu Recht 💪💪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99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- 2017-01-25 07:20:02</a:t>
                      </a:r>
                      <a:r>
                        <a:rPr lang="de-DE" sz="1000"/>
                        <a:t>
Rechtsextremes Netzwerk: Im Mittelpunkt ein selbst ernannter Druide, der Juden und Muslime vernichten will.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6193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83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241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32147943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60191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33533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2832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516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40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- 2017-01-06 03:03:00</a:t>
                      </a:r>
                      <a:r>
                        <a:rPr lang="de-DE" sz="1000"/>
                        <a:t>
2016 war das günstigste Jahr an der Tankstelle seit sieben Jahren, doch der Sprit wird jetzt teurer. Warum ist das so? #WhatsInfo erklärt.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96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08:36:35</a:t>
                      </a:r>
                      <a:r>
                        <a:rPr lang="de-DE" sz="1000"/>
                        <a:t>
Heute "Elphi", früher Kaispeicher. Die Verwandlung im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5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- 2017-01-16 03:54:05</a:t>
                      </a:r>
                      <a:r>
                        <a:rPr lang="de-DE" sz="1000"/>
                        <a:t>
Entscheidung im NPD-Verbotsverfahren: Wann können Parteien verboten werden? #WhatsInfo erklärt.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32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06:09:00</a:t>
                      </a:r>
                      <a:r>
                        <a:rPr lang="de-DE" sz="1000"/>
                        <a:t>
Partywissen Elphi 🎼 - Überraschende Fakten über die Elbphilharmonie Hamburg.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9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- 2017-01-13 04:03:00</a:t>
                      </a:r>
                      <a:r>
                        <a:rPr lang="de-DE" sz="1000"/>
                        <a:t>
Lesen Sie auf Facebook auch immer nur die eigene Meinung? Willkommen in Echokammer und Filterblase. So kommen Sie da wieder raus.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6489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16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7481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856047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04677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435100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527979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42342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78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- 2017-01-16 09:01:00</a:t>
                      </a:r>
                      <a:r>
                        <a:rPr lang="de-DE" sz="1000"/>
                        <a:t>
Manche mögen's Eis ❄️! Drei Grad Wassertemperatur und der Spaß für Eisschwimmer beginnt.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71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- 2017-01-31 16:13:45</a:t>
                      </a:r>
                      <a:r>
                        <a:rPr lang="de-DE" sz="1000"/>
                        <a:t>
Trumps Pressesprecher verweist beim US-Einreiseverbot auf Ex-Präsident Obama. Zu Recht?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9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- 2017-01-18 08:18:45</a:t>
                      </a:r>
                      <a:r>
                        <a:rPr lang="de-DE" sz="1000"/>
                        <a:t>
Vor zehn Jahren sorgte "Kyrill" für Chaos und Verwüstung. So sieht's heute im Harz aus.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08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08:36:35</a:t>
                      </a:r>
                      <a:r>
                        <a:rPr lang="de-DE" sz="1000"/>
                        <a:t>
Heute "Elphi", früher Kaispeicher. Die Verwandlung im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2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- 2017-01-22 08:22:43</a:t>
                      </a:r>
                      <a:r>
                        <a:rPr lang="de-DE" sz="1000"/>
                        <a:t>
Vier falsche Behauptungen des neuen Trump-Pressesprechers Sean Spicer. Faktencheck: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542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432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756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67222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405902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3568474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088507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9247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6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- 2017-01-22 05:02:03</a:t>
                      </a:r>
                      <a:r>
                        <a:rPr lang="de-DE" sz="1000"/>
                        <a:t>
Der neue Radio Tatort hier: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03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- 2017-01-19 04:34:30</a:t>
                      </a:r>
                      <a:r>
                        <a:rPr lang="de-DE" sz="1000"/>
                        <a:t>
Frisches Bio-Gemüse das ganze Jahr: Die Mitglieder der Solidarischen Landwirtschaft Nordheide teilen sich die Kosten eines Bauernhofs. 🌽 🥕 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44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06:09:00</a:t>
                      </a:r>
                      <a:r>
                        <a:rPr lang="de-DE" sz="1000"/>
                        <a:t>
Partywissen Elphi 🎼 - Überraschende Fakten über die Elbphilharmonie Hamburg.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30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- 2017-01-27 05:03:54</a:t>
                      </a:r>
                      <a:r>
                        <a:rPr lang="de-DE" sz="1000"/>
                        <a:t>
Martin Schulz gegen Angela Merkel: Der Kampf ums Kanzleramt. #WhatsInfo erklärt den KanzlerKosmos.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40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- 2017-01-12 05:30:30</a:t>
                      </a:r>
                      <a:r>
                        <a:rPr lang="de-DE" sz="1000"/>
                        <a:t>
Toller Auftakt für die Elbphilharmonie Hamburg! Danke an das NDR Elbphilharmonie Orchester.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993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29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5097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519668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202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899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435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461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439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4431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61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- 2017-01-06 03:03:00</a:t>
                      </a:r>
                      <a:r>
                        <a:rPr lang="de-DE" sz="1000"/>
                        <a:t>
2016 war das günstigste Jahr an der Tankstelle seit sieben Jahren, doch der Sprit wird jetzt teurer. Warum ist das so? #WhatsInfo erklärt.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55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- 2017-01-16 03:54:05</a:t>
                      </a:r>
                      <a:r>
                        <a:rPr lang="de-DE" sz="1000"/>
                        <a:t>
Entscheidung im NPD-Verbotsverfahren: Wann können Parteien verboten werden? #WhatsInfo erklärt.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571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- 2017-01-25 08:04:04</a:t>
                      </a:r>
                      <a:r>
                        <a:rPr lang="de-DE" sz="1000"/>
                        <a:t>
Sitzung der SPD-Fraktion: Ist Kanzlerkandidat Martin Schulz schon im Wahlkampf-Modus?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180973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63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08:36:35</a:t>
                      </a:r>
                      <a:r>
                        <a:rPr lang="de-DE" sz="1000"/>
                        <a:t>
Heute "Elphi", früher Kaispeicher. Die Verwandlung im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96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06:09:00</a:t>
                      </a:r>
                      <a:r>
                        <a:rPr lang="de-DE" sz="1000"/>
                        <a:t>
Partywissen Elphi 🎼 - Überraschende Fakten über die Elbphilharmonie Hamburg.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2725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54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709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9840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49871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1636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726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212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5661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8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- 2017-01-25 08:04:04</a:t>
                      </a:r>
                      <a:r>
                        <a:rPr lang="de-DE" sz="1000"/>
                        <a:t>
Sitzung der SPD-Fraktion: Ist Kanzlerkandidat Martin Schulz schon im Wahlkampf-Modus?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65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08:36:35</a:t>
                      </a:r>
                      <a:r>
                        <a:rPr lang="de-DE" sz="1000"/>
                        <a:t>
Heute "Elphi", früher Kaispeicher. Die Verwandlung im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60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- 2017-01-06 03:03:00</a:t>
                      </a:r>
                      <a:r>
                        <a:rPr lang="de-DE" sz="1000"/>
                        <a:t>
2016 war das günstigste Jahr an der Tankstelle seit sieben Jahren, doch der Sprit wird jetzt teurer. Warum ist das so? #WhatsInfo erklärt.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3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- 2017-01-22 08:22:43</a:t>
                      </a:r>
                      <a:r>
                        <a:rPr lang="de-DE" sz="1000"/>
                        <a:t>
Vier falsche Behauptungen des neuen Trump-Pressesprechers Sean Spicer. Faktencheck: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84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- 2017-01-05 11:57:31</a:t>
                      </a:r>
                      <a:r>
                        <a:rPr lang="de-DE" sz="1000"/>
                        <a:t>
Höhere Mehrwertsteuer auf Fleisch und Milch trifft nur die sozial Schwächeren. Der Kommentar: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8892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196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962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761914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02829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4614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3734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526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6330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59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- 2017-01-22 08:22:43</a:t>
                      </a:r>
                      <a:r>
                        <a:rPr lang="de-DE" sz="1000"/>
                        <a:t>
Vier falsche Behauptungen des neuen Trump-Pressesprechers Sean Spicer. Faktencheck: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86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Info - 2017-01-11 17:50:59</a:t>
                      </a:r>
                      <a:r>
                        <a:rPr lang="en-US" sz="1000"/>
                        <a:t>
Gänsehaut-Moment beim Eröffnungs-Konzert der Elbphilharmonie Hamburg. Danke an das NDR Elbphilharmonie Orchester ❤️  🎼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3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- 2017-01-16 02:39:50</a:t>
                      </a:r>
                      <a:r>
                        <a:rPr lang="de-DE" sz="1000"/>
                        <a:t>
Höhere Zölle für deutsche Autobauer? Das zumindest will Donald J. Trump.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8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- 2017-01-31 16:13:45</a:t>
                      </a:r>
                      <a:r>
                        <a:rPr lang="de-DE" sz="1000"/>
                        <a:t>
Trumps Pressesprecher verweist beim US-Einreiseverbot auf Ex-Präsident Obama. Zu Recht?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0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- 2017-01-25 08:04:04</a:t>
                      </a:r>
                      <a:r>
                        <a:rPr lang="de-DE" sz="1000"/>
                        <a:t>
Sitzung der SPD-Fraktion: Ist Kanzlerkandidat Martin Schulz schon im Wahlkampf-Modus?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7799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768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676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79824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88723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2342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679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565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108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71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- 2017-01-27 12:30:00</a:t>
                      </a:r>
                      <a:r>
                        <a:rPr lang="de-DE" sz="1000"/>
                        <a:t>
Mit der Genschere gegen menschliche Gewalt? Ob das geht, darüber streiten Wissenschaftler.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4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- 2017-01-03 06:01:00</a:t>
                      </a:r>
                      <a:r>
                        <a:rPr lang="de-DE" sz="1000"/>
                        <a:t>
Mehr Arbeitslose in Norddeutschland - insgesamt ist der Trend aber positiv.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6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- 2017-01-01 11:36:00</a:t>
                      </a:r>
                      <a:r>
                        <a:rPr lang="de-DE" sz="1000"/>
                        <a:t>
Als die Schreibblockade immer bedrohlichere Ausmaße annimmt, legt ein Neurologe dem verhinderten Schriftsteller die "Transkranielle Magnetstimulation" nahe. Ist das die Lösung?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13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- 2017-01-04 04:35:00</a:t>
                      </a:r>
                      <a:r>
                        <a:rPr lang="de-DE" sz="1000"/>
                        <a:t>
Die Gefahr war bekannt - hätte man Anis Amri aufhalten können?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30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- 2017-01-28 10:04:01</a:t>
                      </a:r>
                      <a:r>
                        <a:rPr lang="de-DE" sz="1000"/>
                        <a:t>
Im Dienste ihrer Majestät? Der Adelsexperte Rolf Seelmann-Eggebert spricht über die Faszination von Monarchien.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0100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867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8607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0802049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27594423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2346432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20773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07811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3264240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7046608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2854374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5126488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67724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3402834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3331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50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- 2017-01-25 08:04:04</a:t>
                      </a:r>
                      <a:r>
                        <a:rPr lang="de-DE" sz="1000"/>
                        <a:t>
Sitzung der SPD-Fraktion: Ist Kanzlerkandidat Martin Schulz schon im Wahlkampf-Modus?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0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08:36:35</a:t>
                      </a:r>
                      <a:r>
                        <a:rPr lang="de-DE" sz="1000"/>
                        <a:t>
Heute "Elphi", früher Kaispeicher. Die Verwandlung im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- 2017-01-19 04:36:12</a:t>
                      </a:r>
                      <a:r>
                        <a:rPr lang="de-DE" sz="1000"/>
                        <a:t>
Debatte über AfD: Für den Zentralrat der Juden in Deutschland ist die Rede des AfD-Politikers Höcke kalkulierte Provokation.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07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- 2017-01-04 09:42:53</a:t>
                      </a:r>
                      <a:r>
                        <a:rPr lang="de-DE" sz="1000"/>
                        <a:t>
Heben Sie nicht ab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01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- 2017-01-02 08:21:34</a:t>
                      </a:r>
                      <a:r>
                        <a:rPr lang="de-DE" sz="1000"/>
                        <a:t>
Das Großaufgebot der Polizei in Köln war bitter nötig und richtig! Der Kommentar: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27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75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257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17728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2938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9421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4525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965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8759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8367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3115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1723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- 2017-01-25 08:04:04</a:t>
                      </a:r>
                      <a:r>
                        <a:rPr lang="de-DE" sz="1000"/>
                        <a:t>
Sitzung der SPD-Fraktion: Ist Kanzlerkandidat Martin Schulz schon im Wahlkampf-Modus?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3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- 2017-01-11 08:36:35</a:t>
                      </a:r>
                      <a:r>
                        <a:rPr lang="de-DE" sz="1000"/>
                        <a:t>
Heute "Elphi", früher Kaispeicher. Die Verwandlung im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- 2017-01-19 04:36:12</a:t>
                      </a:r>
                      <a:r>
                        <a:rPr lang="de-DE" sz="1000"/>
                        <a:t>
Debatte über AfD: Für den Zentralrat der Juden in Deutschland ist die Rede des AfD-Politikers Höcke kalkulierte Provokation.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24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- 2017-01-04 09:42:53</a:t>
                      </a:r>
                      <a:r>
                        <a:rPr lang="de-DE" sz="1000"/>
                        <a:t>
Heben Sie nicht ab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26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- 2017-01-02 08:21:34</a:t>
                      </a:r>
                      <a:r>
                        <a:rPr lang="de-DE" sz="1000"/>
                        <a:t>
Das Großaufgebot der Polizei in Köln war bitter nötig und richtig! Der Kommentar: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551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627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1222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2017-02-02T12:50:31Z</dcterms:created>
  <dcterms:modified xsi:type="dcterms:W3CDTF">2017-02-02T12:51:21Z</dcterms:modified>
</cp:coreProperties>
</file>