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3364</c:v>
                </c:pt>
                <c:pt idx="1">
                  <c:v>3370</c:v>
                </c:pt>
                <c:pt idx="2">
                  <c:v>3378</c:v>
                </c:pt>
                <c:pt idx="3">
                  <c:v>3378</c:v>
                </c:pt>
                <c:pt idx="4">
                  <c:v>3388</c:v>
                </c:pt>
                <c:pt idx="5">
                  <c:v>3395</c:v>
                </c:pt>
                <c:pt idx="6">
                  <c:v>3405</c:v>
                </c:pt>
                <c:pt idx="7">
                  <c:v>3408</c:v>
                </c:pt>
                <c:pt idx="8">
                  <c:v>3410</c:v>
                </c:pt>
                <c:pt idx="9">
                  <c:v>3422</c:v>
                </c:pt>
                <c:pt idx="10">
                  <c:v>3429</c:v>
                </c:pt>
                <c:pt idx="11">
                  <c:v>3432</c:v>
                </c:pt>
                <c:pt idx="12">
                  <c:v>3435</c:v>
                </c:pt>
                <c:pt idx="13">
                  <c:v>3444</c:v>
                </c:pt>
                <c:pt idx="14">
                  <c:v>3453</c:v>
                </c:pt>
                <c:pt idx="15">
                  <c:v>3461</c:v>
                </c:pt>
                <c:pt idx="16">
                  <c:v>3462</c:v>
                </c:pt>
                <c:pt idx="17">
                  <c:v>3464</c:v>
                </c:pt>
                <c:pt idx="18">
                  <c:v>3481</c:v>
                </c:pt>
                <c:pt idx="19">
                  <c:v>3484</c:v>
                </c:pt>
                <c:pt idx="20">
                  <c:v>3493</c:v>
                </c:pt>
                <c:pt idx="21">
                  <c:v>3494</c:v>
                </c:pt>
                <c:pt idx="22">
                  <c:v>3501</c:v>
                </c:pt>
                <c:pt idx="23">
                  <c:v>3509</c:v>
                </c:pt>
                <c:pt idx="24">
                  <c:v>3519</c:v>
                </c:pt>
                <c:pt idx="25">
                  <c:v>3543</c:v>
                </c:pt>
                <c:pt idx="26">
                  <c:v>3550</c:v>
                </c:pt>
                <c:pt idx="27">
                  <c:v>3565</c:v>
                </c:pt>
                <c:pt idx="28">
                  <c:v>3581</c:v>
                </c:pt>
                <c:pt idx="29">
                  <c:v>3590</c:v>
                </c:pt>
                <c:pt idx="30">
                  <c:v>3598</c:v>
                </c:pt>
                <c:pt idx="31">
                  <c:v>3604</c:v>
                </c:pt>
                <c:pt idx="32">
                  <c:v>3608</c:v>
                </c:pt>
                <c:pt idx="33">
                  <c:v>3621</c:v>
                </c:pt>
                <c:pt idx="34">
                  <c:v>3630</c:v>
                </c:pt>
                <c:pt idx="35">
                  <c:v>3633</c:v>
                </c:pt>
                <c:pt idx="36">
                  <c:v>3637</c:v>
                </c:pt>
                <c:pt idx="37">
                  <c:v>3644</c:v>
                </c:pt>
                <c:pt idx="38">
                  <c:v>3649</c:v>
                </c:pt>
                <c:pt idx="39">
                  <c:v>3653</c:v>
                </c:pt>
                <c:pt idx="40">
                  <c:v>3660</c:v>
                </c:pt>
                <c:pt idx="41">
                  <c:v>3664</c:v>
                </c:pt>
                <c:pt idx="42">
                  <c:v>3671</c:v>
                </c:pt>
                <c:pt idx="43">
                  <c:v>3679</c:v>
                </c:pt>
                <c:pt idx="44">
                  <c:v>3689</c:v>
                </c:pt>
                <c:pt idx="45">
                  <c:v>3684</c:v>
                </c:pt>
                <c:pt idx="46">
                  <c:v>3688</c:v>
                </c:pt>
                <c:pt idx="47">
                  <c:v>3695</c:v>
                </c:pt>
                <c:pt idx="48">
                  <c:v>3701</c:v>
                </c:pt>
                <c:pt idx="49">
                  <c:v>3709</c:v>
                </c:pt>
                <c:pt idx="50">
                  <c:v>3712</c:v>
                </c:pt>
                <c:pt idx="51">
                  <c:v>3713</c:v>
                </c:pt>
                <c:pt idx="52">
                  <c:v>3719</c:v>
                </c:pt>
                <c:pt idx="53">
                  <c:v>3719</c:v>
                </c:pt>
                <c:pt idx="54">
                  <c:v>3725</c:v>
                </c:pt>
                <c:pt idx="55">
                  <c:v>3732</c:v>
                </c:pt>
                <c:pt idx="56">
                  <c:v>3734</c:v>
                </c:pt>
                <c:pt idx="57">
                  <c:v>3737</c:v>
                </c:pt>
                <c:pt idx="58">
                  <c:v>3741</c:v>
                </c:pt>
                <c:pt idx="59">
                  <c:v>3742</c:v>
                </c:pt>
                <c:pt idx="60">
                  <c:v>3748</c:v>
                </c:pt>
                <c:pt idx="61">
                  <c:v>3752</c:v>
                </c:pt>
                <c:pt idx="62">
                  <c:v>3759</c:v>
                </c:pt>
                <c:pt idx="63">
                  <c:v>3763</c:v>
                </c:pt>
                <c:pt idx="64">
                  <c:v>3771</c:v>
                </c:pt>
                <c:pt idx="65">
                  <c:v>3773</c:v>
                </c:pt>
                <c:pt idx="66">
                  <c:v>3777</c:v>
                </c:pt>
                <c:pt idx="67">
                  <c:v>3784</c:v>
                </c:pt>
                <c:pt idx="68">
                  <c:v>3788</c:v>
                </c:pt>
                <c:pt idx="69">
                  <c:v>3796</c:v>
                </c:pt>
                <c:pt idx="70">
                  <c:v>3801</c:v>
                </c:pt>
                <c:pt idx="71">
                  <c:v>3809</c:v>
                </c:pt>
                <c:pt idx="72">
                  <c:v>3811</c:v>
                </c:pt>
                <c:pt idx="73">
                  <c:v>3819</c:v>
                </c:pt>
                <c:pt idx="74">
                  <c:v>3820</c:v>
                </c:pt>
                <c:pt idx="75">
                  <c:v>3820</c:v>
                </c:pt>
                <c:pt idx="76">
                  <c:v>3829</c:v>
                </c:pt>
                <c:pt idx="77">
                  <c:v>3840</c:v>
                </c:pt>
                <c:pt idx="78">
                  <c:v>3846</c:v>
                </c:pt>
                <c:pt idx="79">
                  <c:v>3854</c:v>
                </c:pt>
                <c:pt idx="80">
                  <c:v>3860</c:v>
                </c:pt>
                <c:pt idx="81">
                  <c:v>3866</c:v>
                </c:pt>
                <c:pt idx="82">
                  <c:v>3875</c:v>
                </c:pt>
                <c:pt idx="83">
                  <c:v>3874</c:v>
                </c:pt>
                <c:pt idx="84">
                  <c:v>3878</c:v>
                </c:pt>
                <c:pt idx="85">
                  <c:v>3884</c:v>
                </c:pt>
                <c:pt idx="86">
                  <c:v>3895</c:v>
                </c:pt>
                <c:pt idx="87">
                  <c:v>3900</c:v>
                </c:pt>
                <c:pt idx="88">
                  <c:v>3904</c:v>
                </c:pt>
                <c:pt idx="89">
                  <c:v>3912</c:v>
                </c:pt>
                <c:pt idx="90">
                  <c:v>3920</c:v>
                </c:pt>
                <c:pt idx="91">
                  <c:v>3924</c:v>
                </c:pt>
                <c:pt idx="92">
                  <c:v>3932</c:v>
                </c:pt>
                <c:pt idx="93">
                  <c:v>3936</c:v>
                </c:pt>
                <c:pt idx="94">
                  <c:v>3941</c:v>
                </c:pt>
                <c:pt idx="95">
                  <c:v>3947</c:v>
                </c:pt>
                <c:pt idx="96">
                  <c:v>3949</c:v>
                </c:pt>
                <c:pt idx="97">
                  <c:v>3953</c:v>
                </c:pt>
                <c:pt idx="98">
                  <c:v>3958</c:v>
                </c:pt>
                <c:pt idx="99">
                  <c:v>3962</c:v>
                </c:pt>
                <c:pt idx="100">
                  <c:v>3966</c:v>
                </c:pt>
                <c:pt idx="101">
                  <c:v>3967</c:v>
                </c:pt>
                <c:pt idx="102">
                  <c:v>3970</c:v>
                </c:pt>
                <c:pt idx="103">
                  <c:v>3978</c:v>
                </c:pt>
                <c:pt idx="104">
                  <c:v>3986</c:v>
                </c:pt>
                <c:pt idx="105">
                  <c:v>3992</c:v>
                </c:pt>
                <c:pt idx="106">
                  <c:v>3996</c:v>
                </c:pt>
                <c:pt idx="107">
                  <c:v>3998</c:v>
                </c:pt>
                <c:pt idx="108">
                  <c:v>3999</c:v>
                </c:pt>
                <c:pt idx="109">
                  <c:v>4005</c:v>
                </c:pt>
                <c:pt idx="110">
                  <c:v>4008</c:v>
                </c:pt>
                <c:pt idx="111">
                  <c:v>4011</c:v>
                </c:pt>
                <c:pt idx="112">
                  <c:v>4017</c:v>
                </c:pt>
                <c:pt idx="113">
                  <c:v>4020</c:v>
                </c:pt>
                <c:pt idx="114">
                  <c:v>4028</c:v>
                </c:pt>
                <c:pt idx="115">
                  <c:v>4032</c:v>
                </c:pt>
                <c:pt idx="116">
                  <c:v>4038</c:v>
                </c:pt>
                <c:pt idx="117">
                  <c:v>4044</c:v>
                </c:pt>
                <c:pt idx="118">
                  <c:v>4053</c:v>
                </c:pt>
                <c:pt idx="119">
                  <c:v>4060</c:v>
                </c:pt>
                <c:pt idx="120">
                  <c:v>4062</c:v>
                </c:pt>
                <c:pt idx="121">
                  <c:v>4064</c:v>
                </c:pt>
                <c:pt idx="122">
                  <c:v>4068</c:v>
                </c:pt>
                <c:pt idx="123">
                  <c:v>4074</c:v>
                </c:pt>
                <c:pt idx="124">
                  <c:v>4076</c:v>
                </c:pt>
                <c:pt idx="125">
                  <c:v>4086</c:v>
                </c:pt>
                <c:pt idx="126">
                  <c:v>4096</c:v>
                </c:pt>
                <c:pt idx="127">
                  <c:v>4096</c:v>
                </c:pt>
                <c:pt idx="128">
                  <c:v>4098</c:v>
                </c:pt>
                <c:pt idx="129">
                  <c:v>4104</c:v>
                </c:pt>
                <c:pt idx="130">
                  <c:v>4106</c:v>
                </c:pt>
                <c:pt idx="131">
                  <c:v>4118</c:v>
                </c:pt>
                <c:pt idx="132">
                  <c:v>4128</c:v>
                </c:pt>
                <c:pt idx="133">
                  <c:v>4131</c:v>
                </c:pt>
                <c:pt idx="134">
                  <c:v>4135</c:v>
                </c:pt>
                <c:pt idx="135">
                  <c:v>4138</c:v>
                </c:pt>
                <c:pt idx="136">
                  <c:v>4143</c:v>
                </c:pt>
                <c:pt idx="137">
                  <c:v>4148</c:v>
                </c:pt>
                <c:pt idx="138">
                  <c:v>4150</c:v>
                </c:pt>
                <c:pt idx="139">
                  <c:v>4153</c:v>
                </c:pt>
                <c:pt idx="140">
                  <c:v>4157</c:v>
                </c:pt>
                <c:pt idx="141">
                  <c:v>4156</c:v>
                </c:pt>
                <c:pt idx="142">
                  <c:v>4163</c:v>
                </c:pt>
                <c:pt idx="143">
                  <c:v>4171</c:v>
                </c:pt>
                <c:pt idx="144">
                  <c:v>4171</c:v>
                </c:pt>
                <c:pt idx="145">
                  <c:v>4173</c:v>
                </c:pt>
                <c:pt idx="146">
                  <c:v>4173</c:v>
                </c:pt>
                <c:pt idx="147">
                  <c:v>4173</c:v>
                </c:pt>
                <c:pt idx="148">
                  <c:v>4178</c:v>
                </c:pt>
                <c:pt idx="149">
                  <c:v>4181</c:v>
                </c:pt>
                <c:pt idx="150">
                  <c:v>4183</c:v>
                </c:pt>
                <c:pt idx="151">
                  <c:v>4188</c:v>
                </c:pt>
                <c:pt idx="152">
                  <c:v>4189</c:v>
                </c:pt>
                <c:pt idx="153">
                  <c:v>4193</c:v>
                </c:pt>
                <c:pt idx="154">
                  <c:v>4196</c:v>
                </c:pt>
                <c:pt idx="155">
                  <c:v>4197</c:v>
                </c:pt>
                <c:pt idx="156">
                  <c:v>4198</c:v>
                </c:pt>
                <c:pt idx="157">
                  <c:v>4205</c:v>
                </c:pt>
                <c:pt idx="158">
                  <c:v>4217</c:v>
                </c:pt>
                <c:pt idx="159">
                  <c:v>4222</c:v>
                </c:pt>
                <c:pt idx="160">
                  <c:v>4227</c:v>
                </c:pt>
                <c:pt idx="161">
                  <c:v>4230</c:v>
                </c:pt>
                <c:pt idx="162">
                  <c:v>4236</c:v>
                </c:pt>
                <c:pt idx="163">
                  <c:v>4243</c:v>
                </c:pt>
                <c:pt idx="164">
                  <c:v>4247</c:v>
                </c:pt>
                <c:pt idx="165">
                  <c:v>4253</c:v>
                </c:pt>
                <c:pt idx="166">
                  <c:v>4256</c:v>
                </c:pt>
                <c:pt idx="167">
                  <c:v>4265</c:v>
                </c:pt>
                <c:pt idx="168">
                  <c:v>4264</c:v>
                </c:pt>
                <c:pt idx="169">
                  <c:v>4270</c:v>
                </c:pt>
                <c:pt idx="170">
                  <c:v>4275</c:v>
                </c:pt>
                <c:pt idx="171">
                  <c:v>4278</c:v>
                </c:pt>
                <c:pt idx="172">
                  <c:v>4289</c:v>
                </c:pt>
                <c:pt idx="173">
                  <c:v>4292</c:v>
                </c:pt>
                <c:pt idx="174">
                  <c:v>4301</c:v>
                </c:pt>
                <c:pt idx="175">
                  <c:v>4308</c:v>
                </c:pt>
                <c:pt idx="176">
                  <c:v>4310</c:v>
                </c:pt>
                <c:pt idx="177">
                  <c:v>4312</c:v>
                </c:pt>
                <c:pt idx="178">
                  <c:v>4313</c:v>
                </c:pt>
                <c:pt idx="179">
                  <c:v>4318</c:v>
                </c:pt>
                <c:pt idx="180">
                  <c:v>4326</c:v>
                </c:pt>
                <c:pt idx="181">
                  <c:v>4330</c:v>
                </c:pt>
                <c:pt idx="182">
                  <c:v>4332</c:v>
                </c:pt>
                <c:pt idx="183">
                  <c:v>4333</c:v>
                </c:pt>
                <c:pt idx="184">
                  <c:v>4338</c:v>
                </c:pt>
                <c:pt idx="185">
                  <c:v>4343</c:v>
                </c:pt>
                <c:pt idx="186">
                  <c:v>4356</c:v>
                </c:pt>
                <c:pt idx="187">
                  <c:v>4356</c:v>
                </c:pt>
                <c:pt idx="188">
                  <c:v>4363</c:v>
                </c:pt>
                <c:pt idx="189">
                  <c:v>4366</c:v>
                </c:pt>
                <c:pt idx="190">
                  <c:v>4370</c:v>
                </c:pt>
                <c:pt idx="191">
                  <c:v>4373</c:v>
                </c:pt>
                <c:pt idx="192">
                  <c:v>4379</c:v>
                </c:pt>
                <c:pt idx="193">
                  <c:v>4382</c:v>
                </c:pt>
                <c:pt idx="194">
                  <c:v>4387</c:v>
                </c:pt>
                <c:pt idx="195">
                  <c:v>4391</c:v>
                </c:pt>
                <c:pt idx="196">
                  <c:v>4395</c:v>
                </c:pt>
                <c:pt idx="197">
                  <c:v>4399</c:v>
                </c:pt>
                <c:pt idx="198">
                  <c:v>4396</c:v>
                </c:pt>
                <c:pt idx="199">
                  <c:v>4396</c:v>
                </c:pt>
                <c:pt idx="200">
                  <c:v>4401</c:v>
                </c:pt>
                <c:pt idx="201">
                  <c:v>4400</c:v>
                </c:pt>
                <c:pt idx="202">
                  <c:v>4403</c:v>
                </c:pt>
                <c:pt idx="203">
                  <c:v>4411</c:v>
                </c:pt>
                <c:pt idx="204">
                  <c:v>4417</c:v>
                </c:pt>
                <c:pt idx="205">
                  <c:v>4418</c:v>
                </c:pt>
                <c:pt idx="206">
                  <c:v>4418</c:v>
                </c:pt>
                <c:pt idx="207">
                  <c:v>4422</c:v>
                </c:pt>
                <c:pt idx="208">
                  <c:v>4428</c:v>
                </c:pt>
                <c:pt idx="209">
                  <c:v>4430</c:v>
                </c:pt>
                <c:pt idx="210">
                  <c:v>4432</c:v>
                </c:pt>
                <c:pt idx="211">
                  <c:v>4436</c:v>
                </c:pt>
                <c:pt idx="212">
                  <c:v>4435</c:v>
                </c:pt>
                <c:pt idx="213">
                  <c:v>4437</c:v>
                </c:pt>
                <c:pt idx="214">
                  <c:v>4441</c:v>
                </c:pt>
                <c:pt idx="215">
                  <c:v>4447</c:v>
                </c:pt>
                <c:pt idx="216">
                  <c:v>4449</c:v>
                </c:pt>
                <c:pt idx="217">
                  <c:v>4450</c:v>
                </c:pt>
                <c:pt idx="218">
                  <c:v>4451</c:v>
                </c:pt>
                <c:pt idx="219">
                  <c:v>4453</c:v>
                </c:pt>
                <c:pt idx="220">
                  <c:v>4452</c:v>
                </c:pt>
                <c:pt idx="221">
                  <c:v>4454</c:v>
                </c:pt>
                <c:pt idx="222">
                  <c:v>4462</c:v>
                </c:pt>
                <c:pt idx="223">
                  <c:v>4466</c:v>
                </c:pt>
                <c:pt idx="224">
                  <c:v>4469</c:v>
                </c:pt>
                <c:pt idx="225">
                  <c:v>4472</c:v>
                </c:pt>
                <c:pt idx="226">
                  <c:v>4471</c:v>
                </c:pt>
                <c:pt idx="227">
                  <c:v>4473</c:v>
                </c:pt>
                <c:pt idx="228">
                  <c:v>4475</c:v>
                </c:pt>
                <c:pt idx="229">
                  <c:v>4476</c:v>
                </c:pt>
                <c:pt idx="230">
                  <c:v>4477</c:v>
                </c:pt>
                <c:pt idx="231">
                  <c:v>4480</c:v>
                </c:pt>
                <c:pt idx="232">
                  <c:v>4481</c:v>
                </c:pt>
                <c:pt idx="233">
                  <c:v>4490</c:v>
                </c:pt>
                <c:pt idx="234">
                  <c:v>4495</c:v>
                </c:pt>
                <c:pt idx="235">
                  <c:v>4500</c:v>
                </c:pt>
                <c:pt idx="236">
                  <c:v>4502</c:v>
                </c:pt>
                <c:pt idx="237">
                  <c:v>4505</c:v>
                </c:pt>
                <c:pt idx="238">
                  <c:v>4505</c:v>
                </c:pt>
                <c:pt idx="239">
                  <c:v>4509</c:v>
                </c:pt>
                <c:pt idx="240">
                  <c:v>4508</c:v>
                </c:pt>
                <c:pt idx="241">
                  <c:v>4512</c:v>
                </c:pt>
                <c:pt idx="242">
                  <c:v>4515</c:v>
                </c:pt>
                <c:pt idx="243">
                  <c:v>4525</c:v>
                </c:pt>
                <c:pt idx="244">
                  <c:v>4529</c:v>
                </c:pt>
                <c:pt idx="245">
                  <c:v>4531</c:v>
                </c:pt>
                <c:pt idx="246">
                  <c:v>4533</c:v>
                </c:pt>
                <c:pt idx="247">
                  <c:v>4538</c:v>
                </c:pt>
                <c:pt idx="248">
                  <c:v>4539</c:v>
                </c:pt>
                <c:pt idx="249">
                  <c:v>4543</c:v>
                </c:pt>
                <c:pt idx="250">
                  <c:v>4547</c:v>
                </c:pt>
                <c:pt idx="251">
                  <c:v>4551</c:v>
                </c:pt>
                <c:pt idx="252">
                  <c:v>4550</c:v>
                </c:pt>
                <c:pt idx="253">
                  <c:v>4552</c:v>
                </c:pt>
                <c:pt idx="254">
                  <c:v>4552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09-462D-B413-7F7744045F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153136"/>
        <c:axId val="265153464"/>
      </c:lineChart>
      <c:catAx>
        <c:axId val="26515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53464"/>
        <c:crosses val="autoZero"/>
        <c:auto val="1"/>
        <c:lblAlgn val="ctr"/>
        <c:lblOffset val="100"/>
        <c:noMultiLvlLbl val="0"/>
      </c:catAx>
      <c:valAx>
        <c:axId val="26515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5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31-4102-A043-CE1C88A8B7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31-4102-A043-CE1C88A8B7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 to Users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31-4102-A043-CE1C88A8B7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1729096"/>
        <c:axId val="271725160"/>
      </c:barChart>
      <c:catAx>
        <c:axId val="271729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725160"/>
        <c:crosses val="autoZero"/>
        <c:auto val="1"/>
        <c:lblAlgn val="ctr"/>
        <c:lblOffset val="100"/>
        <c:noMultiLvlLbl val="0"/>
      </c:catAx>
      <c:valAx>
        <c:axId val="271725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72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8</c:v>
                </c:pt>
                <c:pt idx="1">
                  <c:v>22</c:v>
                </c:pt>
                <c:pt idx="2">
                  <c:v>15</c:v>
                </c:pt>
                <c:pt idx="3">
                  <c:v>15</c:v>
                </c:pt>
                <c:pt idx="4">
                  <c:v>13</c:v>
                </c:pt>
                <c:pt idx="5">
                  <c:v>16</c:v>
                </c:pt>
                <c:pt idx="6">
                  <c:v>10</c:v>
                </c:pt>
                <c:pt idx="7">
                  <c:v>15</c:v>
                </c:pt>
                <c:pt idx="8">
                  <c:v>17</c:v>
                </c:pt>
                <c:pt idx="9">
                  <c:v>23</c:v>
                </c:pt>
                <c:pt idx="10">
                  <c:v>21</c:v>
                </c:pt>
                <c:pt idx="11">
                  <c:v>17</c:v>
                </c:pt>
                <c:pt idx="12">
                  <c:v>12</c:v>
                </c:pt>
                <c:pt idx="13">
                  <c:v>9</c:v>
                </c:pt>
                <c:pt idx="14">
                  <c:v>12</c:v>
                </c:pt>
                <c:pt idx="15">
                  <c:v>16</c:v>
                </c:pt>
                <c:pt idx="16">
                  <c:v>12</c:v>
                </c:pt>
                <c:pt idx="17">
                  <c:v>19</c:v>
                </c:pt>
                <c:pt idx="18">
                  <c:v>11</c:v>
                </c:pt>
                <c:pt idx="19">
                  <c:v>15</c:v>
                </c:pt>
                <c:pt idx="20">
                  <c:v>15</c:v>
                </c:pt>
                <c:pt idx="21">
                  <c:v>14</c:v>
                </c:pt>
                <c:pt idx="22">
                  <c:v>15</c:v>
                </c:pt>
                <c:pt idx="23">
                  <c:v>29</c:v>
                </c:pt>
                <c:pt idx="24">
                  <c:v>21</c:v>
                </c:pt>
                <c:pt idx="25">
                  <c:v>17</c:v>
                </c:pt>
                <c:pt idx="26">
                  <c:v>11</c:v>
                </c:pt>
                <c:pt idx="27">
                  <c:v>15</c:v>
                </c:pt>
                <c:pt idx="28">
                  <c:v>21</c:v>
                </c:pt>
                <c:pt idx="29">
                  <c:v>15</c:v>
                </c:pt>
                <c:pt idx="30">
                  <c:v>22</c:v>
                </c:pt>
                <c:pt idx="31">
                  <c:v>18</c:v>
                </c:pt>
                <c:pt idx="32">
                  <c:v>16</c:v>
                </c:pt>
                <c:pt idx="33">
                  <c:v>15</c:v>
                </c:pt>
                <c:pt idx="34">
                  <c:v>17</c:v>
                </c:pt>
                <c:pt idx="35">
                  <c:v>16</c:v>
                </c:pt>
                <c:pt idx="36">
                  <c:v>10</c:v>
                </c:pt>
                <c:pt idx="37">
                  <c:v>23</c:v>
                </c:pt>
                <c:pt idx="38">
                  <c:v>14</c:v>
                </c:pt>
                <c:pt idx="39">
                  <c:v>6</c:v>
                </c:pt>
                <c:pt idx="40">
                  <c:v>8</c:v>
                </c:pt>
                <c:pt idx="41">
                  <c:v>21</c:v>
                </c:pt>
                <c:pt idx="42">
                  <c:v>15</c:v>
                </c:pt>
                <c:pt idx="43">
                  <c:v>18</c:v>
                </c:pt>
                <c:pt idx="44">
                  <c:v>16</c:v>
                </c:pt>
                <c:pt idx="45">
                  <c:v>8</c:v>
                </c:pt>
                <c:pt idx="46">
                  <c:v>11</c:v>
                </c:pt>
                <c:pt idx="47">
                  <c:v>19</c:v>
                </c:pt>
                <c:pt idx="48">
                  <c:v>12</c:v>
                </c:pt>
                <c:pt idx="49">
                  <c:v>9</c:v>
                </c:pt>
                <c:pt idx="50">
                  <c:v>21</c:v>
                </c:pt>
                <c:pt idx="51">
                  <c:v>16</c:v>
                </c:pt>
                <c:pt idx="52">
                  <c:v>19</c:v>
                </c:pt>
                <c:pt idx="53">
                  <c:v>11</c:v>
                </c:pt>
                <c:pt idx="54">
                  <c:v>14</c:v>
                </c:pt>
                <c:pt idx="55">
                  <c:v>14</c:v>
                </c:pt>
                <c:pt idx="56">
                  <c:v>13</c:v>
                </c:pt>
                <c:pt idx="57">
                  <c:v>24</c:v>
                </c:pt>
                <c:pt idx="58">
                  <c:v>25</c:v>
                </c:pt>
                <c:pt idx="59">
                  <c:v>11</c:v>
                </c:pt>
                <c:pt idx="60">
                  <c:v>11</c:v>
                </c:pt>
                <c:pt idx="61">
                  <c:v>12</c:v>
                </c:pt>
                <c:pt idx="62">
                  <c:v>16</c:v>
                </c:pt>
                <c:pt idx="63">
                  <c:v>18</c:v>
                </c:pt>
                <c:pt idx="64">
                  <c:v>17</c:v>
                </c:pt>
                <c:pt idx="65">
                  <c:v>11</c:v>
                </c:pt>
                <c:pt idx="66">
                  <c:v>15</c:v>
                </c:pt>
                <c:pt idx="67">
                  <c:v>19</c:v>
                </c:pt>
                <c:pt idx="68">
                  <c:v>13</c:v>
                </c:pt>
                <c:pt idx="69">
                  <c:v>18</c:v>
                </c:pt>
                <c:pt idx="70">
                  <c:v>17</c:v>
                </c:pt>
                <c:pt idx="71">
                  <c:v>16</c:v>
                </c:pt>
                <c:pt idx="72">
                  <c:v>16</c:v>
                </c:pt>
                <c:pt idx="73">
                  <c:v>18</c:v>
                </c:pt>
                <c:pt idx="74">
                  <c:v>17</c:v>
                </c:pt>
                <c:pt idx="75">
                  <c:v>18</c:v>
                </c:pt>
                <c:pt idx="76">
                  <c:v>20</c:v>
                </c:pt>
                <c:pt idx="77">
                  <c:v>12</c:v>
                </c:pt>
                <c:pt idx="78">
                  <c:v>20</c:v>
                </c:pt>
                <c:pt idx="79">
                  <c:v>18</c:v>
                </c:pt>
                <c:pt idx="80">
                  <c:v>11</c:v>
                </c:pt>
                <c:pt idx="81">
                  <c:v>15</c:v>
                </c:pt>
                <c:pt idx="82">
                  <c:v>17</c:v>
                </c:pt>
                <c:pt idx="83">
                  <c:v>20</c:v>
                </c:pt>
                <c:pt idx="84">
                  <c:v>16</c:v>
                </c:pt>
                <c:pt idx="85">
                  <c:v>21</c:v>
                </c:pt>
                <c:pt idx="86">
                  <c:v>17</c:v>
                </c:pt>
                <c:pt idx="87">
                  <c:v>12</c:v>
                </c:pt>
                <c:pt idx="88">
                  <c:v>16</c:v>
                </c:pt>
                <c:pt idx="89">
                  <c:v>22</c:v>
                </c:pt>
                <c:pt idx="90">
                  <c:v>14</c:v>
                </c:pt>
                <c:pt idx="91">
                  <c:v>13</c:v>
                </c:pt>
                <c:pt idx="92">
                  <c:v>17</c:v>
                </c:pt>
                <c:pt idx="93">
                  <c:v>15</c:v>
                </c:pt>
                <c:pt idx="94">
                  <c:v>14</c:v>
                </c:pt>
                <c:pt idx="95">
                  <c:v>12</c:v>
                </c:pt>
                <c:pt idx="96">
                  <c:v>15</c:v>
                </c:pt>
                <c:pt idx="97">
                  <c:v>6</c:v>
                </c:pt>
                <c:pt idx="98">
                  <c:v>16</c:v>
                </c:pt>
                <c:pt idx="99">
                  <c:v>15</c:v>
                </c:pt>
                <c:pt idx="100">
                  <c:v>12</c:v>
                </c:pt>
                <c:pt idx="101">
                  <c:v>8</c:v>
                </c:pt>
                <c:pt idx="102">
                  <c:v>9</c:v>
                </c:pt>
                <c:pt idx="103">
                  <c:v>9</c:v>
                </c:pt>
                <c:pt idx="104">
                  <c:v>9</c:v>
                </c:pt>
                <c:pt idx="105">
                  <c:v>6</c:v>
                </c:pt>
                <c:pt idx="106">
                  <c:v>8</c:v>
                </c:pt>
                <c:pt idx="107">
                  <c:v>5</c:v>
                </c:pt>
                <c:pt idx="108">
                  <c:v>3</c:v>
                </c:pt>
                <c:pt idx="109">
                  <c:v>12</c:v>
                </c:pt>
                <c:pt idx="110">
                  <c:v>13</c:v>
                </c:pt>
                <c:pt idx="111">
                  <c:v>11</c:v>
                </c:pt>
                <c:pt idx="112">
                  <c:v>11</c:v>
                </c:pt>
                <c:pt idx="113">
                  <c:v>9</c:v>
                </c:pt>
                <c:pt idx="114">
                  <c:v>8</c:v>
                </c:pt>
                <c:pt idx="115">
                  <c:v>10</c:v>
                </c:pt>
                <c:pt idx="116">
                  <c:v>6</c:v>
                </c:pt>
                <c:pt idx="117">
                  <c:v>15</c:v>
                </c:pt>
                <c:pt idx="118">
                  <c:v>13</c:v>
                </c:pt>
                <c:pt idx="119">
                  <c:v>14</c:v>
                </c:pt>
                <c:pt idx="120">
                  <c:v>11</c:v>
                </c:pt>
                <c:pt idx="121">
                  <c:v>16</c:v>
                </c:pt>
                <c:pt idx="122">
                  <c:v>8</c:v>
                </c:pt>
                <c:pt idx="123">
                  <c:v>14</c:v>
                </c:pt>
                <c:pt idx="124">
                  <c:v>12</c:v>
                </c:pt>
                <c:pt idx="125">
                  <c:v>10</c:v>
                </c:pt>
                <c:pt idx="126">
                  <c:v>15</c:v>
                </c:pt>
                <c:pt idx="127">
                  <c:v>14</c:v>
                </c:pt>
                <c:pt idx="128">
                  <c:v>5</c:v>
                </c:pt>
                <c:pt idx="129">
                  <c:v>16</c:v>
                </c:pt>
                <c:pt idx="130">
                  <c:v>11</c:v>
                </c:pt>
                <c:pt idx="131">
                  <c:v>13</c:v>
                </c:pt>
                <c:pt idx="132">
                  <c:v>12</c:v>
                </c:pt>
                <c:pt idx="133">
                  <c:v>11</c:v>
                </c:pt>
                <c:pt idx="134">
                  <c:v>10</c:v>
                </c:pt>
                <c:pt idx="135">
                  <c:v>13</c:v>
                </c:pt>
                <c:pt idx="136">
                  <c:v>5</c:v>
                </c:pt>
                <c:pt idx="137">
                  <c:v>8</c:v>
                </c:pt>
                <c:pt idx="138">
                  <c:v>13</c:v>
                </c:pt>
                <c:pt idx="139">
                  <c:v>10</c:v>
                </c:pt>
                <c:pt idx="140">
                  <c:v>16</c:v>
                </c:pt>
                <c:pt idx="141">
                  <c:v>14</c:v>
                </c:pt>
                <c:pt idx="142">
                  <c:v>9</c:v>
                </c:pt>
                <c:pt idx="143">
                  <c:v>15</c:v>
                </c:pt>
                <c:pt idx="144">
                  <c:v>8</c:v>
                </c:pt>
                <c:pt idx="145">
                  <c:v>7</c:v>
                </c:pt>
                <c:pt idx="146">
                  <c:v>19</c:v>
                </c:pt>
                <c:pt idx="147">
                  <c:v>9</c:v>
                </c:pt>
                <c:pt idx="148">
                  <c:v>12</c:v>
                </c:pt>
                <c:pt idx="149">
                  <c:v>17</c:v>
                </c:pt>
                <c:pt idx="150">
                  <c:v>14</c:v>
                </c:pt>
                <c:pt idx="151">
                  <c:v>13</c:v>
                </c:pt>
                <c:pt idx="152">
                  <c:v>16</c:v>
                </c:pt>
                <c:pt idx="153">
                  <c:v>12</c:v>
                </c:pt>
                <c:pt idx="154">
                  <c:v>6</c:v>
                </c:pt>
                <c:pt idx="155">
                  <c:v>12</c:v>
                </c:pt>
                <c:pt idx="156">
                  <c:v>14</c:v>
                </c:pt>
                <c:pt idx="157">
                  <c:v>16</c:v>
                </c:pt>
                <c:pt idx="158">
                  <c:v>13</c:v>
                </c:pt>
                <c:pt idx="159">
                  <c:v>10</c:v>
                </c:pt>
                <c:pt idx="160">
                  <c:v>9</c:v>
                </c:pt>
                <c:pt idx="161">
                  <c:v>14</c:v>
                </c:pt>
                <c:pt idx="162">
                  <c:v>11</c:v>
                </c:pt>
                <c:pt idx="163">
                  <c:v>21</c:v>
                </c:pt>
                <c:pt idx="164">
                  <c:v>19</c:v>
                </c:pt>
                <c:pt idx="165">
                  <c:v>10</c:v>
                </c:pt>
                <c:pt idx="166">
                  <c:v>12</c:v>
                </c:pt>
                <c:pt idx="167">
                  <c:v>18</c:v>
                </c:pt>
                <c:pt idx="168">
                  <c:v>16</c:v>
                </c:pt>
                <c:pt idx="169">
                  <c:v>5</c:v>
                </c:pt>
                <c:pt idx="170">
                  <c:v>12</c:v>
                </c:pt>
                <c:pt idx="171">
                  <c:v>17</c:v>
                </c:pt>
                <c:pt idx="172">
                  <c:v>14</c:v>
                </c:pt>
                <c:pt idx="173">
                  <c:v>15</c:v>
                </c:pt>
                <c:pt idx="174">
                  <c:v>14</c:v>
                </c:pt>
                <c:pt idx="175">
                  <c:v>14</c:v>
                </c:pt>
                <c:pt idx="176">
                  <c:v>12</c:v>
                </c:pt>
                <c:pt idx="177">
                  <c:v>13</c:v>
                </c:pt>
                <c:pt idx="178">
                  <c:v>18</c:v>
                </c:pt>
                <c:pt idx="179">
                  <c:v>16</c:v>
                </c:pt>
                <c:pt idx="180">
                  <c:v>12</c:v>
                </c:pt>
                <c:pt idx="181">
                  <c:v>13</c:v>
                </c:pt>
                <c:pt idx="182">
                  <c:v>15</c:v>
                </c:pt>
                <c:pt idx="183">
                  <c:v>14</c:v>
                </c:pt>
                <c:pt idx="184">
                  <c:v>13</c:v>
                </c:pt>
                <c:pt idx="185">
                  <c:v>15</c:v>
                </c:pt>
                <c:pt idx="186">
                  <c:v>12</c:v>
                </c:pt>
                <c:pt idx="187">
                  <c:v>15</c:v>
                </c:pt>
                <c:pt idx="188">
                  <c:v>15</c:v>
                </c:pt>
                <c:pt idx="189">
                  <c:v>15</c:v>
                </c:pt>
                <c:pt idx="190">
                  <c:v>16</c:v>
                </c:pt>
                <c:pt idx="191">
                  <c:v>15</c:v>
                </c:pt>
                <c:pt idx="192">
                  <c:v>15</c:v>
                </c:pt>
                <c:pt idx="193">
                  <c:v>13</c:v>
                </c:pt>
                <c:pt idx="194">
                  <c:v>15</c:v>
                </c:pt>
                <c:pt idx="195">
                  <c:v>14</c:v>
                </c:pt>
                <c:pt idx="196">
                  <c:v>15</c:v>
                </c:pt>
                <c:pt idx="197">
                  <c:v>16</c:v>
                </c:pt>
                <c:pt idx="198">
                  <c:v>15</c:v>
                </c:pt>
                <c:pt idx="199">
                  <c:v>14</c:v>
                </c:pt>
                <c:pt idx="200">
                  <c:v>11</c:v>
                </c:pt>
                <c:pt idx="201">
                  <c:v>11</c:v>
                </c:pt>
                <c:pt idx="202">
                  <c:v>12</c:v>
                </c:pt>
                <c:pt idx="203">
                  <c:v>10</c:v>
                </c:pt>
                <c:pt idx="204">
                  <c:v>13</c:v>
                </c:pt>
                <c:pt idx="205">
                  <c:v>12</c:v>
                </c:pt>
                <c:pt idx="206">
                  <c:v>16</c:v>
                </c:pt>
                <c:pt idx="207">
                  <c:v>13</c:v>
                </c:pt>
                <c:pt idx="208">
                  <c:v>6</c:v>
                </c:pt>
                <c:pt idx="209">
                  <c:v>12</c:v>
                </c:pt>
                <c:pt idx="210">
                  <c:v>11</c:v>
                </c:pt>
                <c:pt idx="211">
                  <c:v>13</c:v>
                </c:pt>
                <c:pt idx="212">
                  <c:v>4</c:v>
                </c:pt>
                <c:pt idx="213">
                  <c:v>21</c:v>
                </c:pt>
                <c:pt idx="214">
                  <c:v>12</c:v>
                </c:pt>
                <c:pt idx="215">
                  <c:v>9</c:v>
                </c:pt>
                <c:pt idx="216">
                  <c:v>16</c:v>
                </c:pt>
                <c:pt idx="217">
                  <c:v>16</c:v>
                </c:pt>
                <c:pt idx="218">
                  <c:v>16</c:v>
                </c:pt>
                <c:pt idx="219">
                  <c:v>23</c:v>
                </c:pt>
                <c:pt idx="220">
                  <c:v>10</c:v>
                </c:pt>
                <c:pt idx="221">
                  <c:v>11</c:v>
                </c:pt>
                <c:pt idx="222">
                  <c:v>11</c:v>
                </c:pt>
                <c:pt idx="223">
                  <c:v>8</c:v>
                </c:pt>
                <c:pt idx="224">
                  <c:v>10</c:v>
                </c:pt>
                <c:pt idx="225">
                  <c:v>13</c:v>
                </c:pt>
                <c:pt idx="226">
                  <c:v>8</c:v>
                </c:pt>
                <c:pt idx="227">
                  <c:v>12</c:v>
                </c:pt>
                <c:pt idx="228">
                  <c:v>14</c:v>
                </c:pt>
                <c:pt idx="229">
                  <c:v>5</c:v>
                </c:pt>
                <c:pt idx="230">
                  <c:v>8</c:v>
                </c:pt>
                <c:pt idx="231">
                  <c:v>12</c:v>
                </c:pt>
                <c:pt idx="232">
                  <c:v>10</c:v>
                </c:pt>
                <c:pt idx="233">
                  <c:v>10</c:v>
                </c:pt>
                <c:pt idx="234">
                  <c:v>19</c:v>
                </c:pt>
                <c:pt idx="235">
                  <c:v>7</c:v>
                </c:pt>
                <c:pt idx="236">
                  <c:v>12</c:v>
                </c:pt>
                <c:pt idx="237">
                  <c:v>29</c:v>
                </c:pt>
                <c:pt idx="238">
                  <c:v>16</c:v>
                </c:pt>
                <c:pt idx="239">
                  <c:v>11</c:v>
                </c:pt>
                <c:pt idx="240">
                  <c:v>23</c:v>
                </c:pt>
                <c:pt idx="241">
                  <c:v>12</c:v>
                </c:pt>
                <c:pt idx="242">
                  <c:v>14</c:v>
                </c:pt>
                <c:pt idx="243">
                  <c:v>16</c:v>
                </c:pt>
                <c:pt idx="244">
                  <c:v>11</c:v>
                </c:pt>
                <c:pt idx="245">
                  <c:v>10</c:v>
                </c:pt>
                <c:pt idx="246">
                  <c:v>15</c:v>
                </c:pt>
                <c:pt idx="247">
                  <c:v>3</c:v>
                </c:pt>
                <c:pt idx="248">
                  <c:v>2</c:v>
                </c:pt>
                <c:pt idx="249">
                  <c:v>5</c:v>
                </c:pt>
                <c:pt idx="250">
                  <c:v>8</c:v>
                </c:pt>
                <c:pt idx="251">
                  <c:v>3</c:v>
                </c:pt>
                <c:pt idx="252">
                  <c:v>4</c:v>
                </c:pt>
                <c:pt idx="253">
                  <c:v>5</c:v>
                </c:pt>
                <c:pt idx="25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3E-4EC4-8CE0-C81728B1D6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723520"/>
        <c:axId val="271722208"/>
      </c:lineChart>
      <c:catAx>
        <c:axId val="271723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722208"/>
        <c:crosses val="autoZero"/>
        <c:auto val="1"/>
        <c:lblAlgn val="ctr"/>
        <c:lblOffset val="100"/>
        <c:noMultiLvlLbl val="0"/>
      </c:catAx>
      <c:valAx>
        <c:axId val="271722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72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1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2</c:v>
                </c:pt>
                <c:pt idx="49">
                  <c:v>1</c:v>
                </c:pt>
                <c:pt idx="50">
                  <c:v>1</c:v>
                </c:pt>
                <c:pt idx="51">
                  <c:v>0</c:v>
                </c:pt>
                <c:pt idx="52">
                  <c:v>2</c:v>
                </c:pt>
                <c:pt idx="53">
                  <c:v>0</c:v>
                </c:pt>
                <c:pt idx="54">
                  <c:v>3</c:v>
                </c:pt>
                <c:pt idx="55">
                  <c:v>3</c:v>
                </c:pt>
                <c:pt idx="56">
                  <c:v>3</c:v>
                </c:pt>
                <c:pt idx="57">
                  <c:v>1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2</c:v>
                </c:pt>
                <c:pt idx="65">
                  <c:v>0</c:v>
                </c:pt>
                <c:pt idx="66">
                  <c:v>1</c:v>
                </c:pt>
                <c:pt idx="67">
                  <c:v>0</c:v>
                </c:pt>
                <c:pt idx="68">
                  <c:v>2</c:v>
                </c:pt>
                <c:pt idx="69">
                  <c:v>3</c:v>
                </c:pt>
                <c:pt idx="70">
                  <c:v>0</c:v>
                </c:pt>
                <c:pt idx="71">
                  <c:v>2</c:v>
                </c:pt>
                <c:pt idx="72">
                  <c:v>1</c:v>
                </c:pt>
                <c:pt idx="73">
                  <c:v>0</c:v>
                </c:pt>
                <c:pt idx="74">
                  <c:v>0</c:v>
                </c:pt>
                <c:pt idx="75">
                  <c:v>2</c:v>
                </c:pt>
                <c:pt idx="76">
                  <c:v>2</c:v>
                </c:pt>
                <c:pt idx="77">
                  <c:v>0</c:v>
                </c:pt>
                <c:pt idx="78">
                  <c:v>1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3</c:v>
                </c:pt>
                <c:pt idx="86">
                  <c:v>4</c:v>
                </c:pt>
                <c:pt idx="87">
                  <c:v>0</c:v>
                </c:pt>
                <c:pt idx="88">
                  <c:v>0</c:v>
                </c:pt>
                <c:pt idx="89">
                  <c:v>1</c:v>
                </c:pt>
                <c:pt idx="90">
                  <c:v>4</c:v>
                </c:pt>
                <c:pt idx="91">
                  <c:v>2</c:v>
                </c:pt>
                <c:pt idx="92">
                  <c:v>0</c:v>
                </c:pt>
                <c:pt idx="93">
                  <c:v>0</c:v>
                </c:pt>
                <c:pt idx="94">
                  <c:v>1</c:v>
                </c:pt>
                <c:pt idx="95">
                  <c:v>0</c:v>
                </c:pt>
                <c:pt idx="96">
                  <c:v>3</c:v>
                </c:pt>
                <c:pt idx="97">
                  <c:v>1</c:v>
                </c:pt>
                <c:pt idx="98">
                  <c:v>0</c:v>
                </c:pt>
                <c:pt idx="99">
                  <c:v>0</c:v>
                </c:pt>
                <c:pt idx="100">
                  <c:v>1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2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1</c:v>
                </c:pt>
                <c:pt idx="114">
                  <c:v>0</c:v>
                </c:pt>
                <c:pt idx="115">
                  <c:v>1</c:v>
                </c:pt>
                <c:pt idx="116">
                  <c:v>2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1</c:v>
                </c:pt>
                <c:pt idx="122">
                  <c:v>1</c:v>
                </c:pt>
                <c:pt idx="123">
                  <c:v>0</c:v>
                </c:pt>
                <c:pt idx="124">
                  <c:v>0</c:v>
                </c:pt>
                <c:pt idx="125">
                  <c:v>1</c:v>
                </c:pt>
                <c:pt idx="126">
                  <c:v>0</c:v>
                </c:pt>
                <c:pt idx="127">
                  <c:v>0</c:v>
                </c:pt>
                <c:pt idx="128">
                  <c:v>1</c:v>
                </c:pt>
                <c:pt idx="129">
                  <c:v>3</c:v>
                </c:pt>
                <c:pt idx="130">
                  <c:v>1</c:v>
                </c:pt>
                <c:pt idx="131">
                  <c:v>3</c:v>
                </c:pt>
                <c:pt idx="132">
                  <c:v>3</c:v>
                </c:pt>
                <c:pt idx="133">
                  <c:v>2</c:v>
                </c:pt>
                <c:pt idx="134">
                  <c:v>0</c:v>
                </c:pt>
                <c:pt idx="135">
                  <c:v>2</c:v>
                </c:pt>
                <c:pt idx="136">
                  <c:v>1</c:v>
                </c:pt>
                <c:pt idx="137">
                  <c:v>1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1</c:v>
                </c:pt>
                <c:pt idx="143">
                  <c:v>2</c:v>
                </c:pt>
                <c:pt idx="144">
                  <c:v>0</c:v>
                </c:pt>
                <c:pt idx="145">
                  <c:v>1</c:v>
                </c:pt>
                <c:pt idx="146">
                  <c:v>0</c:v>
                </c:pt>
                <c:pt idx="147">
                  <c:v>1</c:v>
                </c:pt>
                <c:pt idx="148">
                  <c:v>2</c:v>
                </c:pt>
                <c:pt idx="149">
                  <c:v>0</c:v>
                </c:pt>
                <c:pt idx="150">
                  <c:v>0</c:v>
                </c:pt>
                <c:pt idx="151">
                  <c:v>4</c:v>
                </c:pt>
                <c:pt idx="152">
                  <c:v>0</c:v>
                </c:pt>
                <c:pt idx="153">
                  <c:v>3</c:v>
                </c:pt>
                <c:pt idx="154">
                  <c:v>0</c:v>
                </c:pt>
                <c:pt idx="155">
                  <c:v>11</c:v>
                </c:pt>
                <c:pt idx="156">
                  <c:v>1</c:v>
                </c:pt>
                <c:pt idx="157">
                  <c:v>5</c:v>
                </c:pt>
                <c:pt idx="158">
                  <c:v>2</c:v>
                </c:pt>
                <c:pt idx="159">
                  <c:v>4</c:v>
                </c:pt>
                <c:pt idx="160">
                  <c:v>1</c:v>
                </c:pt>
                <c:pt idx="161">
                  <c:v>2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0</c:v>
                </c:pt>
                <c:pt idx="166">
                  <c:v>1</c:v>
                </c:pt>
                <c:pt idx="167">
                  <c:v>5</c:v>
                </c:pt>
                <c:pt idx="168">
                  <c:v>1</c:v>
                </c:pt>
                <c:pt idx="169">
                  <c:v>0</c:v>
                </c:pt>
                <c:pt idx="170">
                  <c:v>2</c:v>
                </c:pt>
                <c:pt idx="171">
                  <c:v>4</c:v>
                </c:pt>
                <c:pt idx="172">
                  <c:v>0</c:v>
                </c:pt>
                <c:pt idx="173">
                  <c:v>0</c:v>
                </c:pt>
                <c:pt idx="174">
                  <c:v>1</c:v>
                </c:pt>
                <c:pt idx="175">
                  <c:v>2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3</c:v>
                </c:pt>
                <c:pt idx="180">
                  <c:v>2</c:v>
                </c:pt>
                <c:pt idx="181">
                  <c:v>2</c:v>
                </c:pt>
                <c:pt idx="182">
                  <c:v>0</c:v>
                </c:pt>
                <c:pt idx="183">
                  <c:v>0</c:v>
                </c:pt>
                <c:pt idx="184">
                  <c:v>1</c:v>
                </c:pt>
                <c:pt idx="185">
                  <c:v>6</c:v>
                </c:pt>
                <c:pt idx="186">
                  <c:v>2</c:v>
                </c:pt>
                <c:pt idx="187">
                  <c:v>6</c:v>
                </c:pt>
                <c:pt idx="188">
                  <c:v>2</c:v>
                </c:pt>
                <c:pt idx="189">
                  <c:v>2</c:v>
                </c:pt>
                <c:pt idx="190">
                  <c:v>0</c:v>
                </c:pt>
                <c:pt idx="191">
                  <c:v>2</c:v>
                </c:pt>
                <c:pt idx="192">
                  <c:v>1</c:v>
                </c:pt>
                <c:pt idx="193">
                  <c:v>0</c:v>
                </c:pt>
                <c:pt idx="194">
                  <c:v>2</c:v>
                </c:pt>
                <c:pt idx="195">
                  <c:v>2</c:v>
                </c:pt>
                <c:pt idx="196">
                  <c:v>1</c:v>
                </c:pt>
                <c:pt idx="197">
                  <c:v>0</c:v>
                </c:pt>
                <c:pt idx="198">
                  <c:v>1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1</c:v>
                </c:pt>
                <c:pt idx="203">
                  <c:v>0</c:v>
                </c:pt>
                <c:pt idx="204">
                  <c:v>0</c:v>
                </c:pt>
                <c:pt idx="205">
                  <c:v>2</c:v>
                </c:pt>
                <c:pt idx="206">
                  <c:v>0</c:v>
                </c:pt>
                <c:pt idx="207">
                  <c:v>1</c:v>
                </c:pt>
                <c:pt idx="208">
                  <c:v>3</c:v>
                </c:pt>
                <c:pt idx="209">
                  <c:v>0</c:v>
                </c:pt>
                <c:pt idx="210">
                  <c:v>1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1</c:v>
                </c:pt>
                <c:pt idx="215">
                  <c:v>1</c:v>
                </c:pt>
                <c:pt idx="216">
                  <c:v>4</c:v>
                </c:pt>
                <c:pt idx="217">
                  <c:v>1</c:v>
                </c:pt>
                <c:pt idx="218">
                  <c:v>3</c:v>
                </c:pt>
                <c:pt idx="219">
                  <c:v>1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2</c:v>
                </c:pt>
                <c:pt idx="224">
                  <c:v>2</c:v>
                </c:pt>
                <c:pt idx="225">
                  <c:v>3</c:v>
                </c:pt>
                <c:pt idx="226">
                  <c:v>1</c:v>
                </c:pt>
                <c:pt idx="227">
                  <c:v>5</c:v>
                </c:pt>
                <c:pt idx="228">
                  <c:v>0</c:v>
                </c:pt>
                <c:pt idx="229">
                  <c:v>1</c:v>
                </c:pt>
                <c:pt idx="230">
                  <c:v>3</c:v>
                </c:pt>
                <c:pt idx="231">
                  <c:v>0</c:v>
                </c:pt>
                <c:pt idx="232">
                  <c:v>2</c:v>
                </c:pt>
                <c:pt idx="233">
                  <c:v>0</c:v>
                </c:pt>
                <c:pt idx="234">
                  <c:v>7</c:v>
                </c:pt>
                <c:pt idx="235">
                  <c:v>0</c:v>
                </c:pt>
                <c:pt idx="236">
                  <c:v>6</c:v>
                </c:pt>
                <c:pt idx="237">
                  <c:v>1</c:v>
                </c:pt>
                <c:pt idx="238">
                  <c:v>0</c:v>
                </c:pt>
                <c:pt idx="239">
                  <c:v>0</c:v>
                </c:pt>
                <c:pt idx="240">
                  <c:v>3</c:v>
                </c:pt>
                <c:pt idx="241">
                  <c:v>0</c:v>
                </c:pt>
                <c:pt idx="242">
                  <c:v>1</c:v>
                </c:pt>
                <c:pt idx="243">
                  <c:v>2</c:v>
                </c:pt>
                <c:pt idx="244">
                  <c:v>0</c:v>
                </c:pt>
                <c:pt idx="245">
                  <c:v>0</c:v>
                </c:pt>
                <c:pt idx="246">
                  <c:v>1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1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90-4DE8-9712-072455F289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927232"/>
        <c:axId val="278929200"/>
      </c:lineChart>
      <c:catAx>
        <c:axId val="27892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29200"/>
        <c:crosses val="autoZero"/>
        <c:auto val="1"/>
        <c:lblAlgn val="ctr"/>
        <c:lblOffset val="100"/>
        <c:noMultiLvlLbl val="0"/>
      </c:catAx>
      <c:valAx>
        <c:axId val="27892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2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10</c:v>
                </c:pt>
                <c:pt idx="1">
                  <c:v>25</c:v>
                </c:pt>
                <c:pt idx="2">
                  <c:v>11</c:v>
                </c:pt>
                <c:pt idx="3">
                  <c:v>5</c:v>
                </c:pt>
                <c:pt idx="4">
                  <c:v>7</c:v>
                </c:pt>
                <c:pt idx="5">
                  <c:v>11</c:v>
                </c:pt>
                <c:pt idx="6">
                  <c:v>6</c:v>
                </c:pt>
                <c:pt idx="7">
                  <c:v>9</c:v>
                </c:pt>
                <c:pt idx="8">
                  <c:v>9</c:v>
                </c:pt>
                <c:pt idx="9">
                  <c:v>20</c:v>
                </c:pt>
                <c:pt idx="10">
                  <c:v>12</c:v>
                </c:pt>
                <c:pt idx="11">
                  <c:v>12</c:v>
                </c:pt>
                <c:pt idx="12">
                  <c:v>4</c:v>
                </c:pt>
                <c:pt idx="13">
                  <c:v>4</c:v>
                </c:pt>
                <c:pt idx="14">
                  <c:v>6</c:v>
                </c:pt>
                <c:pt idx="15">
                  <c:v>4</c:v>
                </c:pt>
                <c:pt idx="16">
                  <c:v>16</c:v>
                </c:pt>
                <c:pt idx="17">
                  <c:v>10</c:v>
                </c:pt>
                <c:pt idx="18">
                  <c:v>10</c:v>
                </c:pt>
                <c:pt idx="19">
                  <c:v>7</c:v>
                </c:pt>
                <c:pt idx="20">
                  <c:v>5</c:v>
                </c:pt>
                <c:pt idx="21">
                  <c:v>3</c:v>
                </c:pt>
                <c:pt idx="22">
                  <c:v>6</c:v>
                </c:pt>
                <c:pt idx="23">
                  <c:v>30</c:v>
                </c:pt>
                <c:pt idx="24">
                  <c:v>14</c:v>
                </c:pt>
                <c:pt idx="25">
                  <c:v>9</c:v>
                </c:pt>
                <c:pt idx="26">
                  <c:v>16</c:v>
                </c:pt>
                <c:pt idx="27">
                  <c:v>7</c:v>
                </c:pt>
                <c:pt idx="28">
                  <c:v>14</c:v>
                </c:pt>
                <c:pt idx="29">
                  <c:v>3</c:v>
                </c:pt>
                <c:pt idx="30">
                  <c:v>6</c:v>
                </c:pt>
                <c:pt idx="31">
                  <c:v>5</c:v>
                </c:pt>
                <c:pt idx="32">
                  <c:v>10</c:v>
                </c:pt>
                <c:pt idx="33">
                  <c:v>6</c:v>
                </c:pt>
                <c:pt idx="34">
                  <c:v>4</c:v>
                </c:pt>
                <c:pt idx="35">
                  <c:v>5</c:v>
                </c:pt>
                <c:pt idx="36">
                  <c:v>9</c:v>
                </c:pt>
                <c:pt idx="37">
                  <c:v>5</c:v>
                </c:pt>
                <c:pt idx="38">
                  <c:v>2</c:v>
                </c:pt>
                <c:pt idx="39">
                  <c:v>6</c:v>
                </c:pt>
                <c:pt idx="40">
                  <c:v>6</c:v>
                </c:pt>
                <c:pt idx="41">
                  <c:v>8</c:v>
                </c:pt>
                <c:pt idx="42">
                  <c:v>4</c:v>
                </c:pt>
                <c:pt idx="43">
                  <c:v>8</c:v>
                </c:pt>
                <c:pt idx="44">
                  <c:v>3</c:v>
                </c:pt>
                <c:pt idx="45">
                  <c:v>7</c:v>
                </c:pt>
                <c:pt idx="46">
                  <c:v>10</c:v>
                </c:pt>
                <c:pt idx="47">
                  <c:v>6</c:v>
                </c:pt>
                <c:pt idx="48">
                  <c:v>7</c:v>
                </c:pt>
                <c:pt idx="49">
                  <c:v>4</c:v>
                </c:pt>
                <c:pt idx="50">
                  <c:v>13</c:v>
                </c:pt>
                <c:pt idx="51">
                  <c:v>13</c:v>
                </c:pt>
                <c:pt idx="52">
                  <c:v>13</c:v>
                </c:pt>
                <c:pt idx="53">
                  <c:v>4</c:v>
                </c:pt>
                <c:pt idx="54">
                  <c:v>9</c:v>
                </c:pt>
                <c:pt idx="55">
                  <c:v>6</c:v>
                </c:pt>
                <c:pt idx="56">
                  <c:v>11</c:v>
                </c:pt>
                <c:pt idx="57">
                  <c:v>11</c:v>
                </c:pt>
                <c:pt idx="58">
                  <c:v>4</c:v>
                </c:pt>
                <c:pt idx="59">
                  <c:v>2</c:v>
                </c:pt>
                <c:pt idx="60">
                  <c:v>5</c:v>
                </c:pt>
                <c:pt idx="61">
                  <c:v>6</c:v>
                </c:pt>
                <c:pt idx="62">
                  <c:v>9</c:v>
                </c:pt>
                <c:pt idx="63">
                  <c:v>8</c:v>
                </c:pt>
                <c:pt idx="64">
                  <c:v>5</c:v>
                </c:pt>
                <c:pt idx="65">
                  <c:v>4</c:v>
                </c:pt>
                <c:pt idx="66">
                  <c:v>15</c:v>
                </c:pt>
                <c:pt idx="67">
                  <c:v>8</c:v>
                </c:pt>
                <c:pt idx="68">
                  <c:v>9</c:v>
                </c:pt>
                <c:pt idx="69">
                  <c:v>9</c:v>
                </c:pt>
                <c:pt idx="70">
                  <c:v>11</c:v>
                </c:pt>
                <c:pt idx="71">
                  <c:v>7</c:v>
                </c:pt>
                <c:pt idx="72">
                  <c:v>5</c:v>
                </c:pt>
                <c:pt idx="73">
                  <c:v>10</c:v>
                </c:pt>
                <c:pt idx="74">
                  <c:v>6</c:v>
                </c:pt>
                <c:pt idx="75">
                  <c:v>6</c:v>
                </c:pt>
                <c:pt idx="76">
                  <c:v>7</c:v>
                </c:pt>
                <c:pt idx="77">
                  <c:v>7</c:v>
                </c:pt>
                <c:pt idx="78">
                  <c:v>18</c:v>
                </c:pt>
                <c:pt idx="79">
                  <c:v>14</c:v>
                </c:pt>
                <c:pt idx="80">
                  <c:v>17</c:v>
                </c:pt>
                <c:pt idx="81">
                  <c:v>9</c:v>
                </c:pt>
                <c:pt idx="82">
                  <c:v>18</c:v>
                </c:pt>
                <c:pt idx="83">
                  <c:v>9</c:v>
                </c:pt>
                <c:pt idx="84">
                  <c:v>9</c:v>
                </c:pt>
                <c:pt idx="85">
                  <c:v>7</c:v>
                </c:pt>
                <c:pt idx="86">
                  <c:v>8</c:v>
                </c:pt>
                <c:pt idx="87">
                  <c:v>8</c:v>
                </c:pt>
                <c:pt idx="88">
                  <c:v>10</c:v>
                </c:pt>
                <c:pt idx="89">
                  <c:v>9</c:v>
                </c:pt>
                <c:pt idx="90">
                  <c:v>9</c:v>
                </c:pt>
                <c:pt idx="91">
                  <c:v>11</c:v>
                </c:pt>
                <c:pt idx="92">
                  <c:v>12</c:v>
                </c:pt>
                <c:pt idx="93">
                  <c:v>11</c:v>
                </c:pt>
                <c:pt idx="94">
                  <c:v>8</c:v>
                </c:pt>
                <c:pt idx="95">
                  <c:v>13</c:v>
                </c:pt>
                <c:pt idx="96">
                  <c:v>20</c:v>
                </c:pt>
                <c:pt idx="97">
                  <c:v>6</c:v>
                </c:pt>
                <c:pt idx="98">
                  <c:v>6</c:v>
                </c:pt>
                <c:pt idx="99">
                  <c:v>9</c:v>
                </c:pt>
                <c:pt idx="100">
                  <c:v>3</c:v>
                </c:pt>
                <c:pt idx="101">
                  <c:v>3</c:v>
                </c:pt>
                <c:pt idx="102">
                  <c:v>12</c:v>
                </c:pt>
                <c:pt idx="103">
                  <c:v>6</c:v>
                </c:pt>
                <c:pt idx="104">
                  <c:v>1</c:v>
                </c:pt>
                <c:pt idx="105">
                  <c:v>6</c:v>
                </c:pt>
                <c:pt idx="106">
                  <c:v>8</c:v>
                </c:pt>
                <c:pt idx="107">
                  <c:v>9</c:v>
                </c:pt>
                <c:pt idx="108">
                  <c:v>10</c:v>
                </c:pt>
                <c:pt idx="109">
                  <c:v>4</c:v>
                </c:pt>
                <c:pt idx="110">
                  <c:v>2</c:v>
                </c:pt>
                <c:pt idx="111">
                  <c:v>22</c:v>
                </c:pt>
                <c:pt idx="112">
                  <c:v>4</c:v>
                </c:pt>
                <c:pt idx="113">
                  <c:v>1</c:v>
                </c:pt>
                <c:pt idx="114">
                  <c:v>2</c:v>
                </c:pt>
                <c:pt idx="115">
                  <c:v>11</c:v>
                </c:pt>
                <c:pt idx="116">
                  <c:v>7</c:v>
                </c:pt>
                <c:pt idx="117">
                  <c:v>16</c:v>
                </c:pt>
                <c:pt idx="118">
                  <c:v>10</c:v>
                </c:pt>
                <c:pt idx="119">
                  <c:v>6</c:v>
                </c:pt>
                <c:pt idx="120">
                  <c:v>15</c:v>
                </c:pt>
                <c:pt idx="121">
                  <c:v>13</c:v>
                </c:pt>
                <c:pt idx="122">
                  <c:v>14</c:v>
                </c:pt>
                <c:pt idx="123">
                  <c:v>7</c:v>
                </c:pt>
                <c:pt idx="124">
                  <c:v>5</c:v>
                </c:pt>
                <c:pt idx="125">
                  <c:v>4</c:v>
                </c:pt>
                <c:pt idx="126">
                  <c:v>3</c:v>
                </c:pt>
                <c:pt idx="127">
                  <c:v>15</c:v>
                </c:pt>
                <c:pt idx="128">
                  <c:v>6</c:v>
                </c:pt>
                <c:pt idx="129">
                  <c:v>6</c:v>
                </c:pt>
                <c:pt idx="130">
                  <c:v>5</c:v>
                </c:pt>
                <c:pt idx="131">
                  <c:v>5</c:v>
                </c:pt>
                <c:pt idx="132">
                  <c:v>12</c:v>
                </c:pt>
                <c:pt idx="133">
                  <c:v>8</c:v>
                </c:pt>
                <c:pt idx="134">
                  <c:v>5</c:v>
                </c:pt>
                <c:pt idx="135">
                  <c:v>6</c:v>
                </c:pt>
                <c:pt idx="136">
                  <c:v>10</c:v>
                </c:pt>
                <c:pt idx="137">
                  <c:v>6</c:v>
                </c:pt>
                <c:pt idx="138">
                  <c:v>0</c:v>
                </c:pt>
                <c:pt idx="139">
                  <c:v>9</c:v>
                </c:pt>
                <c:pt idx="140">
                  <c:v>7</c:v>
                </c:pt>
                <c:pt idx="141">
                  <c:v>13</c:v>
                </c:pt>
                <c:pt idx="142">
                  <c:v>18</c:v>
                </c:pt>
                <c:pt idx="143">
                  <c:v>13</c:v>
                </c:pt>
                <c:pt idx="144">
                  <c:v>2</c:v>
                </c:pt>
                <c:pt idx="145">
                  <c:v>4</c:v>
                </c:pt>
                <c:pt idx="146">
                  <c:v>3</c:v>
                </c:pt>
                <c:pt idx="147">
                  <c:v>3</c:v>
                </c:pt>
                <c:pt idx="148">
                  <c:v>6</c:v>
                </c:pt>
                <c:pt idx="149">
                  <c:v>5</c:v>
                </c:pt>
                <c:pt idx="150">
                  <c:v>5</c:v>
                </c:pt>
                <c:pt idx="151">
                  <c:v>6</c:v>
                </c:pt>
                <c:pt idx="152">
                  <c:v>15</c:v>
                </c:pt>
                <c:pt idx="153">
                  <c:v>16</c:v>
                </c:pt>
                <c:pt idx="154">
                  <c:v>6</c:v>
                </c:pt>
                <c:pt idx="155">
                  <c:v>4</c:v>
                </c:pt>
                <c:pt idx="156">
                  <c:v>13</c:v>
                </c:pt>
                <c:pt idx="157">
                  <c:v>6</c:v>
                </c:pt>
                <c:pt idx="158">
                  <c:v>9</c:v>
                </c:pt>
                <c:pt idx="159">
                  <c:v>4</c:v>
                </c:pt>
                <c:pt idx="160">
                  <c:v>5</c:v>
                </c:pt>
                <c:pt idx="161">
                  <c:v>6</c:v>
                </c:pt>
                <c:pt idx="162">
                  <c:v>3</c:v>
                </c:pt>
                <c:pt idx="163">
                  <c:v>15</c:v>
                </c:pt>
                <c:pt idx="164">
                  <c:v>8</c:v>
                </c:pt>
                <c:pt idx="165">
                  <c:v>2</c:v>
                </c:pt>
                <c:pt idx="166">
                  <c:v>5</c:v>
                </c:pt>
                <c:pt idx="167">
                  <c:v>7</c:v>
                </c:pt>
                <c:pt idx="168">
                  <c:v>5</c:v>
                </c:pt>
                <c:pt idx="169">
                  <c:v>4</c:v>
                </c:pt>
                <c:pt idx="170">
                  <c:v>5</c:v>
                </c:pt>
                <c:pt idx="171">
                  <c:v>6</c:v>
                </c:pt>
                <c:pt idx="172">
                  <c:v>14</c:v>
                </c:pt>
                <c:pt idx="173">
                  <c:v>7</c:v>
                </c:pt>
                <c:pt idx="174">
                  <c:v>16</c:v>
                </c:pt>
                <c:pt idx="175">
                  <c:v>10</c:v>
                </c:pt>
                <c:pt idx="176">
                  <c:v>10</c:v>
                </c:pt>
                <c:pt idx="177">
                  <c:v>19</c:v>
                </c:pt>
                <c:pt idx="178">
                  <c:v>8</c:v>
                </c:pt>
                <c:pt idx="179">
                  <c:v>9</c:v>
                </c:pt>
                <c:pt idx="180">
                  <c:v>9</c:v>
                </c:pt>
                <c:pt idx="181">
                  <c:v>6</c:v>
                </c:pt>
                <c:pt idx="182">
                  <c:v>5</c:v>
                </c:pt>
                <c:pt idx="183">
                  <c:v>3</c:v>
                </c:pt>
                <c:pt idx="184">
                  <c:v>7</c:v>
                </c:pt>
                <c:pt idx="185">
                  <c:v>14</c:v>
                </c:pt>
                <c:pt idx="186">
                  <c:v>9</c:v>
                </c:pt>
                <c:pt idx="187">
                  <c:v>11</c:v>
                </c:pt>
                <c:pt idx="188">
                  <c:v>14</c:v>
                </c:pt>
                <c:pt idx="189">
                  <c:v>9</c:v>
                </c:pt>
                <c:pt idx="190">
                  <c:v>3</c:v>
                </c:pt>
                <c:pt idx="191">
                  <c:v>14</c:v>
                </c:pt>
                <c:pt idx="192">
                  <c:v>6</c:v>
                </c:pt>
                <c:pt idx="193">
                  <c:v>9</c:v>
                </c:pt>
                <c:pt idx="194">
                  <c:v>4</c:v>
                </c:pt>
                <c:pt idx="195">
                  <c:v>17</c:v>
                </c:pt>
                <c:pt idx="196">
                  <c:v>13</c:v>
                </c:pt>
                <c:pt idx="197">
                  <c:v>12</c:v>
                </c:pt>
                <c:pt idx="198">
                  <c:v>28</c:v>
                </c:pt>
                <c:pt idx="199">
                  <c:v>7</c:v>
                </c:pt>
                <c:pt idx="200">
                  <c:v>3</c:v>
                </c:pt>
                <c:pt idx="201">
                  <c:v>5</c:v>
                </c:pt>
                <c:pt idx="202">
                  <c:v>14</c:v>
                </c:pt>
                <c:pt idx="203">
                  <c:v>8</c:v>
                </c:pt>
                <c:pt idx="204">
                  <c:v>9</c:v>
                </c:pt>
                <c:pt idx="205">
                  <c:v>3</c:v>
                </c:pt>
                <c:pt idx="206">
                  <c:v>11</c:v>
                </c:pt>
                <c:pt idx="207">
                  <c:v>10</c:v>
                </c:pt>
                <c:pt idx="208">
                  <c:v>9</c:v>
                </c:pt>
                <c:pt idx="209">
                  <c:v>6</c:v>
                </c:pt>
                <c:pt idx="210">
                  <c:v>13</c:v>
                </c:pt>
                <c:pt idx="211">
                  <c:v>15</c:v>
                </c:pt>
                <c:pt idx="212">
                  <c:v>8</c:v>
                </c:pt>
                <c:pt idx="213">
                  <c:v>13</c:v>
                </c:pt>
                <c:pt idx="214">
                  <c:v>6</c:v>
                </c:pt>
                <c:pt idx="215">
                  <c:v>4</c:v>
                </c:pt>
                <c:pt idx="216">
                  <c:v>11</c:v>
                </c:pt>
                <c:pt idx="217">
                  <c:v>11</c:v>
                </c:pt>
                <c:pt idx="218">
                  <c:v>5</c:v>
                </c:pt>
                <c:pt idx="219">
                  <c:v>27</c:v>
                </c:pt>
                <c:pt idx="220">
                  <c:v>6</c:v>
                </c:pt>
                <c:pt idx="221">
                  <c:v>8</c:v>
                </c:pt>
                <c:pt idx="222">
                  <c:v>9</c:v>
                </c:pt>
                <c:pt idx="223">
                  <c:v>17</c:v>
                </c:pt>
                <c:pt idx="224">
                  <c:v>7</c:v>
                </c:pt>
                <c:pt idx="225">
                  <c:v>16</c:v>
                </c:pt>
                <c:pt idx="226">
                  <c:v>13</c:v>
                </c:pt>
                <c:pt idx="227">
                  <c:v>5</c:v>
                </c:pt>
                <c:pt idx="228">
                  <c:v>6</c:v>
                </c:pt>
                <c:pt idx="229">
                  <c:v>10</c:v>
                </c:pt>
                <c:pt idx="230">
                  <c:v>5</c:v>
                </c:pt>
                <c:pt idx="231">
                  <c:v>7</c:v>
                </c:pt>
                <c:pt idx="232">
                  <c:v>6</c:v>
                </c:pt>
                <c:pt idx="233">
                  <c:v>16</c:v>
                </c:pt>
                <c:pt idx="234">
                  <c:v>4</c:v>
                </c:pt>
                <c:pt idx="235">
                  <c:v>2</c:v>
                </c:pt>
                <c:pt idx="236">
                  <c:v>4</c:v>
                </c:pt>
                <c:pt idx="237">
                  <c:v>8</c:v>
                </c:pt>
                <c:pt idx="238">
                  <c:v>14</c:v>
                </c:pt>
                <c:pt idx="239">
                  <c:v>11</c:v>
                </c:pt>
                <c:pt idx="240">
                  <c:v>11</c:v>
                </c:pt>
                <c:pt idx="241">
                  <c:v>9</c:v>
                </c:pt>
                <c:pt idx="242">
                  <c:v>12</c:v>
                </c:pt>
                <c:pt idx="243">
                  <c:v>17</c:v>
                </c:pt>
                <c:pt idx="244">
                  <c:v>20</c:v>
                </c:pt>
                <c:pt idx="245">
                  <c:v>6</c:v>
                </c:pt>
                <c:pt idx="246">
                  <c:v>8</c:v>
                </c:pt>
                <c:pt idx="247">
                  <c:v>1</c:v>
                </c:pt>
                <c:pt idx="248">
                  <c:v>2</c:v>
                </c:pt>
                <c:pt idx="249">
                  <c:v>2</c:v>
                </c:pt>
                <c:pt idx="250">
                  <c:v>6</c:v>
                </c:pt>
                <c:pt idx="251">
                  <c:v>8</c:v>
                </c:pt>
                <c:pt idx="252">
                  <c:v>6</c:v>
                </c:pt>
                <c:pt idx="253">
                  <c:v>0</c:v>
                </c:pt>
                <c:pt idx="25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E5-48F1-A0F0-F3EEFA22E0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934776"/>
        <c:axId val="319063776"/>
      </c:lineChart>
      <c:catAx>
        <c:axId val="278934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063776"/>
        <c:crosses val="autoZero"/>
        <c:auto val="1"/>
        <c:lblAlgn val="ctr"/>
        <c:lblOffset val="100"/>
        <c:noMultiLvlLbl val="0"/>
      </c:catAx>
      <c:valAx>
        <c:axId val="31906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3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27</c:v>
                </c:pt>
                <c:pt idx="1">
                  <c:v>30</c:v>
                </c:pt>
                <c:pt idx="2">
                  <c:v>64</c:v>
                </c:pt>
                <c:pt idx="3">
                  <c:v>60</c:v>
                </c:pt>
                <c:pt idx="4">
                  <c:v>52</c:v>
                </c:pt>
                <c:pt idx="5">
                  <c:v>64</c:v>
                </c:pt>
                <c:pt idx="6">
                  <c:v>32</c:v>
                </c:pt>
                <c:pt idx="7">
                  <c:v>60</c:v>
                </c:pt>
                <c:pt idx="8">
                  <c:v>58</c:v>
                </c:pt>
                <c:pt idx="9">
                  <c:v>59</c:v>
                </c:pt>
                <c:pt idx="10">
                  <c:v>137</c:v>
                </c:pt>
                <c:pt idx="11">
                  <c:v>158</c:v>
                </c:pt>
                <c:pt idx="12">
                  <c:v>33</c:v>
                </c:pt>
                <c:pt idx="13">
                  <c:v>33</c:v>
                </c:pt>
                <c:pt idx="14">
                  <c:v>28</c:v>
                </c:pt>
                <c:pt idx="15">
                  <c:v>20</c:v>
                </c:pt>
                <c:pt idx="16">
                  <c:v>36</c:v>
                </c:pt>
                <c:pt idx="17">
                  <c:v>86</c:v>
                </c:pt>
                <c:pt idx="18">
                  <c:v>81</c:v>
                </c:pt>
                <c:pt idx="19">
                  <c:v>30</c:v>
                </c:pt>
                <c:pt idx="20">
                  <c:v>59</c:v>
                </c:pt>
                <c:pt idx="21">
                  <c:v>44</c:v>
                </c:pt>
                <c:pt idx="22">
                  <c:v>29</c:v>
                </c:pt>
                <c:pt idx="23">
                  <c:v>111</c:v>
                </c:pt>
                <c:pt idx="24">
                  <c:v>129</c:v>
                </c:pt>
                <c:pt idx="25">
                  <c:v>89</c:v>
                </c:pt>
                <c:pt idx="26">
                  <c:v>45</c:v>
                </c:pt>
                <c:pt idx="27">
                  <c:v>71</c:v>
                </c:pt>
                <c:pt idx="28">
                  <c:v>55</c:v>
                </c:pt>
                <c:pt idx="29">
                  <c:v>69</c:v>
                </c:pt>
                <c:pt idx="30">
                  <c:v>191</c:v>
                </c:pt>
                <c:pt idx="31">
                  <c:v>52</c:v>
                </c:pt>
                <c:pt idx="32">
                  <c:v>92</c:v>
                </c:pt>
                <c:pt idx="33">
                  <c:v>111</c:v>
                </c:pt>
                <c:pt idx="34">
                  <c:v>35</c:v>
                </c:pt>
                <c:pt idx="35">
                  <c:v>47</c:v>
                </c:pt>
                <c:pt idx="36">
                  <c:v>27</c:v>
                </c:pt>
                <c:pt idx="37">
                  <c:v>60</c:v>
                </c:pt>
                <c:pt idx="38">
                  <c:v>64</c:v>
                </c:pt>
                <c:pt idx="39">
                  <c:v>15</c:v>
                </c:pt>
                <c:pt idx="40">
                  <c:v>14</c:v>
                </c:pt>
                <c:pt idx="41">
                  <c:v>61</c:v>
                </c:pt>
                <c:pt idx="42">
                  <c:v>28</c:v>
                </c:pt>
                <c:pt idx="43">
                  <c:v>45</c:v>
                </c:pt>
                <c:pt idx="44">
                  <c:v>35</c:v>
                </c:pt>
                <c:pt idx="45">
                  <c:v>44</c:v>
                </c:pt>
                <c:pt idx="46">
                  <c:v>24</c:v>
                </c:pt>
                <c:pt idx="47">
                  <c:v>42</c:v>
                </c:pt>
                <c:pt idx="48">
                  <c:v>32</c:v>
                </c:pt>
                <c:pt idx="49">
                  <c:v>69</c:v>
                </c:pt>
                <c:pt idx="50">
                  <c:v>64</c:v>
                </c:pt>
                <c:pt idx="51">
                  <c:v>47</c:v>
                </c:pt>
                <c:pt idx="52">
                  <c:v>69</c:v>
                </c:pt>
                <c:pt idx="53">
                  <c:v>20</c:v>
                </c:pt>
                <c:pt idx="54">
                  <c:v>43</c:v>
                </c:pt>
                <c:pt idx="55">
                  <c:v>55</c:v>
                </c:pt>
                <c:pt idx="56">
                  <c:v>48</c:v>
                </c:pt>
                <c:pt idx="57">
                  <c:v>67</c:v>
                </c:pt>
                <c:pt idx="58">
                  <c:v>58</c:v>
                </c:pt>
                <c:pt idx="59">
                  <c:v>38</c:v>
                </c:pt>
                <c:pt idx="60">
                  <c:v>26</c:v>
                </c:pt>
                <c:pt idx="61">
                  <c:v>27</c:v>
                </c:pt>
                <c:pt idx="62">
                  <c:v>55</c:v>
                </c:pt>
                <c:pt idx="63">
                  <c:v>37</c:v>
                </c:pt>
                <c:pt idx="64">
                  <c:v>68</c:v>
                </c:pt>
                <c:pt idx="65">
                  <c:v>30</c:v>
                </c:pt>
                <c:pt idx="66">
                  <c:v>23</c:v>
                </c:pt>
                <c:pt idx="67">
                  <c:v>58</c:v>
                </c:pt>
                <c:pt idx="68">
                  <c:v>30</c:v>
                </c:pt>
                <c:pt idx="69">
                  <c:v>223</c:v>
                </c:pt>
                <c:pt idx="70">
                  <c:v>83</c:v>
                </c:pt>
                <c:pt idx="71">
                  <c:v>27</c:v>
                </c:pt>
                <c:pt idx="72">
                  <c:v>60</c:v>
                </c:pt>
                <c:pt idx="73">
                  <c:v>46</c:v>
                </c:pt>
                <c:pt idx="74">
                  <c:v>76</c:v>
                </c:pt>
                <c:pt idx="75">
                  <c:v>186</c:v>
                </c:pt>
                <c:pt idx="76">
                  <c:v>30</c:v>
                </c:pt>
                <c:pt idx="77">
                  <c:v>74</c:v>
                </c:pt>
                <c:pt idx="78">
                  <c:v>39</c:v>
                </c:pt>
                <c:pt idx="79">
                  <c:v>36</c:v>
                </c:pt>
                <c:pt idx="80">
                  <c:v>73</c:v>
                </c:pt>
                <c:pt idx="81">
                  <c:v>31</c:v>
                </c:pt>
                <c:pt idx="82">
                  <c:v>41</c:v>
                </c:pt>
                <c:pt idx="83">
                  <c:v>38</c:v>
                </c:pt>
                <c:pt idx="84">
                  <c:v>29</c:v>
                </c:pt>
                <c:pt idx="85">
                  <c:v>66</c:v>
                </c:pt>
                <c:pt idx="86">
                  <c:v>61</c:v>
                </c:pt>
                <c:pt idx="87">
                  <c:v>27</c:v>
                </c:pt>
                <c:pt idx="88">
                  <c:v>44</c:v>
                </c:pt>
                <c:pt idx="89">
                  <c:v>45</c:v>
                </c:pt>
                <c:pt idx="90">
                  <c:v>45</c:v>
                </c:pt>
                <c:pt idx="91">
                  <c:v>42</c:v>
                </c:pt>
                <c:pt idx="92">
                  <c:v>48</c:v>
                </c:pt>
                <c:pt idx="93">
                  <c:v>32</c:v>
                </c:pt>
                <c:pt idx="94">
                  <c:v>82</c:v>
                </c:pt>
                <c:pt idx="95">
                  <c:v>37</c:v>
                </c:pt>
                <c:pt idx="96">
                  <c:v>25</c:v>
                </c:pt>
                <c:pt idx="97">
                  <c:v>30</c:v>
                </c:pt>
                <c:pt idx="98">
                  <c:v>25</c:v>
                </c:pt>
                <c:pt idx="99">
                  <c:v>47</c:v>
                </c:pt>
                <c:pt idx="100">
                  <c:v>39</c:v>
                </c:pt>
                <c:pt idx="101">
                  <c:v>35</c:v>
                </c:pt>
                <c:pt idx="102">
                  <c:v>14</c:v>
                </c:pt>
                <c:pt idx="103">
                  <c:v>25</c:v>
                </c:pt>
                <c:pt idx="104">
                  <c:v>50</c:v>
                </c:pt>
                <c:pt idx="105">
                  <c:v>12</c:v>
                </c:pt>
                <c:pt idx="106">
                  <c:v>18</c:v>
                </c:pt>
                <c:pt idx="107">
                  <c:v>21</c:v>
                </c:pt>
                <c:pt idx="108">
                  <c:v>9</c:v>
                </c:pt>
                <c:pt idx="109">
                  <c:v>42</c:v>
                </c:pt>
                <c:pt idx="110">
                  <c:v>39</c:v>
                </c:pt>
                <c:pt idx="111">
                  <c:v>31</c:v>
                </c:pt>
                <c:pt idx="112">
                  <c:v>16</c:v>
                </c:pt>
                <c:pt idx="113">
                  <c:v>38</c:v>
                </c:pt>
                <c:pt idx="114">
                  <c:v>32</c:v>
                </c:pt>
                <c:pt idx="115">
                  <c:v>38</c:v>
                </c:pt>
                <c:pt idx="116">
                  <c:v>28</c:v>
                </c:pt>
                <c:pt idx="117">
                  <c:v>43</c:v>
                </c:pt>
                <c:pt idx="118">
                  <c:v>53</c:v>
                </c:pt>
                <c:pt idx="119">
                  <c:v>124</c:v>
                </c:pt>
                <c:pt idx="120">
                  <c:v>38</c:v>
                </c:pt>
                <c:pt idx="121">
                  <c:v>26</c:v>
                </c:pt>
                <c:pt idx="122">
                  <c:v>105</c:v>
                </c:pt>
                <c:pt idx="123">
                  <c:v>51</c:v>
                </c:pt>
                <c:pt idx="124">
                  <c:v>22</c:v>
                </c:pt>
                <c:pt idx="125">
                  <c:v>25</c:v>
                </c:pt>
                <c:pt idx="126">
                  <c:v>90</c:v>
                </c:pt>
                <c:pt idx="127">
                  <c:v>29</c:v>
                </c:pt>
                <c:pt idx="128">
                  <c:v>23</c:v>
                </c:pt>
                <c:pt idx="129">
                  <c:v>69</c:v>
                </c:pt>
                <c:pt idx="130">
                  <c:v>189</c:v>
                </c:pt>
                <c:pt idx="131">
                  <c:v>69</c:v>
                </c:pt>
                <c:pt idx="132">
                  <c:v>36</c:v>
                </c:pt>
                <c:pt idx="133">
                  <c:v>56</c:v>
                </c:pt>
                <c:pt idx="134">
                  <c:v>14</c:v>
                </c:pt>
                <c:pt idx="135">
                  <c:v>43</c:v>
                </c:pt>
                <c:pt idx="136">
                  <c:v>10</c:v>
                </c:pt>
                <c:pt idx="137">
                  <c:v>25</c:v>
                </c:pt>
                <c:pt idx="138">
                  <c:v>41</c:v>
                </c:pt>
                <c:pt idx="139">
                  <c:v>11</c:v>
                </c:pt>
                <c:pt idx="140">
                  <c:v>29</c:v>
                </c:pt>
                <c:pt idx="141">
                  <c:v>129</c:v>
                </c:pt>
                <c:pt idx="142">
                  <c:v>54</c:v>
                </c:pt>
                <c:pt idx="143">
                  <c:v>77</c:v>
                </c:pt>
                <c:pt idx="144">
                  <c:v>19</c:v>
                </c:pt>
                <c:pt idx="145">
                  <c:v>50</c:v>
                </c:pt>
                <c:pt idx="146">
                  <c:v>21</c:v>
                </c:pt>
                <c:pt idx="147">
                  <c:v>14</c:v>
                </c:pt>
                <c:pt idx="148">
                  <c:v>15</c:v>
                </c:pt>
                <c:pt idx="149">
                  <c:v>34</c:v>
                </c:pt>
                <c:pt idx="150">
                  <c:v>108</c:v>
                </c:pt>
                <c:pt idx="151">
                  <c:v>44</c:v>
                </c:pt>
                <c:pt idx="152">
                  <c:v>34</c:v>
                </c:pt>
                <c:pt idx="153">
                  <c:v>55</c:v>
                </c:pt>
                <c:pt idx="154">
                  <c:v>15</c:v>
                </c:pt>
                <c:pt idx="155">
                  <c:v>60</c:v>
                </c:pt>
                <c:pt idx="156">
                  <c:v>32</c:v>
                </c:pt>
                <c:pt idx="157">
                  <c:v>137</c:v>
                </c:pt>
                <c:pt idx="158">
                  <c:v>40</c:v>
                </c:pt>
                <c:pt idx="159">
                  <c:v>49</c:v>
                </c:pt>
                <c:pt idx="160">
                  <c:v>42</c:v>
                </c:pt>
                <c:pt idx="161">
                  <c:v>74</c:v>
                </c:pt>
                <c:pt idx="162">
                  <c:v>23</c:v>
                </c:pt>
                <c:pt idx="163">
                  <c:v>33</c:v>
                </c:pt>
                <c:pt idx="164">
                  <c:v>113</c:v>
                </c:pt>
                <c:pt idx="165">
                  <c:v>50</c:v>
                </c:pt>
                <c:pt idx="166">
                  <c:v>47</c:v>
                </c:pt>
                <c:pt idx="167">
                  <c:v>79</c:v>
                </c:pt>
                <c:pt idx="168">
                  <c:v>46</c:v>
                </c:pt>
                <c:pt idx="169">
                  <c:v>9</c:v>
                </c:pt>
                <c:pt idx="170">
                  <c:v>42</c:v>
                </c:pt>
                <c:pt idx="171">
                  <c:v>132</c:v>
                </c:pt>
                <c:pt idx="172">
                  <c:v>58</c:v>
                </c:pt>
                <c:pt idx="173">
                  <c:v>41</c:v>
                </c:pt>
                <c:pt idx="174">
                  <c:v>74</c:v>
                </c:pt>
                <c:pt idx="175">
                  <c:v>24</c:v>
                </c:pt>
                <c:pt idx="176">
                  <c:v>32</c:v>
                </c:pt>
                <c:pt idx="177">
                  <c:v>41</c:v>
                </c:pt>
                <c:pt idx="178">
                  <c:v>72</c:v>
                </c:pt>
                <c:pt idx="179">
                  <c:v>88</c:v>
                </c:pt>
                <c:pt idx="180">
                  <c:v>162</c:v>
                </c:pt>
                <c:pt idx="181">
                  <c:v>89</c:v>
                </c:pt>
                <c:pt idx="182">
                  <c:v>75</c:v>
                </c:pt>
                <c:pt idx="183">
                  <c:v>24</c:v>
                </c:pt>
                <c:pt idx="184">
                  <c:v>36</c:v>
                </c:pt>
                <c:pt idx="185">
                  <c:v>90</c:v>
                </c:pt>
                <c:pt idx="186">
                  <c:v>105</c:v>
                </c:pt>
                <c:pt idx="187">
                  <c:v>43</c:v>
                </c:pt>
                <c:pt idx="188">
                  <c:v>42</c:v>
                </c:pt>
                <c:pt idx="189">
                  <c:v>85</c:v>
                </c:pt>
                <c:pt idx="190">
                  <c:v>67</c:v>
                </c:pt>
                <c:pt idx="191">
                  <c:v>53</c:v>
                </c:pt>
                <c:pt idx="192">
                  <c:v>65</c:v>
                </c:pt>
                <c:pt idx="193">
                  <c:v>41</c:v>
                </c:pt>
                <c:pt idx="194">
                  <c:v>39</c:v>
                </c:pt>
                <c:pt idx="195">
                  <c:v>37</c:v>
                </c:pt>
                <c:pt idx="196">
                  <c:v>81</c:v>
                </c:pt>
                <c:pt idx="197">
                  <c:v>127</c:v>
                </c:pt>
                <c:pt idx="198">
                  <c:v>98</c:v>
                </c:pt>
                <c:pt idx="199">
                  <c:v>82</c:v>
                </c:pt>
                <c:pt idx="200">
                  <c:v>17</c:v>
                </c:pt>
                <c:pt idx="201">
                  <c:v>33</c:v>
                </c:pt>
                <c:pt idx="202">
                  <c:v>56</c:v>
                </c:pt>
                <c:pt idx="203">
                  <c:v>35</c:v>
                </c:pt>
                <c:pt idx="204">
                  <c:v>57</c:v>
                </c:pt>
                <c:pt idx="205">
                  <c:v>75</c:v>
                </c:pt>
                <c:pt idx="206">
                  <c:v>149</c:v>
                </c:pt>
                <c:pt idx="207">
                  <c:v>102</c:v>
                </c:pt>
                <c:pt idx="208">
                  <c:v>16</c:v>
                </c:pt>
                <c:pt idx="209">
                  <c:v>155</c:v>
                </c:pt>
                <c:pt idx="210">
                  <c:v>70</c:v>
                </c:pt>
                <c:pt idx="211">
                  <c:v>33</c:v>
                </c:pt>
                <c:pt idx="212">
                  <c:v>4</c:v>
                </c:pt>
                <c:pt idx="213">
                  <c:v>58</c:v>
                </c:pt>
                <c:pt idx="214">
                  <c:v>39</c:v>
                </c:pt>
                <c:pt idx="215">
                  <c:v>32</c:v>
                </c:pt>
                <c:pt idx="216">
                  <c:v>66</c:v>
                </c:pt>
                <c:pt idx="217">
                  <c:v>34</c:v>
                </c:pt>
                <c:pt idx="218">
                  <c:v>53</c:v>
                </c:pt>
                <c:pt idx="219">
                  <c:v>64</c:v>
                </c:pt>
                <c:pt idx="220">
                  <c:v>75</c:v>
                </c:pt>
                <c:pt idx="221">
                  <c:v>49</c:v>
                </c:pt>
                <c:pt idx="222">
                  <c:v>31</c:v>
                </c:pt>
                <c:pt idx="223">
                  <c:v>16</c:v>
                </c:pt>
                <c:pt idx="224">
                  <c:v>22</c:v>
                </c:pt>
                <c:pt idx="225">
                  <c:v>26</c:v>
                </c:pt>
                <c:pt idx="226">
                  <c:v>17</c:v>
                </c:pt>
                <c:pt idx="227">
                  <c:v>36</c:v>
                </c:pt>
                <c:pt idx="228">
                  <c:v>100</c:v>
                </c:pt>
                <c:pt idx="229">
                  <c:v>20</c:v>
                </c:pt>
                <c:pt idx="230">
                  <c:v>19</c:v>
                </c:pt>
                <c:pt idx="231">
                  <c:v>43</c:v>
                </c:pt>
                <c:pt idx="232">
                  <c:v>34</c:v>
                </c:pt>
                <c:pt idx="233">
                  <c:v>40</c:v>
                </c:pt>
                <c:pt idx="234">
                  <c:v>98</c:v>
                </c:pt>
                <c:pt idx="235">
                  <c:v>29</c:v>
                </c:pt>
                <c:pt idx="236">
                  <c:v>67</c:v>
                </c:pt>
                <c:pt idx="237">
                  <c:v>88</c:v>
                </c:pt>
                <c:pt idx="238">
                  <c:v>73</c:v>
                </c:pt>
                <c:pt idx="239">
                  <c:v>29</c:v>
                </c:pt>
                <c:pt idx="240">
                  <c:v>30</c:v>
                </c:pt>
                <c:pt idx="241">
                  <c:v>77</c:v>
                </c:pt>
                <c:pt idx="242">
                  <c:v>24</c:v>
                </c:pt>
                <c:pt idx="243">
                  <c:v>38</c:v>
                </c:pt>
                <c:pt idx="244">
                  <c:v>34</c:v>
                </c:pt>
                <c:pt idx="245">
                  <c:v>57</c:v>
                </c:pt>
                <c:pt idx="246">
                  <c:v>85</c:v>
                </c:pt>
                <c:pt idx="247">
                  <c:v>15</c:v>
                </c:pt>
                <c:pt idx="248">
                  <c:v>10</c:v>
                </c:pt>
                <c:pt idx="249">
                  <c:v>53</c:v>
                </c:pt>
                <c:pt idx="250">
                  <c:v>36</c:v>
                </c:pt>
                <c:pt idx="251">
                  <c:v>10</c:v>
                </c:pt>
                <c:pt idx="252">
                  <c:v>9</c:v>
                </c:pt>
                <c:pt idx="253">
                  <c:v>10</c:v>
                </c:pt>
                <c:pt idx="25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4D-4A0F-9779-5DEEFD3AF1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062464"/>
        <c:axId val="319055576"/>
      </c:lineChart>
      <c:catAx>
        <c:axId val="31906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055576"/>
        <c:crosses val="autoZero"/>
        <c:auto val="1"/>
        <c:lblAlgn val="ctr"/>
        <c:lblOffset val="100"/>
        <c:noMultiLvlLbl val="0"/>
      </c:catAx>
      <c:valAx>
        <c:axId val="319055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062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12</c:v>
                </c:pt>
                <c:pt idx="1">
                  <c:v>18</c:v>
                </c:pt>
                <c:pt idx="2">
                  <c:v>24</c:v>
                </c:pt>
                <c:pt idx="3">
                  <c:v>33</c:v>
                </c:pt>
                <c:pt idx="4">
                  <c:v>27</c:v>
                </c:pt>
                <c:pt idx="5">
                  <c:v>42</c:v>
                </c:pt>
                <c:pt idx="6">
                  <c:v>24</c:v>
                </c:pt>
                <c:pt idx="7">
                  <c:v>50</c:v>
                </c:pt>
                <c:pt idx="8">
                  <c:v>39</c:v>
                </c:pt>
                <c:pt idx="9">
                  <c:v>57</c:v>
                </c:pt>
                <c:pt idx="10">
                  <c:v>69</c:v>
                </c:pt>
                <c:pt idx="11">
                  <c:v>52</c:v>
                </c:pt>
                <c:pt idx="12">
                  <c:v>17</c:v>
                </c:pt>
                <c:pt idx="13">
                  <c:v>14</c:v>
                </c:pt>
                <c:pt idx="14">
                  <c:v>15</c:v>
                </c:pt>
                <c:pt idx="15">
                  <c:v>30</c:v>
                </c:pt>
                <c:pt idx="16">
                  <c:v>14</c:v>
                </c:pt>
                <c:pt idx="17">
                  <c:v>53</c:v>
                </c:pt>
                <c:pt idx="18">
                  <c:v>41</c:v>
                </c:pt>
                <c:pt idx="19">
                  <c:v>24</c:v>
                </c:pt>
                <c:pt idx="20">
                  <c:v>31</c:v>
                </c:pt>
                <c:pt idx="21">
                  <c:v>38</c:v>
                </c:pt>
                <c:pt idx="22">
                  <c:v>8</c:v>
                </c:pt>
                <c:pt idx="23">
                  <c:v>48</c:v>
                </c:pt>
                <c:pt idx="24">
                  <c:v>62</c:v>
                </c:pt>
                <c:pt idx="25">
                  <c:v>33</c:v>
                </c:pt>
                <c:pt idx="26">
                  <c:v>17</c:v>
                </c:pt>
                <c:pt idx="27">
                  <c:v>54</c:v>
                </c:pt>
                <c:pt idx="28">
                  <c:v>27</c:v>
                </c:pt>
                <c:pt idx="29">
                  <c:v>45</c:v>
                </c:pt>
                <c:pt idx="30">
                  <c:v>92</c:v>
                </c:pt>
                <c:pt idx="31">
                  <c:v>19</c:v>
                </c:pt>
                <c:pt idx="32">
                  <c:v>49</c:v>
                </c:pt>
                <c:pt idx="33">
                  <c:v>83</c:v>
                </c:pt>
                <c:pt idx="34">
                  <c:v>28</c:v>
                </c:pt>
                <c:pt idx="35">
                  <c:v>28</c:v>
                </c:pt>
                <c:pt idx="36">
                  <c:v>18</c:v>
                </c:pt>
                <c:pt idx="37">
                  <c:v>31</c:v>
                </c:pt>
                <c:pt idx="38">
                  <c:v>21</c:v>
                </c:pt>
                <c:pt idx="39">
                  <c:v>11</c:v>
                </c:pt>
                <c:pt idx="40">
                  <c:v>17</c:v>
                </c:pt>
                <c:pt idx="41">
                  <c:v>19</c:v>
                </c:pt>
                <c:pt idx="42">
                  <c:v>10</c:v>
                </c:pt>
                <c:pt idx="43">
                  <c:v>23</c:v>
                </c:pt>
                <c:pt idx="44">
                  <c:v>31</c:v>
                </c:pt>
                <c:pt idx="45">
                  <c:v>25</c:v>
                </c:pt>
                <c:pt idx="46">
                  <c:v>23</c:v>
                </c:pt>
                <c:pt idx="47">
                  <c:v>25</c:v>
                </c:pt>
                <c:pt idx="48">
                  <c:v>24</c:v>
                </c:pt>
                <c:pt idx="49">
                  <c:v>77</c:v>
                </c:pt>
                <c:pt idx="50">
                  <c:v>26</c:v>
                </c:pt>
                <c:pt idx="51">
                  <c:v>18</c:v>
                </c:pt>
                <c:pt idx="52">
                  <c:v>31</c:v>
                </c:pt>
                <c:pt idx="53">
                  <c:v>12</c:v>
                </c:pt>
                <c:pt idx="54">
                  <c:v>22</c:v>
                </c:pt>
                <c:pt idx="55">
                  <c:v>16</c:v>
                </c:pt>
                <c:pt idx="56">
                  <c:v>16</c:v>
                </c:pt>
                <c:pt idx="57">
                  <c:v>20</c:v>
                </c:pt>
                <c:pt idx="58">
                  <c:v>32</c:v>
                </c:pt>
                <c:pt idx="59">
                  <c:v>14</c:v>
                </c:pt>
                <c:pt idx="60">
                  <c:v>16</c:v>
                </c:pt>
                <c:pt idx="61">
                  <c:v>15</c:v>
                </c:pt>
                <c:pt idx="62">
                  <c:v>14</c:v>
                </c:pt>
                <c:pt idx="63">
                  <c:v>16</c:v>
                </c:pt>
                <c:pt idx="64">
                  <c:v>31</c:v>
                </c:pt>
                <c:pt idx="65">
                  <c:v>7</c:v>
                </c:pt>
                <c:pt idx="66">
                  <c:v>21</c:v>
                </c:pt>
                <c:pt idx="67">
                  <c:v>21</c:v>
                </c:pt>
                <c:pt idx="68">
                  <c:v>13</c:v>
                </c:pt>
                <c:pt idx="69">
                  <c:v>84</c:v>
                </c:pt>
                <c:pt idx="70">
                  <c:v>28</c:v>
                </c:pt>
                <c:pt idx="71">
                  <c:v>14</c:v>
                </c:pt>
                <c:pt idx="72">
                  <c:v>13</c:v>
                </c:pt>
                <c:pt idx="73">
                  <c:v>15</c:v>
                </c:pt>
                <c:pt idx="74">
                  <c:v>25</c:v>
                </c:pt>
                <c:pt idx="75">
                  <c:v>72</c:v>
                </c:pt>
                <c:pt idx="76">
                  <c:v>25</c:v>
                </c:pt>
                <c:pt idx="77">
                  <c:v>36</c:v>
                </c:pt>
                <c:pt idx="78">
                  <c:v>14</c:v>
                </c:pt>
                <c:pt idx="79">
                  <c:v>12</c:v>
                </c:pt>
                <c:pt idx="80">
                  <c:v>37</c:v>
                </c:pt>
                <c:pt idx="81">
                  <c:v>17</c:v>
                </c:pt>
                <c:pt idx="82">
                  <c:v>21</c:v>
                </c:pt>
                <c:pt idx="83">
                  <c:v>15</c:v>
                </c:pt>
                <c:pt idx="84">
                  <c:v>18</c:v>
                </c:pt>
                <c:pt idx="85">
                  <c:v>36</c:v>
                </c:pt>
                <c:pt idx="86">
                  <c:v>32</c:v>
                </c:pt>
                <c:pt idx="87">
                  <c:v>12</c:v>
                </c:pt>
                <c:pt idx="88">
                  <c:v>20</c:v>
                </c:pt>
                <c:pt idx="89">
                  <c:v>19</c:v>
                </c:pt>
                <c:pt idx="90">
                  <c:v>11</c:v>
                </c:pt>
                <c:pt idx="91">
                  <c:v>30</c:v>
                </c:pt>
                <c:pt idx="92">
                  <c:v>23</c:v>
                </c:pt>
                <c:pt idx="93">
                  <c:v>13</c:v>
                </c:pt>
                <c:pt idx="94">
                  <c:v>38</c:v>
                </c:pt>
                <c:pt idx="95">
                  <c:v>12</c:v>
                </c:pt>
                <c:pt idx="96">
                  <c:v>7</c:v>
                </c:pt>
                <c:pt idx="97">
                  <c:v>14</c:v>
                </c:pt>
                <c:pt idx="98">
                  <c:v>10</c:v>
                </c:pt>
                <c:pt idx="99">
                  <c:v>17</c:v>
                </c:pt>
                <c:pt idx="100">
                  <c:v>29</c:v>
                </c:pt>
                <c:pt idx="101">
                  <c:v>9</c:v>
                </c:pt>
                <c:pt idx="102">
                  <c:v>4</c:v>
                </c:pt>
                <c:pt idx="103">
                  <c:v>17</c:v>
                </c:pt>
                <c:pt idx="104">
                  <c:v>20</c:v>
                </c:pt>
                <c:pt idx="105">
                  <c:v>15</c:v>
                </c:pt>
                <c:pt idx="106">
                  <c:v>4</c:v>
                </c:pt>
                <c:pt idx="107">
                  <c:v>11</c:v>
                </c:pt>
                <c:pt idx="108">
                  <c:v>6</c:v>
                </c:pt>
                <c:pt idx="109">
                  <c:v>17</c:v>
                </c:pt>
                <c:pt idx="110">
                  <c:v>7</c:v>
                </c:pt>
                <c:pt idx="111">
                  <c:v>20</c:v>
                </c:pt>
                <c:pt idx="112">
                  <c:v>3</c:v>
                </c:pt>
                <c:pt idx="113">
                  <c:v>12</c:v>
                </c:pt>
                <c:pt idx="114">
                  <c:v>18</c:v>
                </c:pt>
                <c:pt idx="115">
                  <c:v>8</c:v>
                </c:pt>
                <c:pt idx="116">
                  <c:v>6</c:v>
                </c:pt>
                <c:pt idx="117">
                  <c:v>13</c:v>
                </c:pt>
                <c:pt idx="118">
                  <c:v>25</c:v>
                </c:pt>
                <c:pt idx="119">
                  <c:v>35</c:v>
                </c:pt>
                <c:pt idx="120">
                  <c:v>13</c:v>
                </c:pt>
                <c:pt idx="121">
                  <c:v>12</c:v>
                </c:pt>
                <c:pt idx="122">
                  <c:v>49</c:v>
                </c:pt>
                <c:pt idx="123">
                  <c:v>12</c:v>
                </c:pt>
                <c:pt idx="124">
                  <c:v>12</c:v>
                </c:pt>
                <c:pt idx="125">
                  <c:v>7</c:v>
                </c:pt>
                <c:pt idx="126">
                  <c:v>25</c:v>
                </c:pt>
                <c:pt idx="127">
                  <c:v>8</c:v>
                </c:pt>
                <c:pt idx="128">
                  <c:v>13</c:v>
                </c:pt>
                <c:pt idx="129">
                  <c:v>32</c:v>
                </c:pt>
                <c:pt idx="130">
                  <c:v>45</c:v>
                </c:pt>
                <c:pt idx="131">
                  <c:v>31</c:v>
                </c:pt>
                <c:pt idx="132">
                  <c:v>13</c:v>
                </c:pt>
                <c:pt idx="133">
                  <c:v>16</c:v>
                </c:pt>
                <c:pt idx="134">
                  <c:v>9</c:v>
                </c:pt>
                <c:pt idx="135">
                  <c:v>31</c:v>
                </c:pt>
                <c:pt idx="136">
                  <c:v>4</c:v>
                </c:pt>
                <c:pt idx="137">
                  <c:v>9</c:v>
                </c:pt>
                <c:pt idx="138">
                  <c:v>22</c:v>
                </c:pt>
                <c:pt idx="139">
                  <c:v>8</c:v>
                </c:pt>
                <c:pt idx="140">
                  <c:v>17</c:v>
                </c:pt>
                <c:pt idx="141">
                  <c:v>48</c:v>
                </c:pt>
                <c:pt idx="142">
                  <c:v>21</c:v>
                </c:pt>
                <c:pt idx="143">
                  <c:v>33</c:v>
                </c:pt>
                <c:pt idx="144">
                  <c:v>16</c:v>
                </c:pt>
                <c:pt idx="145">
                  <c:v>13</c:v>
                </c:pt>
                <c:pt idx="146">
                  <c:v>15</c:v>
                </c:pt>
                <c:pt idx="147">
                  <c:v>6</c:v>
                </c:pt>
                <c:pt idx="148">
                  <c:v>11</c:v>
                </c:pt>
                <c:pt idx="149">
                  <c:v>20</c:v>
                </c:pt>
                <c:pt idx="150">
                  <c:v>41</c:v>
                </c:pt>
                <c:pt idx="151">
                  <c:v>30</c:v>
                </c:pt>
                <c:pt idx="152">
                  <c:v>22</c:v>
                </c:pt>
                <c:pt idx="153">
                  <c:v>16</c:v>
                </c:pt>
                <c:pt idx="154">
                  <c:v>9</c:v>
                </c:pt>
                <c:pt idx="155">
                  <c:v>25</c:v>
                </c:pt>
                <c:pt idx="156">
                  <c:v>13</c:v>
                </c:pt>
                <c:pt idx="157">
                  <c:v>49</c:v>
                </c:pt>
                <c:pt idx="158">
                  <c:v>23</c:v>
                </c:pt>
                <c:pt idx="159">
                  <c:v>20</c:v>
                </c:pt>
                <c:pt idx="160">
                  <c:v>16</c:v>
                </c:pt>
                <c:pt idx="161">
                  <c:v>36</c:v>
                </c:pt>
                <c:pt idx="162">
                  <c:v>12</c:v>
                </c:pt>
                <c:pt idx="163">
                  <c:v>13</c:v>
                </c:pt>
                <c:pt idx="164">
                  <c:v>46</c:v>
                </c:pt>
                <c:pt idx="165">
                  <c:v>21</c:v>
                </c:pt>
                <c:pt idx="166">
                  <c:v>28</c:v>
                </c:pt>
                <c:pt idx="167">
                  <c:v>34</c:v>
                </c:pt>
                <c:pt idx="168">
                  <c:v>33</c:v>
                </c:pt>
                <c:pt idx="169">
                  <c:v>9</c:v>
                </c:pt>
                <c:pt idx="170">
                  <c:v>18</c:v>
                </c:pt>
                <c:pt idx="171">
                  <c:v>53</c:v>
                </c:pt>
                <c:pt idx="172">
                  <c:v>38</c:v>
                </c:pt>
                <c:pt idx="173">
                  <c:v>28</c:v>
                </c:pt>
                <c:pt idx="174">
                  <c:v>25</c:v>
                </c:pt>
                <c:pt idx="175">
                  <c:v>10</c:v>
                </c:pt>
                <c:pt idx="176">
                  <c:v>17</c:v>
                </c:pt>
                <c:pt idx="177">
                  <c:v>11</c:v>
                </c:pt>
                <c:pt idx="178">
                  <c:v>45</c:v>
                </c:pt>
                <c:pt idx="179">
                  <c:v>52</c:v>
                </c:pt>
                <c:pt idx="180">
                  <c:v>55</c:v>
                </c:pt>
                <c:pt idx="181">
                  <c:v>55</c:v>
                </c:pt>
                <c:pt idx="182">
                  <c:v>42</c:v>
                </c:pt>
                <c:pt idx="183">
                  <c:v>13</c:v>
                </c:pt>
                <c:pt idx="184">
                  <c:v>31</c:v>
                </c:pt>
                <c:pt idx="185">
                  <c:v>41</c:v>
                </c:pt>
                <c:pt idx="186">
                  <c:v>39</c:v>
                </c:pt>
                <c:pt idx="187">
                  <c:v>16</c:v>
                </c:pt>
                <c:pt idx="188">
                  <c:v>14</c:v>
                </c:pt>
                <c:pt idx="189">
                  <c:v>52</c:v>
                </c:pt>
                <c:pt idx="190">
                  <c:v>39</c:v>
                </c:pt>
                <c:pt idx="191">
                  <c:v>30</c:v>
                </c:pt>
                <c:pt idx="192">
                  <c:v>35</c:v>
                </c:pt>
                <c:pt idx="193">
                  <c:v>14</c:v>
                </c:pt>
                <c:pt idx="194">
                  <c:v>40</c:v>
                </c:pt>
                <c:pt idx="195">
                  <c:v>32</c:v>
                </c:pt>
                <c:pt idx="196">
                  <c:v>36</c:v>
                </c:pt>
                <c:pt idx="197">
                  <c:v>60</c:v>
                </c:pt>
                <c:pt idx="198">
                  <c:v>40</c:v>
                </c:pt>
                <c:pt idx="199">
                  <c:v>46</c:v>
                </c:pt>
                <c:pt idx="200">
                  <c:v>20</c:v>
                </c:pt>
                <c:pt idx="201">
                  <c:v>20</c:v>
                </c:pt>
                <c:pt idx="202">
                  <c:v>20</c:v>
                </c:pt>
                <c:pt idx="203">
                  <c:v>29</c:v>
                </c:pt>
                <c:pt idx="204">
                  <c:v>31</c:v>
                </c:pt>
                <c:pt idx="205">
                  <c:v>39</c:v>
                </c:pt>
                <c:pt idx="206">
                  <c:v>69</c:v>
                </c:pt>
                <c:pt idx="207">
                  <c:v>62</c:v>
                </c:pt>
                <c:pt idx="208">
                  <c:v>15</c:v>
                </c:pt>
                <c:pt idx="209">
                  <c:v>50</c:v>
                </c:pt>
                <c:pt idx="210">
                  <c:v>30</c:v>
                </c:pt>
                <c:pt idx="211">
                  <c:v>15</c:v>
                </c:pt>
                <c:pt idx="212">
                  <c:v>3</c:v>
                </c:pt>
                <c:pt idx="213">
                  <c:v>42</c:v>
                </c:pt>
                <c:pt idx="214">
                  <c:v>18</c:v>
                </c:pt>
                <c:pt idx="215">
                  <c:v>14</c:v>
                </c:pt>
                <c:pt idx="216">
                  <c:v>46</c:v>
                </c:pt>
                <c:pt idx="217">
                  <c:v>21</c:v>
                </c:pt>
                <c:pt idx="218">
                  <c:v>36</c:v>
                </c:pt>
                <c:pt idx="219">
                  <c:v>28</c:v>
                </c:pt>
                <c:pt idx="220">
                  <c:v>46</c:v>
                </c:pt>
                <c:pt idx="221">
                  <c:v>29</c:v>
                </c:pt>
                <c:pt idx="222">
                  <c:v>30</c:v>
                </c:pt>
                <c:pt idx="223">
                  <c:v>8</c:v>
                </c:pt>
                <c:pt idx="224">
                  <c:v>15</c:v>
                </c:pt>
                <c:pt idx="225">
                  <c:v>17</c:v>
                </c:pt>
                <c:pt idx="226">
                  <c:v>7</c:v>
                </c:pt>
                <c:pt idx="227">
                  <c:v>17</c:v>
                </c:pt>
                <c:pt idx="228">
                  <c:v>37</c:v>
                </c:pt>
                <c:pt idx="229">
                  <c:v>11</c:v>
                </c:pt>
                <c:pt idx="230">
                  <c:v>12</c:v>
                </c:pt>
                <c:pt idx="231">
                  <c:v>31</c:v>
                </c:pt>
                <c:pt idx="232">
                  <c:v>20</c:v>
                </c:pt>
                <c:pt idx="233">
                  <c:v>11</c:v>
                </c:pt>
                <c:pt idx="234">
                  <c:v>47</c:v>
                </c:pt>
                <c:pt idx="235">
                  <c:v>16</c:v>
                </c:pt>
                <c:pt idx="236">
                  <c:v>49</c:v>
                </c:pt>
                <c:pt idx="237">
                  <c:v>44</c:v>
                </c:pt>
                <c:pt idx="238">
                  <c:v>41</c:v>
                </c:pt>
                <c:pt idx="239">
                  <c:v>15</c:v>
                </c:pt>
                <c:pt idx="240">
                  <c:v>28</c:v>
                </c:pt>
                <c:pt idx="241">
                  <c:v>38</c:v>
                </c:pt>
                <c:pt idx="242">
                  <c:v>9</c:v>
                </c:pt>
                <c:pt idx="243">
                  <c:v>28</c:v>
                </c:pt>
                <c:pt idx="244">
                  <c:v>23</c:v>
                </c:pt>
                <c:pt idx="245">
                  <c:v>31</c:v>
                </c:pt>
                <c:pt idx="246">
                  <c:v>38</c:v>
                </c:pt>
                <c:pt idx="247">
                  <c:v>9</c:v>
                </c:pt>
                <c:pt idx="248">
                  <c:v>7</c:v>
                </c:pt>
                <c:pt idx="249">
                  <c:v>14</c:v>
                </c:pt>
                <c:pt idx="250">
                  <c:v>19</c:v>
                </c:pt>
                <c:pt idx="251">
                  <c:v>8</c:v>
                </c:pt>
                <c:pt idx="252">
                  <c:v>7</c:v>
                </c:pt>
                <c:pt idx="253">
                  <c:v>6</c:v>
                </c:pt>
                <c:pt idx="25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45-4B06-B06E-377E078510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070992"/>
        <c:axId val="319067056"/>
      </c:lineChart>
      <c:catAx>
        <c:axId val="31907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067056"/>
        <c:crosses val="autoZero"/>
        <c:auto val="1"/>
        <c:lblAlgn val="ctr"/>
        <c:lblOffset val="100"/>
        <c:noMultiLvlLbl val="0"/>
      </c:catAx>
      <c:valAx>
        <c:axId val="31906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07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399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Übersicht mit Daten für die eigenen Tweets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8376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75059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6470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49276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7575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5375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4892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4306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269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4855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0498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8025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an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634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@NDRsport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5025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609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10247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92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Tweet Type Distribution w/ 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11920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49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3602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406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0247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38446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4340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26843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72552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2177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287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471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091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267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531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23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592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- 2016-05-02 13:09:19</a:t>
                      </a:r>
                      <a:r>
                        <a:rPr lang="de-DE" sz="1000"/>
                        <a:t>
"Heute sind wir alle Bremer." (Ivan #Klasnic im Gespräch). #svwvfb @werderbremen 
https://t.co/94KaU9h8GO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951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874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687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 - 2016-11-16 16:00:15</a:t>
                      </a:r>
                      <a:r>
                        <a:rPr lang="en-US" sz="1000"/>
                        <a:t>
Tennis-Hockey oder Hockey-Tennis? @AngeliqueKerber gegen @TobiasHauke. #Showtraining #Kerber #WTA https://t.co/Qt0FMkc7tq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8010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936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126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51120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5089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24317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03860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4209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58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- 2016-06-09 13:41:48</a:t>
                      </a:r>
                      <a:r>
                        <a:rPr lang="de-DE" sz="1000"/>
                        <a:t>
ARD-#Sportschau bleibt bestehen  - Freitagsspiele gehen zu Eurosport. Sa, So &amp;amp; Mo bei Sky. #BundesligaRechte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614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865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639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492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097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663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65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65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- 2016-07-10 10:46:20</a:t>
                      </a:r>
                      <a:r>
                        <a:rPr lang="de-DE" sz="1000"/>
                        <a:t>
Nach #Wimbledon ist vor @Am_Rothenbaum.
Zugpferd des Turniers ist Alex #Zverev.
https://t.co/NHb2Oyyxfu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321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3399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287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9958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09677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9274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2317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6808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6664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26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889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428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851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535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- 2016-06-09 13:41:48</a:t>
                      </a:r>
                      <a:r>
                        <a:rPr lang="de-DE" sz="1000"/>
                        <a:t>
ARD-#Sportschau bleibt bestehen  - Freitagsspiele gehen zu Eurosport. Sa, So &amp;amp; Mo bei Sky. #BundesligaRechte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124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742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- 2016-05-02 13:09:19</a:t>
                      </a:r>
                      <a:r>
                        <a:rPr lang="de-DE" sz="1000"/>
                        <a:t>
"Heute sind wir alle Bremer." (Ivan #Klasnic im Gespräch). #svwvfb @werderbremen 
https://t.co/94KaU9h8GO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044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391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501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6562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99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3357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956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8480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16220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4819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4080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2071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5827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586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- 2016-07-24 15:01:00</a:t>
                      </a:r>
                      <a:r>
                        <a:rPr lang="de-DE" sz="1000"/>
                        <a:t>
@VfL_Wolfsburg: Klaus #Allofs bestätigt: Kein Interesse mehr an Filip #Kostic. 
"Wir arbeiten sauber", so Allofs. (dpa)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076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- 2016-08-27 21:16:06</a:t>
                      </a:r>
                      <a:r>
                        <a:rPr lang="de-DE" sz="1000"/>
                        <a:t>
@thw_handball im #dhbpokal nun gegen Hamm, @SGFleHa am Sonntag gegen @HC_Empor Rostock, @DIERECKEN gegen Dessau. https://t.co/IXoHtSQQJx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435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- 2016-08-28 16:18:39</a:t>
                      </a:r>
                      <a:r>
                        <a:rPr lang="de-DE" sz="1000"/>
                        <a:t>
@WofgangSteger @sportschau und tschüss für so einen überflüssigen Tweet. #block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205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16:37:56</a:t>
                      </a:r>
                      <a:r>
                        <a:rPr lang="de-DE" sz="1000"/>
                        <a:t>
@schuby13 zu seiner Rückkehr auf das Eis bei den @Crocodiles_HH
https://t.co/F6V1Gmp1rF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281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- 2016-10-26 20:20:52</a:t>
                      </a:r>
                      <a:r>
                        <a:rPr lang="de-DE" sz="1000"/>
                        <a:t>
@Hannover96 gewinnt den ersten Satz mit 6:1 und steht im Achtelfinale. #h96f95 
😂⚽️🎾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083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- 2016-09-11 16:24:29</a:t>
                      </a:r>
                      <a:r>
                        <a:rPr lang="de-DE" sz="1000"/>
                        <a:t>
Hier nochmal der richtige Link, sorry!! https://t.co/8fbLa7Kvwf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211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- 2016-12-09 14:03:28</a:t>
                      </a:r>
                      <a:r>
                        <a:rPr lang="de-DE" sz="1000"/>
                        <a:t>
@AngeliqueKerber? @alexpopp11 @DennisMike93 @low_vanessa 
Oder wer wird Norddeutschlands Sportler des Jahres?
https://t.co/PthtAA3vuP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791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- 2016-08-28 18:32:15</a:t>
                      </a:r>
                      <a:r>
                        <a:rPr lang="de-DE" sz="1000"/>
                        <a:t>
@SGFleHa hat durch ein 38:17  gegen @HC_Empor das Achtelfinale des DHB-Pokals erreicht. Auch @DIERECKEN sind weiter. https://t.co/UfH0pMJrUh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801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- 2016-05-25 15:22:50</a:t>
                      </a:r>
                      <a:r>
                        <a:rPr lang="de-DE" sz="1000"/>
                        <a:t>
@Kaestorfer Leider können wir nicht allen Wünschen entsprechen, doch am Sonnabend dürfte der "Finaltag der Amateure" ganz spannend werden.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283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- 2016-07-06 13:33:07</a:t>
                      </a:r>
                      <a:r>
                        <a:rPr lang="de-DE" sz="1000"/>
                        <a:t>
@svwilhelmshaven kämpft seit Jahren gegen den von der #FIFA angeordneten Zwangsabstieg.
https://t.co/NaDfVsmJ2W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12791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494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Retweeted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35074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222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Favs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4200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327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79015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877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8886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18619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362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69308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44289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820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@PaulienCornelia - 2016-12-31 22:54:45</a:t>
                      </a:r>
                      <a:r>
                        <a:rPr lang="en-US" sz="1000"/>
                        <a:t>
@Willi1887 @NDRsport @HSV @ndr neeeiiiiiiiiinnnnnnnn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26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@semprepippolino - 2016-12-30 23:28:24</a:t>
                      </a:r>
                      <a:r>
                        <a:rPr lang="de-DE" sz="1000"/>
                        <a:t>
@NDRsport @Felix_Magath_ @ndr In der kommenden Saison zählts. Ich drücke die Daumen! 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256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@heikerahe - 2016-12-30 22:22:36</a:t>
                      </a:r>
                      <a:r>
                        <a:rPr lang="de-DE" sz="1000"/>
                        <a:t>
@NDRsport @thw_handball @DKBHBL @ndr #das lieben wir an dir, Alfred 👏🏻👍🌟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038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@tvbhsport - 2016-12-30 08:21:24</a:t>
                      </a:r>
                      <a:r>
                        <a:rPr lang="de-DE" sz="1000"/>
                        <a:t>
#gutenrutsch #Jahreswechsel @tvbhsport @SportDE_TV @NDRsport Der TV Bissendorf-Holte wünscht einen recht sportliche… https://t.co/utWbKbApFQ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201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@WittigJuergen - 2016-12-28 14:15:22</a:t>
                      </a:r>
                      <a:r>
                        <a:rPr lang="en-US" sz="1000"/>
                        <a:t>
@NDRsport @ndr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58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@Watten_Fall - 2016-12-28 08:45:12</a:t>
                      </a:r>
                      <a:r>
                        <a:rPr lang="de-DE" sz="1000"/>
                        <a:t>
@NDRsport @hajoseppelt @ndr #hajofriedrich wird sich im Grab umdrehen.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07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@ArneRiiser - 2016-12-27 16:13:21</a:t>
                      </a:r>
                      <a:r>
                        <a:rPr lang="de-DE" sz="1000"/>
                        <a:t>
@NDRsport @MCassalette Eine Nichtbestätigung ist kein Dementi.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967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@einundneunzig - 2016-12-26 17:17:06</a:t>
                      </a:r>
                      <a:r>
                        <a:rPr lang="de-DE" sz="1000"/>
                        <a:t>
@NDRsport @HSV @ndr ich dachte der Heidel hat Ahnung?!?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02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@Torben_Poehls - 2016-12-26 17:14:01</a:t>
                      </a:r>
                      <a:r>
                        <a:rPr lang="de-DE" sz="1000"/>
                        <a:t>
Gerade verkündet. @Niklas_Landin verlängert Vertrag beim @thw_handball bis 2021. @NDRsport @saschastaat @fraugala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179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@sportschau - 2016-12-26 15:00:04</a:t>
                      </a:r>
                      <a:r>
                        <a:rPr lang="de-DE" sz="1000"/>
                        <a:t>
Torsten Frings wird als Trainerkandidat in Darmstadt gehandelt. @NDRsport fasst seine bisherige Karriere zusammen. https://t.co/LxHCNpdjg6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27.12.2016 11:53:13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4606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073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4974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179416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528116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81813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217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(839)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373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@sportschau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(360)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01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@wildeschlange1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(221)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921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@mheidrich13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(199)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87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@Werder_RT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(199)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709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@FiscHC0p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(151)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83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@hsv_zwoelfter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193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@bvdvliet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21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822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@engelderliebe80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(84)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3634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720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1113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366698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94905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25307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904565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775339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5514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953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#HSVSVW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3.0869565217391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0.69565217391304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8.7826086956522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79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#HSV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4.5189873417722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2.6919831223629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0.52742616033755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7.7383966244726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242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#Werder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4.8258426966292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2.6011235955056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0.20786516853933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7.6348314606742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50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#Nordderby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636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#Zieler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35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4.537037037037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2.0185185185185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0.18518518518519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6.7407407407407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074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#Hannover96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95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#NiemalsAllein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463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#Finalfour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917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#Handball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4.0384615384615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0.076923076923077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5.8653846153846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3982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974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2676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86581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214636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037329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853591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578217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73134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913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#WOBFCA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71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#HFCVFL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135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#Ekberg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46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#THW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416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001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2.9166666666667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4.7083333333333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35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#Allofs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2.2592592592593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1.7777777777778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0.25925925925926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4.2962962962963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449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#Tennis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5.1020408163265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2.2244897959184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0.10204081632653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7.4285714285714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702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#Volleyball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9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#Hamburg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4.7317073170732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2.9268292682927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0.19512195121951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7.8536585365854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3124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860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9078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571870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384700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988997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06373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572968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54427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438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#nordderby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056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#nurderHSV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2.2857142857143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1.1428571428571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0.57142857142857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633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#f95fcsp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620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#Basketball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089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#Braunschweig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2.6842105263158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1.1052631578947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0.052631578947368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3.8421052631579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4725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6238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1118</Words>
  <Application>Microsoft Office PowerPoint</Application>
  <PresentationFormat>On-screen Show (4:3)</PresentationFormat>
  <Paragraphs>540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MeFo - Twitter</vt:lpstr>
      <vt:lpstr>T - Übersicht mit Daten für die eigenen Tweets</vt:lpstr>
      <vt:lpstr>Followers Total</vt:lpstr>
      <vt:lpstr>Custom Tweet Type Distribution w/ Replies to Users</vt:lpstr>
      <vt:lpstr>Own Tweets</vt:lpstr>
      <vt:lpstr>T - Eigene Tweets - Favs - Tabelle</vt:lpstr>
      <vt:lpstr>T - Eigene Tweets - Retweets - Tabelle</vt:lpstr>
      <vt:lpstr>T - Eigene Tweets - I-Rate - Tabelle</vt:lpstr>
      <vt:lpstr>Replies To Users</vt:lpstr>
      <vt:lpstr>T - Antworten an Nutzern - Tabelle</vt:lpstr>
      <vt:lpstr>Retweeted Tweets</vt:lpstr>
      <vt:lpstr>T - Favs</vt:lpstr>
      <vt:lpstr>Retweets</vt:lpstr>
      <vt:lpstr>Mentions Table</vt:lpstr>
      <vt:lpstr>Key Influencers</vt:lpstr>
      <vt:lpstr>Hashtag Detection Own Tweets - 1 of 3</vt:lpstr>
      <vt:lpstr>Hashtag Detection Own Tweets - 2 of 3</vt:lpstr>
      <vt:lpstr>Hashtag Detection Own Tweets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Twitter</dc:title>
  <dc:creator>Administrator</dc:creator>
  <cp:lastModifiedBy>Administrator</cp:lastModifiedBy>
  <cp:revision>1</cp:revision>
  <dcterms:created xsi:type="dcterms:W3CDTF">2017-01-26T13:22:55Z</dcterms:created>
  <dcterms:modified xsi:type="dcterms:W3CDTF">2017-01-26T13:23:50Z</dcterms:modified>
</cp:coreProperties>
</file>