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3364</c:v>
                </c:pt>
                <c:pt idx="1">
                  <c:v>3370</c:v>
                </c:pt>
                <c:pt idx="2">
                  <c:v>3378</c:v>
                </c:pt>
                <c:pt idx="3">
                  <c:v>3378</c:v>
                </c:pt>
                <c:pt idx="4">
                  <c:v>3388</c:v>
                </c:pt>
                <c:pt idx="5">
                  <c:v>3395</c:v>
                </c:pt>
                <c:pt idx="6">
                  <c:v>3405</c:v>
                </c:pt>
                <c:pt idx="7">
                  <c:v>3408</c:v>
                </c:pt>
                <c:pt idx="8">
                  <c:v>3410</c:v>
                </c:pt>
                <c:pt idx="9">
                  <c:v>3422</c:v>
                </c:pt>
                <c:pt idx="10">
                  <c:v>3429</c:v>
                </c:pt>
                <c:pt idx="11">
                  <c:v>3432</c:v>
                </c:pt>
                <c:pt idx="12">
                  <c:v>3435</c:v>
                </c:pt>
                <c:pt idx="13">
                  <c:v>3444</c:v>
                </c:pt>
                <c:pt idx="14">
                  <c:v>3453</c:v>
                </c:pt>
                <c:pt idx="15">
                  <c:v>3461</c:v>
                </c:pt>
                <c:pt idx="16">
                  <c:v>3462</c:v>
                </c:pt>
                <c:pt idx="17">
                  <c:v>3464</c:v>
                </c:pt>
                <c:pt idx="18">
                  <c:v>3481</c:v>
                </c:pt>
                <c:pt idx="19">
                  <c:v>3484</c:v>
                </c:pt>
                <c:pt idx="20">
                  <c:v>3493</c:v>
                </c:pt>
                <c:pt idx="21">
                  <c:v>3494</c:v>
                </c:pt>
                <c:pt idx="22">
                  <c:v>3501</c:v>
                </c:pt>
                <c:pt idx="23">
                  <c:v>3509</c:v>
                </c:pt>
                <c:pt idx="24">
                  <c:v>3519</c:v>
                </c:pt>
                <c:pt idx="25">
                  <c:v>3543</c:v>
                </c:pt>
                <c:pt idx="26">
                  <c:v>3550</c:v>
                </c:pt>
                <c:pt idx="27">
                  <c:v>3565</c:v>
                </c:pt>
                <c:pt idx="28">
                  <c:v>3581</c:v>
                </c:pt>
                <c:pt idx="29">
                  <c:v>3590</c:v>
                </c:pt>
                <c:pt idx="30">
                  <c:v>3598</c:v>
                </c:pt>
                <c:pt idx="31">
                  <c:v>3604</c:v>
                </c:pt>
                <c:pt idx="32">
                  <c:v>3608</c:v>
                </c:pt>
                <c:pt idx="33">
                  <c:v>3621</c:v>
                </c:pt>
                <c:pt idx="34">
                  <c:v>3630</c:v>
                </c:pt>
                <c:pt idx="35">
                  <c:v>3633</c:v>
                </c:pt>
                <c:pt idx="36">
                  <c:v>3637</c:v>
                </c:pt>
                <c:pt idx="37">
                  <c:v>3644</c:v>
                </c:pt>
                <c:pt idx="38">
                  <c:v>3649</c:v>
                </c:pt>
                <c:pt idx="39">
                  <c:v>3653</c:v>
                </c:pt>
                <c:pt idx="40">
                  <c:v>3660</c:v>
                </c:pt>
                <c:pt idx="41">
                  <c:v>3664</c:v>
                </c:pt>
                <c:pt idx="42">
                  <c:v>3671</c:v>
                </c:pt>
                <c:pt idx="43">
                  <c:v>3679</c:v>
                </c:pt>
                <c:pt idx="44">
                  <c:v>3689</c:v>
                </c:pt>
                <c:pt idx="45">
                  <c:v>3684</c:v>
                </c:pt>
                <c:pt idx="46">
                  <c:v>3688</c:v>
                </c:pt>
                <c:pt idx="47">
                  <c:v>3695</c:v>
                </c:pt>
                <c:pt idx="48">
                  <c:v>3701</c:v>
                </c:pt>
                <c:pt idx="49">
                  <c:v>3709</c:v>
                </c:pt>
                <c:pt idx="50">
                  <c:v>3712</c:v>
                </c:pt>
                <c:pt idx="51">
                  <c:v>3713</c:v>
                </c:pt>
                <c:pt idx="52">
                  <c:v>3719</c:v>
                </c:pt>
                <c:pt idx="53">
                  <c:v>3719</c:v>
                </c:pt>
                <c:pt idx="54">
                  <c:v>3725</c:v>
                </c:pt>
                <c:pt idx="55">
                  <c:v>3732</c:v>
                </c:pt>
                <c:pt idx="56">
                  <c:v>3734</c:v>
                </c:pt>
                <c:pt idx="57">
                  <c:v>3737</c:v>
                </c:pt>
                <c:pt idx="58">
                  <c:v>3741</c:v>
                </c:pt>
                <c:pt idx="59">
                  <c:v>3742</c:v>
                </c:pt>
                <c:pt idx="60">
                  <c:v>3748</c:v>
                </c:pt>
                <c:pt idx="61">
                  <c:v>3752</c:v>
                </c:pt>
                <c:pt idx="62">
                  <c:v>3759</c:v>
                </c:pt>
                <c:pt idx="63">
                  <c:v>3763</c:v>
                </c:pt>
                <c:pt idx="64">
                  <c:v>3771</c:v>
                </c:pt>
                <c:pt idx="65">
                  <c:v>3773</c:v>
                </c:pt>
                <c:pt idx="66">
                  <c:v>3777</c:v>
                </c:pt>
                <c:pt idx="67">
                  <c:v>3784</c:v>
                </c:pt>
                <c:pt idx="68">
                  <c:v>3788</c:v>
                </c:pt>
                <c:pt idx="69">
                  <c:v>3796</c:v>
                </c:pt>
                <c:pt idx="70">
                  <c:v>3801</c:v>
                </c:pt>
                <c:pt idx="71">
                  <c:v>3809</c:v>
                </c:pt>
                <c:pt idx="72">
                  <c:v>3811</c:v>
                </c:pt>
                <c:pt idx="73">
                  <c:v>3819</c:v>
                </c:pt>
                <c:pt idx="74">
                  <c:v>3820</c:v>
                </c:pt>
                <c:pt idx="75">
                  <c:v>3820</c:v>
                </c:pt>
                <c:pt idx="76">
                  <c:v>3829</c:v>
                </c:pt>
                <c:pt idx="77">
                  <c:v>3840</c:v>
                </c:pt>
                <c:pt idx="78">
                  <c:v>3846</c:v>
                </c:pt>
                <c:pt idx="79">
                  <c:v>3854</c:v>
                </c:pt>
                <c:pt idx="80">
                  <c:v>3860</c:v>
                </c:pt>
                <c:pt idx="81">
                  <c:v>3866</c:v>
                </c:pt>
                <c:pt idx="82">
                  <c:v>3875</c:v>
                </c:pt>
                <c:pt idx="83">
                  <c:v>3874</c:v>
                </c:pt>
                <c:pt idx="84">
                  <c:v>3878</c:v>
                </c:pt>
                <c:pt idx="85">
                  <c:v>3884</c:v>
                </c:pt>
                <c:pt idx="86">
                  <c:v>3895</c:v>
                </c:pt>
                <c:pt idx="87">
                  <c:v>3900</c:v>
                </c:pt>
                <c:pt idx="88">
                  <c:v>3904</c:v>
                </c:pt>
                <c:pt idx="89">
                  <c:v>3912</c:v>
                </c:pt>
                <c:pt idx="90">
                  <c:v>3920</c:v>
                </c:pt>
                <c:pt idx="91">
                  <c:v>3924</c:v>
                </c:pt>
                <c:pt idx="92">
                  <c:v>3932</c:v>
                </c:pt>
                <c:pt idx="93">
                  <c:v>3936</c:v>
                </c:pt>
                <c:pt idx="94">
                  <c:v>3941</c:v>
                </c:pt>
                <c:pt idx="95">
                  <c:v>3947</c:v>
                </c:pt>
                <c:pt idx="96">
                  <c:v>3949</c:v>
                </c:pt>
                <c:pt idx="97">
                  <c:v>3953</c:v>
                </c:pt>
                <c:pt idx="98">
                  <c:v>3958</c:v>
                </c:pt>
                <c:pt idx="99">
                  <c:v>3962</c:v>
                </c:pt>
                <c:pt idx="100">
                  <c:v>3966</c:v>
                </c:pt>
                <c:pt idx="101">
                  <c:v>3967</c:v>
                </c:pt>
                <c:pt idx="102">
                  <c:v>3970</c:v>
                </c:pt>
                <c:pt idx="103">
                  <c:v>3978</c:v>
                </c:pt>
                <c:pt idx="104">
                  <c:v>3986</c:v>
                </c:pt>
                <c:pt idx="105">
                  <c:v>3992</c:v>
                </c:pt>
                <c:pt idx="106">
                  <c:v>3996</c:v>
                </c:pt>
                <c:pt idx="107">
                  <c:v>3998</c:v>
                </c:pt>
                <c:pt idx="108">
                  <c:v>3999</c:v>
                </c:pt>
                <c:pt idx="109">
                  <c:v>4005</c:v>
                </c:pt>
                <c:pt idx="110">
                  <c:v>4008</c:v>
                </c:pt>
                <c:pt idx="111">
                  <c:v>4011</c:v>
                </c:pt>
                <c:pt idx="112">
                  <c:v>4017</c:v>
                </c:pt>
                <c:pt idx="113">
                  <c:v>4020</c:v>
                </c:pt>
                <c:pt idx="114">
                  <c:v>4028</c:v>
                </c:pt>
                <c:pt idx="115">
                  <c:v>4032</c:v>
                </c:pt>
                <c:pt idx="116">
                  <c:v>4038</c:v>
                </c:pt>
                <c:pt idx="117">
                  <c:v>4044</c:v>
                </c:pt>
                <c:pt idx="118">
                  <c:v>4053</c:v>
                </c:pt>
                <c:pt idx="119">
                  <c:v>4060</c:v>
                </c:pt>
                <c:pt idx="120">
                  <c:v>4062</c:v>
                </c:pt>
                <c:pt idx="121">
                  <c:v>4064</c:v>
                </c:pt>
                <c:pt idx="122">
                  <c:v>4068</c:v>
                </c:pt>
                <c:pt idx="123">
                  <c:v>4074</c:v>
                </c:pt>
                <c:pt idx="124">
                  <c:v>4076</c:v>
                </c:pt>
                <c:pt idx="125">
                  <c:v>4086</c:v>
                </c:pt>
                <c:pt idx="126">
                  <c:v>4096</c:v>
                </c:pt>
                <c:pt idx="127">
                  <c:v>4096</c:v>
                </c:pt>
                <c:pt idx="128">
                  <c:v>4098</c:v>
                </c:pt>
                <c:pt idx="129">
                  <c:v>4104</c:v>
                </c:pt>
                <c:pt idx="130">
                  <c:v>4106</c:v>
                </c:pt>
                <c:pt idx="131">
                  <c:v>4118</c:v>
                </c:pt>
                <c:pt idx="132">
                  <c:v>4128</c:v>
                </c:pt>
                <c:pt idx="133">
                  <c:v>4131</c:v>
                </c:pt>
                <c:pt idx="134">
                  <c:v>4135</c:v>
                </c:pt>
                <c:pt idx="135">
                  <c:v>4138</c:v>
                </c:pt>
                <c:pt idx="136">
                  <c:v>4143</c:v>
                </c:pt>
                <c:pt idx="137">
                  <c:v>4148</c:v>
                </c:pt>
                <c:pt idx="138">
                  <c:v>4150</c:v>
                </c:pt>
                <c:pt idx="139">
                  <c:v>4153</c:v>
                </c:pt>
                <c:pt idx="140">
                  <c:v>4157</c:v>
                </c:pt>
                <c:pt idx="141">
                  <c:v>4156</c:v>
                </c:pt>
                <c:pt idx="142">
                  <c:v>4163</c:v>
                </c:pt>
                <c:pt idx="143">
                  <c:v>4171</c:v>
                </c:pt>
                <c:pt idx="144">
                  <c:v>4171</c:v>
                </c:pt>
                <c:pt idx="145">
                  <c:v>4173</c:v>
                </c:pt>
                <c:pt idx="146">
                  <c:v>4173</c:v>
                </c:pt>
                <c:pt idx="147">
                  <c:v>4173</c:v>
                </c:pt>
                <c:pt idx="148">
                  <c:v>4178</c:v>
                </c:pt>
                <c:pt idx="149">
                  <c:v>4181</c:v>
                </c:pt>
                <c:pt idx="150">
                  <c:v>4183</c:v>
                </c:pt>
                <c:pt idx="151">
                  <c:v>4188</c:v>
                </c:pt>
                <c:pt idx="152">
                  <c:v>4189</c:v>
                </c:pt>
                <c:pt idx="153">
                  <c:v>4193</c:v>
                </c:pt>
                <c:pt idx="154">
                  <c:v>4196</c:v>
                </c:pt>
                <c:pt idx="155">
                  <c:v>4197</c:v>
                </c:pt>
                <c:pt idx="156">
                  <c:v>4198</c:v>
                </c:pt>
                <c:pt idx="157">
                  <c:v>4205</c:v>
                </c:pt>
                <c:pt idx="158">
                  <c:v>4217</c:v>
                </c:pt>
                <c:pt idx="159">
                  <c:v>4222</c:v>
                </c:pt>
                <c:pt idx="160">
                  <c:v>4227</c:v>
                </c:pt>
                <c:pt idx="161">
                  <c:v>4230</c:v>
                </c:pt>
                <c:pt idx="162">
                  <c:v>4236</c:v>
                </c:pt>
                <c:pt idx="163">
                  <c:v>4243</c:v>
                </c:pt>
                <c:pt idx="164">
                  <c:v>4247</c:v>
                </c:pt>
                <c:pt idx="165">
                  <c:v>4253</c:v>
                </c:pt>
                <c:pt idx="166">
                  <c:v>4256</c:v>
                </c:pt>
                <c:pt idx="167">
                  <c:v>4265</c:v>
                </c:pt>
                <c:pt idx="168">
                  <c:v>4264</c:v>
                </c:pt>
                <c:pt idx="169">
                  <c:v>4270</c:v>
                </c:pt>
                <c:pt idx="170">
                  <c:v>4275</c:v>
                </c:pt>
                <c:pt idx="171">
                  <c:v>4278</c:v>
                </c:pt>
                <c:pt idx="172">
                  <c:v>4289</c:v>
                </c:pt>
                <c:pt idx="173">
                  <c:v>4292</c:v>
                </c:pt>
                <c:pt idx="174">
                  <c:v>4301</c:v>
                </c:pt>
                <c:pt idx="175">
                  <c:v>4308</c:v>
                </c:pt>
                <c:pt idx="176">
                  <c:v>4310</c:v>
                </c:pt>
                <c:pt idx="177">
                  <c:v>4312</c:v>
                </c:pt>
                <c:pt idx="178">
                  <c:v>4313</c:v>
                </c:pt>
                <c:pt idx="179">
                  <c:v>4318</c:v>
                </c:pt>
                <c:pt idx="180">
                  <c:v>4326</c:v>
                </c:pt>
                <c:pt idx="181">
                  <c:v>4330</c:v>
                </c:pt>
                <c:pt idx="182">
                  <c:v>4332</c:v>
                </c:pt>
                <c:pt idx="183">
                  <c:v>4333</c:v>
                </c:pt>
                <c:pt idx="184">
                  <c:v>4338</c:v>
                </c:pt>
                <c:pt idx="185">
                  <c:v>4343</c:v>
                </c:pt>
                <c:pt idx="186">
                  <c:v>4356</c:v>
                </c:pt>
                <c:pt idx="187">
                  <c:v>4356</c:v>
                </c:pt>
                <c:pt idx="188">
                  <c:v>4363</c:v>
                </c:pt>
                <c:pt idx="189">
                  <c:v>4366</c:v>
                </c:pt>
                <c:pt idx="190">
                  <c:v>4370</c:v>
                </c:pt>
                <c:pt idx="191">
                  <c:v>4373</c:v>
                </c:pt>
                <c:pt idx="192">
                  <c:v>4379</c:v>
                </c:pt>
                <c:pt idx="193">
                  <c:v>4382</c:v>
                </c:pt>
                <c:pt idx="194">
                  <c:v>4387</c:v>
                </c:pt>
                <c:pt idx="195">
                  <c:v>4391</c:v>
                </c:pt>
                <c:pt idx="196">
                  <c:v>4395</c:v>
                </c:pt>
                <c:pt idx="197">
                  <c:v>4399</c:v>
                </c:pt>
                <c:pt idx="198">
                  <c:v>4396</c:v>
                </c:pt>
                <c:pt idx="199">
                  <c:v>4396</c:v>
                </c:pt>
                <c:pt idx="200">
                  <c:v>4401</c:v>
                </c:pt>
                <c:pt idx="201">
                  <c:v>4400</c:v>
                </c:pt>
                <c:pt idx="202">
                  <c:v>4403</c:v>
                </c:pt>
                <c:pt idx="203">
                  <c:v>4411</c:v>
                </c:pt>
                <c:pt idx="204">
                  <c:v>4417</c:v>
                </c:pt>
                <c:pt idx="205">
                  <c:v>4418</c:v>
                </c:pt>
                <c:pt idx="206">
                  <c:v>4418</c:v>
                </c:pt>
                <c:pt idx="207">
                  <c:v>4422</c:v>
                </c:pt>
                <c:pt idx="208">
                  <c:v>4428</c:v>
                </c:pt>
                <c:pt idx="209">
                  <c:v>4430</c:v>
                </c:pt>
                <c:pt idx="210">
                  <c:v>4432</c:v>
                </c:pt>
                <c:pt idx="211">
                  <c:v>4436</c:v>
                </c:pt>
                <c:pt idx="212">
                  <c:v>4435</c:v>
                </c:pt>
                <c:pt idx="213">
                  <c:v>4437</c:v>
                </c:pt>
                <c:pt idx="214">
                  <c:v>4441</c:v>
                </c:pt>
                <c:pt idx="215">
                  <c:v>4447</c:v>
                </c:pt>
                <c:pt idx="216">
                  <c:v>4449</c:v>
                </c:pt>
                <c:pt idx="217">
                  <c:v>4450</c:v>
                </c:pt>
                <c:pt idx="218">
                  <c:v>4451</c:v>
                </c:pt>
                <c:pt idx="219">
                  <c:v>4453</c:v>
                </c:pt>
                <c:pt idx="220">
                  <c:v>4452</c:v>
                </c:pt>
                <c:pt idx="221">
                  <c:v>4454</c:v>
                </c:pt>
                <c:pt idx="222">
                  <c:v>4462</c:v>
                </c:pt>
                <c:pt idx="223">
                  <c:v>4466</c:v>
                </c:pt>
                <c:pt idx="224">
                  <c:v>4469</c:v>
                </c:pt>
                <c:pt idx="225">
                  <c:v>4472</c:v>
                </c:pt>
                <c:pt idx="226">
                  <c:v>4471</c:v>
                </c:pt>
                <c:pt idx="227">
                  <c:v>4473</c:v>
                </c:pt>
                <c:pt idx="228">
                  <c:v>4475</c:v>
                </c:pt>
                <c:pt idx="229">
                  <c:v>4476</c:v>
                </c:pt>
                <c:pt idx="230">
                  <c:v>4477</c:v>
                </c:pt>
                <c:pt idx="231">
                  <c:v>4480</c:v>
                </c:pt>
                <c:pt idx="232">
                  <c:v>4481</c:v>
                </c:pt>
                <c:pt idx="233">
                  <c:v>4490</c:v>
                </c:pt>
                <c:pt idx="234">
                  <c:v>4495</c:v>
                </c:pt>
                <c:pt idx="235">
                  <c:v>4500</c:v>
                </c:pt>
                <c:pt idx="236">
                  <c:v>4502</c:v>
                </c:pt>
                <c:pt idx="237">
                  <c:v>4505</c:v>
                </c:pt>
                <c:pt idx="238">
                  <c:v>4505</c:v>
                </c:pt>
                <c:pt idx="239">
                  <c:v>4509</c:v>
                </c:pt>
                <c:pt idx="240">
                  <c:v>4508</c:v>
                </c:pt>
                <c:pt idx="241">
                  <c:v>4512</c:v>
                </c:pt>
                <c:pt idx="242">
                  <c:v>4515</c:v>
                </c:pt>
                <c:pt idx="243">
                  <c:v>4525</c:v>
                </c:pt>
                <c:pt idx="244">
                  <c:v>4529</c:v>
                </c:pt>
                <c:pt idx="245">
                  <c:v>4531</c:v>
                </c:pt>
                <c:pt idx="246">
                  <c:v>4533</c:v>
                </c:pt>
                <c:pt idx="247">
                  <c:v>4538</c:v>
                </c:pt>
                <c:pt idx="248">
                  <c:v>4539</c:v>
                </c:pt>
                <c:pt idx="249">
                  <c:v>4543</c:v>
                </c:pt>
                <c:pt idx="250">
                  <c:v>4547</c:v>
                </c:pt>
                <c:pt idx="251">
                  <c:v>4551</c:v>
                </c:pt>
                <c:pt idx="252">
                  <c:v>4550</c:v>
                </c:pt>
                <c:pt idx="253">
                  <c:v>4552</c:v>
                </c:pt>
                <c:pt idx="25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ED-46DA-954B-70F5A93ED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492032"/>
        <c:axId val="255488096"/>
      </c:lineChart>
      <c:catAx>
        <c:axId val="25549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488096"/>
        <c:crosses val="autoZero"/>
        <c:auto val="1"/>
        <c:lblAlgn val="ctr"/>
        <c:lblOffset val="100"/>
        <c:noMultiLvlLbl val="0"/>
      </c:catAx>
      <c:valAx>
        <c:axId val="25548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49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E-4381-BF5D-7615741701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FE-4381-BF5D-7615741701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FE-4381-BF5D-761574170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8998208"/>
        <c:axId val="225511864"/>
      </c:barChart>
      <c:catAx>
        <c:axId val="13899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11864"/>
        <c:crosses val="autoZero"/>
        <c:auto val="1"/>
        <c:lblAlgn val="ctr"/>
        <c:lblOffset val="100"/>
        <c:noMultiLvlLbl val="0"/>
      </c:catAx>
      <c:valAx>
        <c:axId val="22551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99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8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16</c:v>
                </c:pt>
                <c:pt idx="6">
                  <c:v>10</c:v>
                </c:pt>
                <c:pt idx="7">
                  <c:v>15</c:v>
                </c:pt>
                <c:pt idx="8">
                  <c:v>17</c:v>
                </c:pt>
                <c:pt idx="9">
                  <c:v>23</c:v>
                </c:pt>
                <c:pt idx="10">
                  <c:v>21</c:v>
                </c:pt>
                <c:pt idx="11">
                  <c:v>17</c:v>
                </c:pt>
                <c:pt idx="12">
                  <c:v>12</c:v>
                </c:pt>
                <c:pt idx="13">
                  <c:v>9</c:v>
                </c:pt>
                <c:pt idx="14">
                  <c:v>12</c:v>
                </c:pt>
                <c:pt idx="15">
                  <c:v>16</c:v>
                </c:pt>
                <c:pt idx="16">
                  <c:v>12</c:v>
                </c:pt>
                <c:pt idx="17">
                  <c:v>19</c:v>
                </c:pt>
                <c:pt idx="18">
                  <c:v>11</c:v>
                </c:pt>
                <c:pt idx="19">
                  <c:v>15</c:v>
                </c:pt>
                <c:pt idx="20">
                  <c:v>15</c:v>
                </c:pt>
                <c:pt idx="21">
                  <c:v>14</c:v>
                </c:pt>
                <c:pt idx="22">
                  <c:v>15</c:v>
                </c:pt>
                <c:pt idx="23">
                  <c:v>29</c:v>
                </c:pt>
                <c:pt idx="24">
                  <c:v>21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21</c:v>
                </c:pt>
                <c:pt idx="29">
                  <c:v>15</c:v>
                </c:pt>
                <c:pt idx="30">
                  <c:v>22</c:v>
                </c:pt>
                <c:pt idx="31">
                  <c:v>18</c:v>
                </c:pt>
                <c:pt idx="32">
                  <c:v>16</c:v>
                </c:pt>
                <c:pt idx="33">
                  <c:v>15</c:v>
                </c:pt>
                <c:pt idx="34">
                  <c:v>17</c:v>
                </c:pt>
                <c:pt idx="35">
                  <c:v>16</c:v>
                </c:pt>
                <c:pt idx="36">
                  <c:v>10</c:v>
                </c:pt>
                <c:pt idx="37">
                  <c:v>23</c:v>
                </c:pt>
                <c:pt idx="38">
                  <c:v>14</c:v>
                </c:pt>
                <c:pt idx="39">
                  <c:v>6</c:v>
                </c:pt>
                <c:pt idx="40">
                  <c:v>8</c:v>
                </c:pt>
                <c:pt idx="41">
                  <c:v>21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8</c:v>
                </c:pt>
                <c:pt idx="46">
                  <c:v>11</c:v>
                </c:pt>
                <c:pt idx="47">
                  <c:v>19</c:v>
                </c:pt>
                <c:pt idx="48">
                  <c:v>12</c:v>
                </c:pt>
                <c:pt idx="49">
                  <c:v>9</c:v>
                </c:pt>
                <c:pt idx="50">
                  <c:v>21</c:v>
                </c:pt>
                <c:pt idx="51">
                  <c:v>16</c:v>
                </c:pt>
                <c:pt idx="52">
                  <c:v>19</c:v>
                </c:pt>
                <c:pt idx="53">
                  <c:v>11</c:v>
                </c:pt>
                <c:pt idx="54">
                  <c:v>14</c:v>
                </c:pt>
                <c:pt idx="55">
                  <c:v>14</c:v>
                </c:pt>
                <c:pt idx="56">
                  <c:v>13</c:v>
                </c:pt>
                <c:pt idx="57">
                  <c:v>24</c:v>
                </c:pt>
                <c:pt idx="58">
                  <c:v>25</c:v>
                </c:pt>
                <c:pt idx="59">
                  <c:v>11</c:v>
                </c:pt>
                <c:pt idx="60">
                  <c:v>11</c:v>
                </c:pt>
                <c:pt idx="61">
                  <c:v>12</c:v>
                </c:pt>
                <c:pt idx="62">
                  <c:v>16</c:v>
                </c:pt>
                <c:pt idx="63">
                  <c:v>18</c:v>
                </c:pt>
                <c:pt idx="64">
                  <c:v>17</c:v>
                </c:pt>
                <c:pt idx="65">
                  <c:v>11</c:v>
                </c:pt>
                <c:pt idx="66">
                  <c:v>15</c:v>
                </c:pt>
                <c:pt idx="67">
                  <c:v>19</c:v>
                </c:pt>
                <c:pt idx="68">
                  <c:v>13</c:v>
                </c:pt>
                <c:pt idx="69">
                  <c:v>18</c:v>
                </c:pt>
                <c:pt idx="70">
                  <c:v>17</c:v>
                </c:pt>
                <c:pt idx="71">
                  <c:v>16</c:v>
                </c:pt>
                <c:pt idx="72">
                  <c:v>16</c:v>
                </c:pt>
                <c:pt idx="73">
                  <c:v>18</c:v>
                </c:pt>
                <c:pt idx="74">
                  <c:v>17</c:v>
                </c:pt>
                <c:pt idx="75">
                  <c:v>18</c:v>
                </c:pt>
                <c:pt idx="76">
                  <c:v>20</c:v>
                </c:pt>
                <c:pt idx="77">
                  <c:v>12</c:v>
                </c:pt>
                <c:pt idx="78">
                  <c:v>20</c:v>
                </c:pt>
                <c:pt idx="79">
                  <c:v>18</c:v>
                </c:pt>
                <c:pt idx="80">
                  <c:v>11</c:v>
                </c:pt>
                <c:pt idx="81">
                  <c:v>15</c:v>
                </c:pt>
                <c:pt idx="82">
                  <c:v>17</c:v>
                </c:pt>
                <c:pt idx="83">
                  <c:v>20</c:v>
                </c:pt>
                <c:pt idx="84">
                  <c:v>16</c:v>
                </c:pt>
                <c:pt idx="85">
                  <c:v>21</c:v>
                </c:pt>
                <c:pt idx="86">
                  <c:v>17</c:v>
                </c:pt>
                <c:pt idx="87">
                  <c:v>12</c:v>
                </c:pt>
                <c:pt idx="88">
                  <c:v>16</c:v>
                </c:pt>
                <c:pt idx="89">
                  <c:v>22</c:v>
                </c:pt>
                <c:pt idx="90">
                  <c:v>14</c:v>
                </c:pt>
                <c:pt idx="91">
                  <c:v>13</c:v>
                </c:pt>
                <c:pt idx="92">
                  <c:v>17</c:v>
                </c:pt>
                <c:pt idx="93">
                  <c:v>15</c:v>
                </c:pt>
                <c:pt idx="94">
                  <c:v>14</c:v>
                </c:pt>
                <c:pt idx="95">
                  <c:v>12</c:v>
                </c:pt>
                <c:pt idx="96">
                  <c:v>15</c:v>
                </c:pt>
                <c:pt idx="97">
                  <c:v>6</c:v>
                </c:pt>
                <c:pt idx="98">
                  <c:v>16</c:v>
                </c:pt>
                <c:pt idx="99">
                  <c:v>15</c:v>
                </c:pt>
                <c:pt idx="100">
                  <c:v>12</c:v>
                </c:pt>
                <c:pt idx="101">
                  <c:v>8</c:v>
                </c:pt>
                <c:pt idx="102">
                  <c:v>9</c:v>
                </c:pt>
                <c:pt idx="103">
                  <c:v>9</c:v>
                </c:pt>
                <c:pt idx="104">
                  <c:v>9</c:v>
                </c:pt>
                <c:pt idx="105">
                  <c:v>6</c:v>
                </c:pt>
                <c:pt idx="106">
                  <c:v>8</c:v>
                </c:pt>
                <c:pt idx="107">
                  <c:v>5</c:v>
                </c:pt>
                <c:pt idx="108">
                  <c:v>3</c:v>
                </c:pt>
                <c:pt idx="109">
                  <c:v>12</c:v>
                </c:pt>
                <c:pt idx="110">
                  <c:v>13</c:v>
                </c:pt>
                <c:pt idx="111">
                  <c:v>11</c:v>
                </c:pt>
                <c:pt idx="112">
                  <c:v>11</c:v>
                </c:pt>
                <c:pt idx="113">
                  <c:v>9</c:v>
                </c:pt>
                <c:pt idx="114">
                  <c:v>8</c:v>
                </c:pt>
                <c:pt idx="115">
                  <c:v>10</c:v>
                </c:pt>
                <c:pt idx="116">
                  <c:v>6</c:v>
                </c:pt>
                <c:pt idx="117">
                  <c:v>15</c:v>
                </c:pt>
                <c:pt idx="118">
                  <c:v>13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10</c:v>
                </c:pt>
                <c:pt idx="126">
                  <c:v>15</c:v>
                </c:pt>
                <c:pt idx="127">
                  <c:v>14</c:v>
                </c:pt>
                <c:pt idx="128">
                  <c:v>5</c:v>
                </c:pt>
                <c:pt idx="129">
                  <c:v>16</c:v>
                </c:pt>
                <c:pt idx="130">
                  <c:v>11</c:v>
                </c:pt>
                <c:pt idx="131">
                  <c:v>13</c:v>
                </c:pt>
                <c:pt idx="132">
                  <c:v>12</c:v>
                </c:pt>
                <c:pt idx="133">
                  <c:v>11</c:v>
                </c:pt>
                <c:pt idx="134">
                  <c:v>10</c:v>
                </c:pt>
                <c:pt idx="135">
                  <c:v>13</c:v>
                </c:pt>
                <c:pt idx="136">
                  <c:v>5</c:v>
                </c:pt>
                <c:pt idx="137">
                  <c:v>8</c:v>
                </c:pt>
                <c:pt idx="138">
                  <c:v>13</c:v>
                </c:pt>
                <c:pt idx="139">
                  <c:v>10</c:v>
                </c:pt>
                <c:pt idx="140">
                  <c:v>16</c:v>
                </c:pt>
                <c:pt idx="141">
                  <c:v>14</c:v>
                </c:pt>
                <c:pt idx="142">
                  <c:v>9</c:v>
                </c:pt>
                <c:pt idx="143">
                  <c:v>15</c:v>
                </c:pt>
                <c:pt idx="144">
                  <c:v>8</c:v>
                </c:pt>
                <c:pt idx="145">
                  <c:v>7</c:v>
                </c:pt>
                <c:pt idx="146">
                  <c:v>19</c:v>
                </c:pt>
                <c:pt idx="147">
                  <c:v>9</c:v>
                </c:pt>
                <c:pt idx="148">
                  <c:v>12</c:v>
                </c:pt>
                <c:pt idx="149">
                  <c:v>17</c:v>
                </c:pt>
                <c:pt idx="150">
                  <c:v>14</c:v>
                </c:pt>
                <c:pt idx="151">
                  <c:v>13</c:v>
                </c:pt>
                <c:pt idx="152">
                  <c:v>16</c:v>
                </c:pt>
                <c:pt idx="153">
                  <c:v>12</c:v>
                </c:pt>
                <c:pt idx="154">
                  <c:v>6</c:v>
                </c:pt>
                <c:pt idx="155">
                  <c:v>12</c:v>
                </c:pt>
                <c:pt idx="156">
                  <c:v>14</c:v>
                </c:pt>
                <c:pt idx="157">
                  <c:v>16</c:v>
                </c:pt>
                <c:pt idx="158">
                  <c:v>13</c:v>
                </c:pt>
                <c:pt idx="159">
                  <c:v>10</c:v>
                </c:pt>
                <c:pt idx="160">
                  <c:v>9</c:v>
                </c:pt>
                <c:pt idx="161">
                  <c:v>14</c:v>
                </c:pt>
                <c:pt idx="162">
                  <c:v>11</c:v>
                </c:pt>
                <c:pt idx="163">
                  <c:v>21</c:v>
                </c:pt>
                <c:pt idx="164">
                  <c:v>19</c:v>
                </c:pt>
                <c:pt idx="165">
                  <c:v>10</c:v>
                </c:pt>
                <c:pt idx="166">
                  <c:v>12</c:v>
                </c:pt>
                <c:pt idx="167">
                  <c:v>18</c:v>
                </c:pt>
                <c:pt idx="168">
                  <c:v>16</c:v>
                </c:pt>
                <c:pt idx="169">
                  <c:v>5</c:v>
                </c:pt>
                <c:pt idx="170">
                  <c:v>12</c:v>
                </c:pt>
                <c:pt idx="171">
                  <c:v>17</c:v>
                </c:pt>
                <c:pt idx="172">
                  <c:v>14</c:v>
                </c:pt>
                <c:pt idx="173">
                  <c:v>15</c:v>
                </c:pt>
                <c:pt idx="174">
                  <c:v>14</c:v>
                </c:pt>
                <c:pt idx="175">
                  <c:v>14</c:v>
                </c:pt>
                <c:pt idx="176">
                  <c:v>12</c:v>
                </c:pt>
                <c:pt idx="177">
                  <c:v>13</c:v>
                </c:pt>
                <c:pt idx="178">
                  <c:v>18</c:v>
                </c:pt>
                <c:pt idx="179">
                  <c:v>16</c:v>
                </c:pt>
                <c:pt idx="180">
                  <c:v>12</c:v>
                </c:pt>
                <c:pt idx="181">
                  <c:v>13</c:v>
                </c:pt>
                <c:pt idx="182">
                  <c:v>15</c:v>
                </c:pt>
                <c:pt idx="183">
                  <c:v>14</c:v>
                </c:pt>
                <c:pt idx="184">
                  <c:v>13</c:v>
                </c:pt>
                <c:pt idx="185">
                  <c:v>15</c:v>
                </c:pt>
                <c:pt idx="186">
                  <c:v>12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16</c:v>
                </c:pt>
                <c:pt idx="191">
                  <c:v>15</c:v>
                </c:pt>
                <c:pt idx="192">
                  <c:v>15</c:v>
                </c:pt>
                <c:pt idx="193">
                  <c:v>13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16</c:v>
                </c:pt>
                <c:pt idx="198">
                  <c:v>15</c:v>
                </c:pt>
                <c:pt idx="199">
                  <c:v>14</c:v>
                </c:pt>
                <c:pt idx="200">
                  <c:v>11</c:v>
                </c:pt>
                <c:pt idx="201">
                  <c:v>11</c:v>
                </c:pt>
                <c:pt idx="202">
                  <c:v>12</c:v>
                </c:pt>
                <c:pt idx="203">
                  <c:v>10</c:v>
                </c:pt>
                <c:pt idx="204">
                  <c:v>13</c:v>
                </c:pt>
                <c:pt idx="205">
                  <c:v>12</c:v>
                </c:pt>
                <c:pt idx="206">
                  <c:v>16</c:v>
                </c:pt>
                <c:pt idx="207">
                  <c:v>13</c:v>
                </c:pt>
                <c:pt idx="208">
                  <c:v>6</c:v>
                </c:pt>
                <c:pt idx="209">
                  <c:v>12</c:v>
                </c:pt>
                <c:pt idx="210">
                  <c:v>11</c:v>
                </c:pt>
                <c:pt idx="211">
                  <c:v>13</c:v>
                </c:pt>
                <c:pt idx="212">
                  <c:v>4</c:v>
                </c:pt>
                <c:pt idx="213">
                  <c:v>21</c:v>
                </c:pt>
                <c:pt idx="214">
                  <c:v>12</c:v>
                </c:pt>
                <c:pt idx="215">
                  <c:v>9</c:v>
                </c:pt>
                <c:pt idx="216">
                  <c:v>16</c:v>
                </c:pt>
                <c:pt idx="217">
                  <c:v>16</c:v>
                </c:pt>
                <c:pt idx="218">
                  <c:v>16</c:v>
                </c:pt>
                <c:pt idx="219">
                  <c:v>23</c:v>
                </c:pt>
                <c:pt idx="220">
                  <c:v>10</c:v>
                </c:pt>
                <c:pt idx="221">
                  <c:v>11</c:v>
                </c:pt>
                <c:pt idx="222">
                  <c:v>11</c:v>
                </c:pt>
                <c:pt idx="223">
                  <c:v>8</c:v>
                </c:pt>
                <c:pt idx="224">
                  <c:v>10</c:v>
                </c:pt>
                <c:pt idx="225">
                  <c:v>13</c:v>
                </c:pt>
                <c:pt idx="226">
                  <c:v>8</c:v>
                </c:pt>
                <c:pt idx="227">
                  <c:v>12</c:v>
                </c:pt>
                <c:pt idx="228">
                  <c:v>14</c:v>
                </c:pt>
                <c:pt idx="229">
                  <c:v>5</c:v>
                </c:pt>
                <c:pt idx="230">
                  <c:v>8</c:v>
                </c:pt>
                <c:pt idx="231">
                  <c:v>12</c:v>
                </c:pt>
                <c:pt idx="232">
                  <c:v>10</c:v>
                </c:pt>
                <c:pt idx="233">
                  <c:v>10</c:v>
                </c:pt>
                <c:pt idx="234">
                  <c:v>19</c:v>
                </c:pt>
                <c:pt idx="235">
                  <c:v>7</c:v>
                </c:pt>
                <c:pt idx="236">
                  <c:v>12</c:v>
                </c:pt>
                <c:pt idx="237">
                  <c:v>29</c:v>
                </c:pt>
                <c:pt idx="238">
                  <c:v>16</c:v>
                </c:pt>
                <c:pt idx="239">
                  <c:v>11</c:v>
                </c:pt>
                <c:pt idx="240">
                  <c:v>23</c:v>
                </c:pt>
                <c:pt idx="241">
                  <c:v>12</c:v>
                </c:pt>
                <c:pt idx="242">
                  <c:v>14</c:v>
                </c:pt>
                <c:pt idx="243">
                  <c:v>16</c:v>
                </c:pt>
                <c:pt idx="244">
                  <c:v>11</c:v>
                </c:pt>
                <c:pt idx="245">
                  <c:v>10</c:v>
                </c:pt>
                <c:pt idx="246">
                  <c:v>15</c:v>
                </c:pt>
                <c:pt idx="247">
                  <c:v>3</c:v>
                </c:pt>
                <c:pt idx="248">
                  <c:v>2</c:v>
                </c:pt>
                <c:pt idx="249">
                  <c:v>5</c:v>
                </c:pt>
                <c:pt idx="250">
                  <c:v>8</c:v>
                </c:pt>
                <c:pt idx="251">
                  <c:v>3</c:v>
                </c:pt>
                <c:pt idx="252">
                  <c:v>4</c:v>
                </c:pt>
                <c:pt idx="253">
                  <c:v>5</c:v>
                </c:pt>
                <c:pt idx="25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AB-455E-ABC6-5991ADAE9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349656"/>
        <c:axId val="258348344"/>
      </c:lineChart>
      <c:catAx>
        <c:axId val="25834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48344"/>
        <c:crosses val="autoZero"/>
        <c:auto val="1"/>
        <c:lblAlgn val="ctr"/>
        <c:lblOffset val="100"/>
        <c:noMultiLvlLbl val="0"/>
      </c:catAx>
      <c:valAx>
        <c:axId val="25834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4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3</c:v>
                </c:pt>
                <c:pt idx="70">
                  <c:v>0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4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1</c:v>
                </c:pt>
                <c:pt idx="131">
                  <c:v>3</c:v>
                </c:pt>
                <c:pt idx="132">
                  <c:v>3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11</c:v>
                </c:pt>
                <c:pt idx="156">
                  <c:v>1</c:v>
                </c:pt>
                <c:pt idx="157">
                  <c:v>5</c:v>
                </c:pt>
                <c:pt idx="158">
                  <c:v>2</c:v>
                </c:pt>
                <c:pt idx="159">
                  <c:v>4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5</c:v>
                </c:pt>
                <c:pt idx="168">
                  <c:v>1</c:v>
                </c:pt>
                <c:pt idx="169">
                  <c:v>0</c:v>
                </c:pt>
                <c:pt idx="170">
                  <c:v>2</c:v>
                </c:pt>
                <c:pt idx="171">
                  <c:v>4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</c:v>
                </c:pt>
                <c:pt idx="180">
                  <c:v>2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6</c:v>
                </c:pt>
                <c:pt idx="186">
                  <c:v>2</c:v>
                </c:pt>
                <c:pt idx="187">
                  <c:v>6</c:v>
                </c:pt>
                <c:pt idx="188">
                  <c:v>2</c:v>
                </c:pt>
                <c:pt idx="189">
                  <c:v>2</c:v>
                </c:pt>
                <c:pt idx="190">
                  <c:v>0</c:v>
                </c:pt>
                <c:pt idx="191">
                  <c:v>2</c:v>
                </c:pt>
                <c:pt idx="192">
                  <c:v>1</c:v>
                </c:pt>
                <c:pt idx="193">
                  <c:v>0</c:v>
                </c:pt>
                <c:pt idx="194">
                  <c:v>2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2</c:v>
                </c:pt>
                <c:pt idx="206">
                  <c:v>0</c:v>
                </c:pt>
                <c:pt idx="207">
                  <c:v>1</c:v>
                </c:pt>
                <c:pt idx="208">
                  <c:v>3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4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</c:v>
                </c:pt>
                <c:pt idx="224">
                  <c:v>2</c:v>
                </c:pt>
                <c:pt idx="225">
                  <c:v>3</c:v>
                </c:pt>
                <c:pt idx="226">
                  <c:v>1</c:v>
                </c:pt>
                <c:pt idx="227">
                  <c:v>5</c:v>
                </c:pt>
                <c:pt idx="228">
                  <c:v>0</c:v>
                </c:pt>
                <c:pt idx="229">
                  <c:v>1</c:v>
                </c:pt>
                <c:pt idx="230">
                  <c:v>3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7</c:v>
                </c:pt>
                <c:pt idx="235">
                  <c:v>0</c:v>
                </c:pt>
                <c:pt idx="236">
                  <c:v>6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3</c:v>
                </c:pt>
                <c:pt idx="241">
                  <c:v>0</c:v>
                </c:pt>
                <c:pt idx="242">
                  <c:v>1</c:v>
                </c:pt>
                <c:pt idx="243">
                  <c:v>2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31-493A-B249-D9DCFEDBAC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77904"/>
        <c:axId val="268980856"/>
      </c:lineChart>
      <c:catAx>
        <c:axId val="26897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80856"/>
        <c:crosses val="autoZero"/>
        <c:auto val="1"/>
        <c:lblAlgn val="ctr"/>
        <c:lblOffset val="100"/>
        <c:noMultiLvlLbl val="0"/>
      </c:catAx>
      <c:valAx>
        <c:axId val="26898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7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10</c:v>
                </c:pt>
                <c:pt idx="1">
                  <c:v>25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  <c:pt idx="6">
                  <c:v>6</c:v>
                </c:pt>
                <c:pt idx="7">
                  <c:v>9</c:v>
                </c:pt>
                <c:pt idx="8">
                  <c:v>9</c:v>
                </c:pt>
                <c:pt idx="9">
                  <c:v>20</c:v>
                </c:pt>
                <c:pt idx="10">
                  <c:v>12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16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30</c:v>
                </c:pt>
                <c:pt idx="24">
                  <c:v>14</c:v>
                </c:pt>
                <c:pt idx="25">
                  <c:v>9</c:v>
                </c:pt>
                <c:pt idx="26">
                  <c:v>16</c:v>
                </c:pt>
                <c:pt idx="27">
                  <c:v>7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5</c:v>
                </c:pt>
                <c:pt idx="32">
                  <c:v>10</c:v>
                </c:pt>
                <c:pt idx="33">
                  <c:v>6</c:v>
                </c:pt>
                <c:pt idx="34">
                  <c:v>4</c:v>
                </c:pt>
                <c:pt idx="35">
                  <c:v>5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6</c:v>
                </c:pt>
                <c:pt idx="40">
                  <c:v>6</c:v>
                </c:pt>
                <c:pt idx="41">
                  <c:v>8</c:v>
                </c:pt>
                <c:pt idx="42">
                  <c:v>4</c:v>
                </c:pt>
                <c:pt idx="43">
                  <c:v>8</c:v>
                </c:pt>
                <c:pt idx="44">
                  <c:v>3</c:v>
                </c:pt>
                <c:pt idx="45">
                  <c:v>7</c:v>
                </c:pt>
                <c:pt idx="46">
                  <c:v>10</c:v>
                </c:pt>
                <c:pt idx="47">
                  <c:v>6</c:v>
                </c:pt>
                <c:pt idx="48">
                  <c:v>7</c:v>
                </c:pt>
                <c:pt idx="49">
                  <c:v>4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6</c:v>
                </c:pt>
                <c:pt idx="56">
                  <c:v>11</c:v>
                </c:pt>
                <c:pt idx="57">
                  <c:v>11</c:v>
                </c:pt>
                <c:pt idx="58">
                  <c:v>4</c:v>
                </c:pt>
                <c:pt idx="59">
                  <c:v>2</c:v>
                </c:pt>
                <c:pt idx="60">
                  <c:v>5</c:v>
                </c:pt>
                <c:pt idx="61">
                  <c:v>6</c:v>
                </c:pt>
                <c:pt idx="62">
                  <c:v>9</c:v>
                </c:pt>
                <c:pt idx="63">
                  <c:v>8</c:v>
                </c:pt>
                <c:pt idx="64">
                  <c:v>5</c:v>
                </c:pt>
                <c:pt idx="65">
                  <c:v>4</c:v>
                </c:pt>
                <c:pt idx="66">
                  <c:v>15</c:v>
                </c:pt>
                <c:pt idx="67">
                  <c:v>8</c:v>
                </c:pt>
                <c:pt idx="68">
                  <c:v>9</c:v>
                </c:pt>
                <c:pt idx="69">
                  <c:v>9</c:v>
                </c:pt>
                <c:pt idx="70">
                  <c:v>11</c:v>
                </c:pt>
                <c:pt idx="71">
                  <c:v>7</c:v>
                </c:pt>
                <c:pt idx="72">
                  <c:v>5</c:v>
                </c:pt>
                <c:pt idx="73">
                  <c:v>10</c:v>
                </c:pt>
                <c:pt idx="74">
                  <c:v>6</c:v>
                </c:pt>
                <c:pt idx="75">
                  <c:v>6</c:v>
                </c:pt>
                <c:pt idx="76">
                  <c:v>7</c:v>
                </c:pt>
                <c:pt idx="77">
                  <c:v>7</c:v>
                </c:pt>
                <c:pt idx="78">
                  <c:v>18</c:v>
                </c:pt>
                <c:pt idx="79">
                  <c:v>14</c:v>
                </c:pt>
                <c:pt idx="80">
                  <c:v>17</c:v>
                </c:pt>
                <c:pt idx="81">
                  <c:v>9</c:v>
                </c:pt>
                <c:pt idx="82">
                  <c:v>18</c:v>
                </c:pt>
                <c:pt idx="83">
                  <c:v>9</c:v>
                </c:pt>
                <c:pt idx="84">
                  <c:v>9</c:v>
                </c:pt>
                <c:pt idx="85">
                  <c:v>7</c:v>
                </c:pt>
                <c:pt idx="86">
                  <c:v>8</c:v>
                </c:pt>
                <c:pt idx="87">
                  <c:v>8</c:v>
                </c:pt>
                <c:pt idx="88">
                  <c:v>10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  <c:pt idx="92">
                  <c:v>12</c:v>
                </c:pt>
                <c:pt idx="93">
                  <c:v>11</c:v>
                </c:pt>
                <c:pt idx="94">
                  <c:v>8</c:v>
                </c:pt>
                <c:pt idx="95">
                  <c:v>13</c:v>
                </c:pt>
                <c:pt idx="96">
                  <c:v>20</c:v>
                </c:pt>
                <c:pt idx="97">
                  <c:v>6</c:v>
                </c:pt>
                <c:pt idx="98">
                  <c:v>6</c:v>
                </c:pt>
                <c:pt idx="99">
                  <c:v>9</c:v>
                </c:pt>
                <c:pt idx="100">
                  <c:v>3</c:v>
                </c:pt>
                <c:pt idx="101">
                  <c:v>3</c:v>
                </c:pt>
                <c:pt idx="102">
                  <c:v>12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4</c:v>
                </c:pt>
                <c:pt idx="110">
                  <c:v>2</c:v>
                </c:pt>
                <c:pt idx="111">
                  <c:v>22</c:v>
                </c:pt>
                <c:pt idx="112">
                  <c:v>4</c:v>
                </c:pt>
                <c:pt idx="113">
                  <c:v>1</c:v>
                </c:pt>
                <c:pt idx="114">
                  <c:v>2</c:v>
                </c:pt>
                <c:pt idx="115">
                  <c:v>11</c:v>
                </c:pt>
                <c:pt idx="116">
                  <c:v>7</c:v>
                </c:pt>
                <c:pt idx="117">
                  <c:v>16</c:v>
                </c:pt>
                <c:pt idx="118">
                  <c:v>10</c:v>
                </c:pt>
                <c:pt idx="119">
                  <c:v>6</c:v>
                </c:pt>
                <c:pt idx="120">
                  <c:v>15</c:v>
                </c:pt>
                <c:pt idx="121">
                  <c:v>13</c:v>
                </c:pt>
                <c:pt idx="122">
                  <c:v>14</c:v>
                </c:pt>
                <c:pt idx="123">
                  <c:v>7</c:v>
                </c:pt>
                <c:pt idx="124">
                  <c:v>5</c:v>
                </c:pt>
                <c:pt idx="125">
                  <c:v>4</c:v>
                </c:pt>
                <c:pt idx="126">
                  <c:v>3</c:v>
                </c:pt>
                <c:pt idx="127">
                  <c:v>15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12</c:v>
                </c:pt>
                <c:pt idx="133">
                  <c:v>8</c:v>
                </c:pt>
                <c:pt idx="134">
                  <c:v>5</c:v>
                </c:pt>
                <c:pt idx="135">
                  <c:v>6</c:v>
                </c:pt>
                <c:pt idx="136">
                  <c:v>10</c:v>
                </c:pt>
                <c:pt idx="137">
                  <c:v>6</c:v>
                </c:pt>
                <c:pt idx="138">
                  <c:v>0</c:v>
                </c:pt>
                <c:pt idx="139">
                  <c:v>9</c:v>
                </c:pt>
                <c:pt idx="140">
                  <c:v>7</c:v>
                </c:pt>
                <c:pt idx="141">
                  <c:v>13</c:v>
                </c:pt>
                <c:pt idx="142">
                  <c:v>18</c:v>
                </c:pt>
                <c:pt idx="143">
                  <c:v>13</c:v>
                </c:pt>
                <c:pt idx="144">
                  <c:v>2</c:v>
                </c:pt>
                <c:pt idx="145">
                  <c:v>4</c:v>
                </c:pt>
                <c:pt idx="146">
                  <c:v>3</c:v>
                </c:pt>
                <c:pt idx="147">
                  <c:v>3</c:v>
                </c:pt>
                <c:pt idx="148">
                  <c:v>6</c:v>
                </c:pt>
                <c:pt idx="149">
                  <c:v>5</c:v>
                </c:pt>
                <c:pt idx="150">
                  <c:v>5</c:v>
                </c:pt>
                <c:pt idx="151">
                  <c:v>6</c:v>
                </c:pt>
                <c:pt idx="152">
                  <c:v>15</c:v>
                </c:pt>
                <c:pt idx="153">
                  <c:v>16</c:v>
                </c:pt>
                <c:pt idx="154">
                  <c:v>6</c:v>
                </c:pt>
                <c:pt idx="155">
                  <c:v>4</c:v>
                </c:pt>
                <c:pt idx="156">
                  <c:v>13</c:v>
                </c:pt>
                <c:pt idx="157">
                  <c:v>6</c:v>
                </c:pt>
                <c:pt idx="158">
                  <c:v>9</c:v>
                </c:pt>
                <c:pt idx="159">
                  <c:v>4</c:v>
                </c:pt>
                <c:pt idx="160">
                  <c:v>5</c:v>
                </c:pt>
                <c:pt idx="161">
                  <c:v>6</c:v>
                </c:pt>
                <c:pt idx="162">
                  <c:v>3</c:v>
                </c:pt>
                <c:pt idx="163">
                  <c:v>15</c:v>
                </c:pt>
                <c:pt idx="164">
                  <c:v>8</c:v>
                </c:pt>
                <c:pt idx="165">
                  <c:v>2</c:v>
                </c:pt>
                <c:pt idx="166">
                  <c:v>5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5</c:v>
                </c:pt>
                <c:pt idx="171">
                  <c:v>6</c:v>
                </c:pt>
                <c:pt idx="172">
                  <c:v>14</c:v>
                </c:pt>
                <c:pt idx="173">
                  <c:v>7</c:v>
                </c:pt>
                <c:pt idx="174">
                  <c:v>16</c:v>
                </c:pt>
                <c:pt idx="175">
                  <c:v>10</c:v>
                </c:pt>
                <c:pt idx="176">
                  <c:v>10</c:v>
                </c:pt>
                <c:pt idx="177">
                  <c:v>19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6</c:v>
                </c:pt>
                <c:pt idx="182">
                  <c:v>5</c:v>
                </c:pt>
                <c:pt idx="183">
                  <c:v>3</c:v>
                </c:pt>
                <c:pt idx="184">
                  <c:v>7</c:v>
                </c:pt>
                <c:pt idx="185">
                  <c:v>14</c:v>
                </c:pt>
                <c:pt idx="186">
                  <c:v>9</c:v>
                </c:pt>
                <c:pt idx="187">
                  <c:v>11</c:v>
                </c:pt>
                <c:pt idx="188">
                  <c:v>14</c:v>
                </c:pt>
                <c:pt idx="189">
                  <c:v>9</c:v>
                </c:pt>
                <c:pt idx="190">
                  <c:v>3</c:v>
                </c:pt>
                <c:pt idx="191">
                  <c:v>14</c:v>
                </c:pt>
                <c:pt idx="192">
                  <c:v>6</c:v>
                </c:pt>
                <c:pt idx="193">
                  <c:v>9</c:v>
                </c:pt>
                <c:pt idx="194">
                  <c:v>4</c:v>
                </c:pt>
                <c:pt idx="195">
                  <c:v>17</c:v>
                </c:pt>
                <c:pt idx="196">
                  <c:v>13</c:v>
                </c:pt>
                <c:pt idx="197">
                  <c:v>12</c:v>
                </c:pt>
                <c:pt idx="198">
                  <c:v>28</c:v>
                </c:pt>
                <c:pt idx="199">
                  <c:v>7</c:v>
                </c:pt>
                <c:pt idx="200">
                  <c:v>3</c:v>
                </c:pt>
                <c:pt idx="201">
                  <c:v>5</c:v>
                </c:pt>
                <c:pt idx="202">
                  <c:v>14</c:v>
                </c:pt>
                <c:pt idx="203">
                  <c:v>8</c:v>
                </c:pt>
                <c:pt idx="204">
                  <c:v>9</c:v>
                </c:pt>
                <c:pt idx="205">
                  <c:v>3</c:v>
                </c:pt>
                <c:pt idx="206">
                  <c:v>11</c:v>
                </c:pt>
                <c:pt idx="207">
                  <c:v>10</c:v>
                </c:pt>
                <c:pt idx="208">
                  <c:v>9</c:v>
                </c:pt>
                <c:pt idx="209">
                  <c:v>6</c:v>
                </c:pt>
                <c:pt idx="210">
                  <c:v>13</c:v>
                </c:pt>
                <c:pt idx="211">
                  <c:v>15</c:v>
                </c:pt>
                <c:pt idx="212">
                  <c:v>8</c:v>
                </c:pt>
                <c:pt idx="213">
                  <c:v>13</c:v>
                </c:pt>
                <c:pt idx="214">
                  <c:v>6</c:v>
                </c:pt>
                <c:pt idx="215">
                  <c:v>4</c:v>
                </c:pt>
                <c:pt idx="216">
                  <c:v>11</c:v>
                </c:pt>
                <c:pt idx="217">
                  <c:v>11</c:v>
                </c:pt>
                <c:pt idx="218">
                  <c:v>5</c:v>
                </c:pt>
                <c:pt idx="219">
                  <c:v>27</c:v>
                </c:pt>
                <c:pt idx="220">
                  <c:v>6</c:v>
                </c:pt>
                <c:pt idx="221">
                  <c:v>8</c:v>
                </c:pt>
                <c:pt idx="222">
                  <c:v>9</c:v>
                </c:pt>
                <c:pt idx="223">
                  <c:v>17</c:v>
                </c:pt>
                <c:pt idx="224">
                  <c:v>7</c:v>
                </c:pt>
                <c:pt idx="225">
                  <c:v>16</c:v>
                </c:pt>
                <c:pt idx="226">
                  <c:v>13</c:v>
                </c:pt>
                <c:pt idx="227">
                  <c:v>5</c:v>
                </c:pt>
                <c:pt idx="228">
                  <c:v>6</c:v>
                </c:pt>
                <c:pt idx="229">
                  <c:v>10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16</c:v>
                </c:pt>
                <c:pt idx="234">
                  <c:v>4</c:v>
                </c:pt>
                <c:pt idx="235">
                  <c:v>2</c:v>
                </c:pt>
                <c:pt idx="236">
                  <c:v>4</c:v>
                </c:pt>
                <c:pt idx="237">
                  <c:v>8</c:v>
                </c:pt>
                <c:pt idx="238">
                  <c:v>14</c:v>
                </c:pt>
                <c:pt idx="239">
                  <c:v>11</c:v>
                </c:pt>
                <c:pt idx="240">
                  <c:v>11</c:v>
                </c:pt>
                <c:pt idx="241">
                  <c:v>9</c:v>
                </c:pt>
                <c:pt idx="242">
                  <c:v>12</c:v>
                </c:pt>
                <c:pt idx="243">
                  <c:v>17</c:v>
                </c:pt>
                <c:pt idx="244">
                  <c:v>20</c:v>
                </c:pt>
                <c:pt idx="245">
                  <c:v>6</c:v>
                </c:pt>
                <c:pt idx="246">
                  <c:v>8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6</c:v>
                </c:pt>
                <c:pt idx="251">
                  <c:v>8</c:v>
                </c:pt>
                <c:pt idx="252">
                  <c:v>6</c:v>
                </c:pt>
                <c:pt idx="253">
                  <c:v>0</c:v>
                </c:pt>
                <c:pt idx="2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CE-49DF-A107-DDC4C6CAB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78560"/>
        <c:axId val="268982496"/>
      </c:lineChart>
      <c:catAx>
        <c:axId val="2689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82496"/>
        <c:crosses val="autoZero"/>
        <c:auto val="1"/>
        <c:lblAlgn val="ctr"/>
        <c:lblOffset val="100"/>
        <c:noMultiLvlLbl val="0"/>
      </c:catAx>
      <c:valAx>
        <c:axId val="26898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27</c:v>
                </c:pt>
                <c:pt idx="1">
                  <c:v>30</c:v>
                </c:pt>
                <c:pt idx="2">
                  <c:v>64</c:v>
                </c:pt>
                <c:pt idx="3">
                  <c:v>60</c:v>
                </c:pt>
                <c:pt idx="4">
                  <c:v>52</c:v>
                </c:pt>
                <c:pt idx="5">
                  <c:v>64</c:v>
                </c:pt>
                <c:pt idx="6">
                  <c:v>32</c:v>
                </c:pt>
                <c:pt idx="7">
                  <c:v>60</c:v>
                </c:pt>
                <c:pt idx="8">
                  <c:v>58</c:v>
                </c:pt>
                <c:pt idx="9">
                  <c:v>59</c:v>
                </c:pt>
                <c:pt idx="10">
                  <c:v>137</c:v>
                </c:pt>
                <c:pt idx="11">
                  <c:v>158</c:v>
                </c:pt>
                <c:pt idx="12">
                  <c:v>33</c:v>
                </c:pt>
                <c:pt idx="13">
                  <c:v>33</c:v>
                </c:pt>
                <c:pt idx="14">
                  <c:v>28</c:v>
                </c:pt>
                <c:pt idx="15">
                  <c:v>20</c:v>
                </c:pt>
                <c:pt idx="16">
                  <c:v>36</c:v>
                </c:pt>
                <c:pt idx="17">
                  <c:v>86</c:v>
                </c:pt>
                <c:pt idx="18">
                  <c:v>81</c:v>
                </c:pt>
                <c:pt idx="19">
                  <c:v>30</c:v>
                </c:pt>
                <c:pt idx="20">
                  <c:v>59</c:v>
                </c:pt>
                <c:pt idx="21">
                  <c:v>44</c:v>
                </c:pt>
                <c:pt idx="22">
                  <c:v>29</c:v>
                </c:pt>
                <c:pt idx="23">
                  <c:v>111</c:v>
                </c:pt>
                <c:pt idx="24">
                  <c:v>129</c:v>
                </c:pt>
                <c:pt idx="25">
                  <c:v>89</c:v>
                </c:pt>
                <c:pt idx="26">
                  <c:v>45</c:v>
                </c:pt>
                <c:pt idx="27">
                  <c:v>71</c:v>
                </c:pt>
                <c:pt idx="28">
                  <c:v>55</c:v>
                </c:pt>
                <c:pt idx="29">
                  <c:v>69</c:v>
                </c:pt>
                <c:pt idx="30">
                  <c:v>191</c:v>
                </c:pt>
                <c:pt idx="31">
                  <c:v>52</c:v>
                </c:pt>
                <c:pt idx="32">
                  <c:v>92</c:v>
                </c:pt>
                <c:pt idx="33">
                  <c:v>111</c:v>
                </c:pt>
                <c:pt idx="34">
                  <c:v>35</c:v>
                </c:pt>
                <c:pt idx="35">
                  <c:v>47</c:v>
                </c:pt>
                <c:pt idx="36">
                  <c:v>27</c:v>
                </c:pt>
                <c:pt idx="37">
                  <c:v>60</c:v>
                </c:pt>
                <c:pt idx="38">
                  <c:v>64</c:v>
                </c:pt>
                <c:pt idx="39">
                  <c:v>15</c:v>
                </c:pt>
                <c:pt idx="40">
                  <c:v>14</c:v>
                </c:pt>
                <c:pt idx="41">
                  <c:v>61</c:v>
                </c:pt>
                <c:pt idx="42">
                  <c:v>28</c:v>
                </c:pt>
                <c:pt idx="43">
                  <c:v>45</c:v>
                </c:pt>
                <c:pt idx="44">
                  <c:v>35</c:v>
                </c:pt>
                <c:pt idx="45">
                  <c:v>44</c:v>
                </c:pt>
                <c:pt idx="46">
                  <c:v>24</c:v>
                </c:pt>
                <c:pt idx="47">
                  <c:v>42</c:v>
                </c:pt>
                <c:pt idx="48">
                  <c:v>32</c:v>
                </c:pt>
                <c:pt idx="49">
                  <c:v>69</c:v>
                </c:pt>
                <c:pt idx="50">
                  <c:v>64</c:v>
                </c:pt>
                <c:pt idx="51">
                  <c:v>47</c:v>
                </c:pt>
                <c:pt idx="52">
                  <c:v>69</c:v>
                </c:pt>
                <c:pt idx="53">
                  <c:v>20</c:v>
                </c:pt>
                <c:pt idx="54">
                  <c:v>43</c:v>
                </c:pt>
                <c:pt idx="55">
                  <c:v>55</c:v>
                </c:pt>
                <c:pt idx="56">
                  <c:v>48</c:v>
                </c:pt>
                <c:pt idx="57">
                  <c:v>67</c:v>
                </c:pt>
                <c:pt idx="58">
                  <c:v>58</c:v>
                </c:pt>
                <c:pt idx="59">
                  <c:v>38</c:v>
                </c:pt>
                <c:pt idx="60">
                  <c:v>26</c:v>
                </c:pt>
                <c:pt idx="61">
                  <c:v>27</c:v>
                </c:pt>
                <c:pt idx="62">
                  <c:v>55</c:v>
                </c:pt>
                <c:pt idx="63">
                  <c:v>37</c:v>
                </c:pt>
                <c:pt idx="64">
                  <c:v>68</c:v>
                </c:pt>
                <c:pt idx="65">
                  <c:v>30</c:v>
                </c:pt>
                <c:pt idx="66">
                  <c:v>23</c:v>
                </c:pt>
                <c:pt idx="67">
                  <c:v>58</c:v>
                </c:pt>
                <c:pt idx="68">
                  <c:v>30</c:v>
                </c:pt>
                <c:pt idx="69">
                  <c:v>223</c:v>
                </c:pt>
                <c:pt idx="70">
                  <c:v>83</c:v>
                </c:pt>
                <c:pt idx="71">
                  <c:v>27</c:v>
                </c:pt>
                <c:pt idx="72">
                  <c:v>60</c:v>
                </c:pt>
                <c:pt idx="73">
                  <c:v>46</c:v>
                </c:pt>
                <c:pt idx="74">
                  <c:v>76</c:v>
                </c:pt>
                <c:pt idx="75">
                  <c:v>186</c:v>
                </c:pt>
                <c:pt idx="76">
                  <c:v>30</c:v>
                </c:pt>
                <c:pt idx="77">
                  <c:v>74</c:v>
                </c:pt>
                <c:pt idx="78">
                  <c:v>39</c:v>
                </c:pt>
                <c:pt idx="79">
                  <c:v>36</c:v>
                </c:pt>
                <c:pt idx="80">
                  <c:v>73</c:v>
                </c:pt>
                <c:pt idx="81">
                  <c:v>31</c:v>
                </c:pt>
                <c:pt idx="82">
                  <c:v>41</c:v>
                </c:pt>
                <c:pt idx="83">
                  <c:v>38</c:v>
                </c:pt>
                <c:pt idx="84">
                  <c:v>29</c:v>
                </c:pt>
                <c:pt idx="85">
                  <c:v>66</c:v>
                </c:pt>
                <c:pt idx="86">
                  <c:v>61</c:v>
                </c:pt>
                <c:pt idx="87">
                  <c:v>27</c:v>
                </c:pt>
                <c:pt idx="88">
                  <c:v>44</c:v>
                </c:pt>
                <c:pt idx="89">
                  <c:v>45</c:v>
                </c:pt>
                <c:pt idx="90">
                  <c:v>45</c:v>
                </c:pt>
                <c:pt idx="91">
                  <c:v>42</c:v>
                </c:pt>
                <c:pt idx="92">
                  <c:v>48</c:v>
                </c:pt>
                <c:pt idx="93">
                  <c:v>32</c:v>
                </c:pt>
                <c:pt idx="94">
                  <c:v>82</c:v>
                </c:pt>
                <c:pt idx="95">
                  <c:v>37</c:v>
                </c:pt>
                <c:pt idx="96">
                  <c:v>25</c:v>
                </c:pt>
                <c:pt idx="97">
                  <c:v>30</c:v>
                </c:pt>
                <c:pt idx="98">
                  <c:v>25</c:v>
                </c:pt>
                <c:pt idx="99">
                  <c:v>47</c:v>
                </c:pt>
                <c:pt idx="100">
                  <c:v>39</c:v>
                </c:pt>
                <c:pt idx="101">
                  <c:v>35</c:v>
                </c:pt>
                <c:pt idx="102">
                  <c:v>14</c:v>
                </c:pt>
                <c:pt idx="103">
                  <c:v>25</c:v>
                </c:pt>
                <c:pt idx="104">
                  <c:v>50</c:v>
                </c:pt>
                <c:pt idx="105">
                  <c:v>12</c:v>
                </c:pt>
                <c:pt idx="106">
                  <c:v>18</c:v>
                </c:pt>
                <c:pt idx="107">
                  <c:v>21</c:v>
                </c:pt>
                <c:pt idx="108">
                  <c:v>9</c:v>
                </c:pt>
                <c:pt idx="109">
                  <c:v>42</c:v>
                </c:pt>
                <c:pt idx="110">
                  <c:v>39</c:v>
                </c:pt>
                <c:pt idx="111">
                  <c:v>31</c:v>
                </c:pt>
                <c:pt idx="112">
                  <c:v>16</c:v>
                </c:pt>
                <c:pt idx="113">
                  <c:v>38</c:v>
                </c:pt>
                <c:pt idx="114">
                  <c:v>32</c:v>
                </c:pt>
                <c:pt idx="115">
                  <c:v>38</c:v>
                </c:pt>
                <c:pt idx="116">
                  <c:v>28</c:v>
                </c:pt>
                <c:pt idx="117">
                  <c:v>43</c:v>
                </c:pt>
                <c:pt idx="118">
                  <c:v>53</c:v>
                </c:pt>
                <c:pt idx="119">
                  <c:v>124</c:v>
                </c:pt>
                <c:pt idx="120">
                  <c:v>38</c:v>
                </c:pt>
                <c:pt idx="121">
                  <c:v>26</c:v>
                </c:pt>
                <c:pt idx="122">
                  <c:v>105</c:v>
                </c:pt>
                <c:pt idx="123">
                  <c:v>51</c:v>
                </c:pt>
                <c:pt idx="124">
                  <c:v>22</c:v>
                </c:pt>
                <c:pt idx="125">
                  <c:v>25</c:v>
                </c:pt>
                <c:pt idx="126">
                  <c:v>90</c:v>
                </c:pt>
                <c:pt idx="127">
                  <c:v>29</c:v>
                </c:pt>
                <c:pt idx="128">
                  <c:v>23</c:v>
                </c:pt>
                <c:pt idx="129">
                  <c:v>69</c:v>
                </c:pt>
                <c:pt idx="130">
                  <c:v>189</c:v>
                </c:pt>
                <c:pt idx="131">
                  <c:v>69</c:v>
                </c:pt>
                <c:pt idx="132">
                  <c:v>36</c:v>
                </c:pt>
                <c:pt idx="133">
                  <c:v>56</c:v>
                </c:pt>
                <c:pt idx="134">
                  <c:v>14</c:v>
                </c:pt>
                <c:pt idx="135">
                  <c:v>43</c:v>
                </c:pt>
                <c:pt idx="136">
                  <c:v>10</c:v>
                </c:pt>
                <c:pt idx="137">
                  <c:v>25</c:v>
                </c:pt>
                <c:pt idx="138">
                  <c:v>41</c:v>
                </c:pt>
                <c:pt idx="139">
                  <c:v>11</c:v>
                </c:pt>
                <c:pt idx="140">
                  <c:v>29</c:v>
                </c:pt>
                <c:pt idx="141">
                  <c:v>129</c:v>
                </c:pt>
                <c:pt idx="142">
                  <c:v>54</c:v>
                </c:pt>
                <c:pt idx="143">
                  <c:v>77</c:v>
                </c:pt>
                <c:pt idx="144">
                  <c:v>19</c:v>
                </c:pt>
                <c:pt idx="145">
                  <c:v>50</c:v>
                </c:pt>
                <c:pt idx="146">
                  <c:v>21</c:v>
                </c:pt>
                <c:pt idx="147">
                  <c:v>14</c:v>
                </c:pt>
                <c:pt idx="148">
                  <c:v>15</c:v>
                </c:pt>
                <c:pt idx="149">
                  <c:v>34</c:v>
                </c:pt>
                <c:pt idx="150">
                  <c:v>108</c:v>
                </c:pt>
                <c:pt idx="151">
                  <c:v>44</c:v>
                </c:pt>
                <c:pt idx="152">
                  <c:v>34</c:v>
                </c:pt>
                <c:pt idx="153">
                  <c:v>55</c:v>
                </c:pt>
                <c:pt idx="154">
                  <c:v>15</c:v>
                </c:pt>
                <c:pt idx="155">
                  <c:v>60</c:v>
                </c:pt>
                <c:pt idx="156">
                  <c:v>32</c:v>
                </c:pt>
                <c:pt idx="157">
                  <c:v>137</c:v>
                </c:pt>
                <c:pt idx="158">
                  <c:v>40</c:v>
                </c:pt>
                <c:pt idx="159">
                  <c:v>49</c:v>
                </c:pt>
                <c:pt idx="160">
                  <c:v>42</c:v>
                </c:pt>
                <c:pt idx="161">
                  <c:v>74</c:v>
                </c:pt>
                <c:pt idx="162">
                  <c:v>23</c:v>
                </c:pt>
                <c:pt idx="163">
                  <c:v>33</c:v>
                </c:pt>
                <c:pt idx="164">
                  <c:v>113</c:v>
                </c:pt>
                <c:pt idx="165">
                  <c:v>50</c:v>
                </c:pt>
                <c:pt idx="166">
                  <c:v>47</c:v>
                </c:pt>
                <c:pt idx="167">
                  <c:v>79</c:v>
                </c:pt>
                <c:pt idx="168">
                  <c:v>46</c:v>
                </c:pt>
                <c:pt idx="169">
                  <c:v>9</c:v>
                </c:pt>
                <c:pt idx="170">
                  <c:v>42</c:v>
                </c:pt>
                <c:pt idx="171">
                  <c:v>132</c:v>
                </c:pt>
                <c:pt idx="172">
                  <c:v>58</c:v>
                </c:pt>
                <c:pt idx="173">
                  <c:v>41</c:v>
                </c:pt>
                <c:pt idx="174">
                  <c:v>74</c:v>
                </c:pt>
                <c:pt idx="175">
                  <c:v>24</c:v>
                </c:pt>
                <c:pt idx="176">
                  <c:v>32</c:v>
                </c:pt>
                <c:pt idx="177">
                  <c:v>41</c:v>
                </c:pt>
                <c:pt idx="178">
                  <c:v>72</c:v>
                </c:pt>
                <c:pt idx="179">
                  <c:v>88</c:v>
                </c:pt>
                <c:pt idx="180">
                  <c:v>162</c:v>
                </c:pt>
                <c:pt idx="181">
                  <c:v>89</c:v>
                </c:pt>
                <c:pt idx="182">
                  <c:v>75</c:v>
                </c:pt>
                <c:pt idx="183">
                  <c:v>24</c:v>
                </c:pt>
                <c:pt idx="184">
                  <c:v>36</c:v>
                </c:pt>
                <c:pt idx="185">
                  <c:v>90</c:v>
                </c:pt>
                <c:pt idx="186">
                  <c:v>105</c:v>
                </c:pt>
                <c:pt idx="187">
                  <c:v>43</c:v>
                </c:pt>
                <c:pt idx="188">
                  <c:v>42</c:v>
                </c:pt>
                <c:pt idx="189">
                  <c:v>85</c:v>
                </c:pt>
                <c:pt idx="190">
                  <c:v>67</c:v>
                </c:pt>
                <c:pt idx="191">
                  <c:v>53</c:v>
                </c:pt>
                <c:pt idx="192">
                  <c:v>65</c:v>
                </c:pt>
                <c:pt idx="193">
                  <c:v>41</c:v>
                </c:pt>
                <c:pt idx="194">
                  <c:v>39</c:v>
                </c:pt>
                <c:pt idx="195">
                  <c:v>37</c:v>
                </c:pt>
                <c:pt idx="196">
                  <c:v>81</c:v>
                </c:pt>
                <c:pt idx="197">
                  <c:v>127</c:v>
                </c:pt>
                <c:pt idx="198">
                  <c:v>98</c:v>
                </c:pt>
                <c:pt idx="199">
                  <c:v>82</c:v>
                </c:pt>
                <c:pt idx="200">
                  <c:v>17</c:v>
                </c:pt>
                <c:pt idx="201">
                  <c:v>33</c:v>
                </c:pt>
                <c:pt idx="202">
                  <c:v>56</c:v>
                </c:pt>
                <c:pt idx="203">
                  <c:v>35</c:v>
                </c:pt>
                <c:pt idx="204">
                  <c:v>57</c:v>
                </c:pt>
                <c:pt idx="205">
                  <c:v>75</c:v>
                </c:pt>
                <c:pt idx="206">
                  <c:v>149</c:v>
                </c:pt>
                <c:pt idx="207">
                  <c:v>102</c:v>
                </c:pt>
                <c:pt idx="208">
                  <c:v>16</c:v>
                </c:pt>
                <c:pt idx="209">
                  <c:v>155</c:v>
                </c:pt>
                <c:pt idx="210">
                  <c:v>70</c:v>
                </c:pt>
                <c:pt idx="211">
                  <c:v>33</c:v>
                </c:pt>
                <c:pt idx="212">
                  <c:v>4</c:v>
                </c:pt>
                <c:pt idx="213">
                  <c:v>58</c:v>
                </c:pt>
                <c:pt idx="214">
                  <c:v>39</c:v>
                </c:pt>
                <c:pt idx="215">
                  <c:v>32</c:v>
                </c:pt>
                <c:pt idx="216">
                  <c:v>66</c:v>
                </c:pt>
                <c:pt idx="217">
                  <c:v>34</c:v>
                </c:pt>
                <c:pt idx="218">
                  <c:v>53</c:v>
                </c:pt>
                <c:pt idx="219">
                  <c:v>64</c:v>
                </c:pt>
                <c:pt idx="220">
                  <c:v>75</c:v>
                </c:pt>
                <c:pt idx="221">
                  <c:v>49</c:v>
                </c:pt>
                <c:pt idx="222">
                  <c:v>31</c:v>
                </c:pt>
                <c:pt idx="223">
                  <c:v>16</c:v>
                </c:pt>
                <c:pt idx="224">
                  <c:v>22</c:v>
                </c:pt>
                <c:pt idx="225">
                  <c:v>26</c:v>
                </c:pt>
                <c:pt idx="226">
                  <c:v>17</c:v>
                </c:pt>
                <c:pt idx="227">
                  <c:v>36</c:v>
                </c:pt>
                <c:pt idx="228">
                  <c:v>100</c:v>
                </c:pt>
                <c:pt idx="229">
                  <c:v>20</c:v>
                </c:pt>
                <c:pt idx="230">
                  <c:v>19</c:v>
                </c:pt>
                <c:pt idx="231">
                  <c:v>43</c:v>
                </c:pt>
                <c:pt idx="232">
                  <c:v>34</c:v>
                </c:pt>
                <c:pt idx="233">
                  <c:v>40</c:v>
                </c:pt>
                <c:pt idx="234">
                  <c:v>98</c:v>
                </c:pt>
                <c:pt idx="235">
                  <c:v>29</c:v>
                </c:pt>
                <c:pt idx="236">
                  <c:v>67</c:v>
                </c:pt>
                <c:pt idx="237">
                  <c:v>88</c:v>
                </c:pt>
                <c:pt idx="238">
                  <c:v>73</c:v>
                </c:pt>
                <c:pt idx="239">
                  <c:v>29</c:v>
                </c:pt>
                <c:pt idx="240">
                  <c:v>30</c:v>
                </c:pt>
                <c:pt idx="241">
                  <c:v>77</c:v>
                </c:pt>
                <c:pt idx="242">
                  <c:v>24</c:v>
                </c:pt>
                <c:pt idx="243">
                  <c:v>38</c:v>
                </c:pt>
                <c:pt idx="244">
                  <c:v>34</c:v>
                </c:pt>
                <c:pt idx="245">
                  <c:v>57</c:v>
                </c:pt>
                <c:pt idx="246">
                  <c:v>85</c:v>
                </c:pt>
                <c:pt idx="247">
                  <c:v>15</c:v>
                </c:pt>
                <c:pt idx="248">
                  <c:v>10</c:v>
                </c:pt>
                <c:pt idx="249">
                  <c:v>53</c:v>
                </c:pt>
                <c:pt idx="250">
                  <c:v>36</c:v>
                </c:pt>
                <c:pt idx="251">
                  <c:v>10</c:v>
                </c:pt>
                <c:pt idx="252">
                  <c:v>9</c:v>
                </c:pt>
                <c:pt idx="253">
                  <c:v>10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82-4351-8320-EC8619EDB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48984"/>
        <c:axId val="270757512"/>
      </c:lineChart>
      <c:catAx>
        <c:axId val="27074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57512"/>
        <c:crosses val="autoZero"/>
        <c:auto val="1"/>
        <c:lblAlgn val="ctr"/>
        <c:lblOffset val="100"/>
        <c:noMultiLvlLbl val="0"/>
      </c:catAx>
      <c:valAx>
        <c:axId val="27075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4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42</c:v>
                </c:pt>
                <c:pt idx="6">
                  <c:v>24</c:v>
                </c:pt>
                <c:pt idx="7">
                  <c:v>50</c:v>
                </c:pt>
                <c:pt idx="8">
                  <c:v>39</c:v>
                </c:pt>
                <c:pt idx="9">
                  <c:v>57</c:v>
                </c:pt>
                <c:pt idx="10">
                  <c:v>69</c:v>
                </c:pt>
                <c:pt idx="11">
                  <c:v>52</c:v>
                </c:pt>
                <c:pt idx="12">
                  <c:v>17</c:v>
                </c:pt>
                <c:pt idx="13">
                  <c:v>14</c:v>
                </c:pt>
                <c:pt idx="14">
                  <c:v>15</c:v>
                </c:pt>
                <c:pt idx="15">
                  <c:v>30</c:v>
                </c:pt>
                <c:pt idx="16">
                  <c:v>14</c:v>
                </c:pt>
                <c:pt idx="17">
                  <c:v>53</c:v>
                </c:pt>
                <c:pt idx="18">
                  <c:v>41</c:v>
                </c:pt>
                <c:pt idx="19">
                  <c:v>24</c:v>
                </c:pt>
                <c:pt idx="20">
                  <c:v>31</c:v>
                </c:pt>
                <c:pt idx="21">
                  <c:v>38</c:v>
                </c:pt>
                <c:pt idx="22">
                  <c:v>8</c:v>
                </c:pt>
                <c:pt idx="23">
                  <c:v>48</c:v>
                </c:pt>
                <c:pt idx="24">
                  <c:v>62</c:v>
                </c:pt>
                <c:pt idx="25">
                  <c:v>33</c:v>
                </c:pt>
                <c:pt idx="26">
                  <c:v>17</c:v>
                </c:pt>
                <c:pt idx="27">
                  <c:v>54</c:v>
                </c:pt>
                <c:pt idx="28">
                  <c:v>27</c:v>
                </c:pt>
                <c:pt idx="29">
                  <c:v>45</c:v>
                </c:pt>
                <c:pt idx="30">
                  <c:v>92</c:v>
                </c:pt>
                <c:pt idx="31">
                  <c:v>19</c:v>
                </c:pt>
                <c:pt idx="32">
                  <c:v>49</c:v>
                </c:pt>
                <c:pt idx="33">
                  <c:v>83</c:v>
                </c:pt>
                <c:pt idx="34">
                  <c:v>28</c:v>
                </c:pt>
                <c:pt idx="35">
                  <c:v>28</c:v>
                </c:pt>
                <c:pt idx="36">
                  <c:v>18</c:v>
                </c:pt>
                <c:pt idx="37">
                  <c:v>31</c:v>
                </c:pt>
                <c:pt idx="38">
                  <c:v>21</c:v>
                </c:pt>
                <c:pt idx="39">
                  <c:v>11</c:v>
                </c:pt>
                <c:pt idx="40">
                  <c:v>17</c:v>
                </c:pt>
                <c:pt idx="41">
                  <c:v>19</c:v>
                </c:pt>
                <c:pt idx="42">
                  <c:v>10</c:v>
                </c:pt>
                <c:pt idx="43">
                  <c:v>23</c:v>
                </c:pt>
                <c:pt idx="44">
                  <c:v>31</c:v>
                </c:pt>
                <c:pt idx="45">
                  <c:v>25</c:v>
                </c:pt>
                <c:pt idx="46">
                  <c:v>23</c:v>
                </c:pt>
                <c:pt idx="47">
                  <c:v>25</c:v>
                </c:pt>
                <c:pt idx="48">
                  <c:v>24</c:v>
                </c:pt>
                <c:pt idx="49">
                  <c:v>77</c:v>
                </c:pt>
                <c:pt idx="50">
                  <c:v>26</c:v>
                </c:pt>
                <c:pt idx="51">
                  <c:v>18</c:v>
                </c:pt>
                <c:pt idx="52">
                  <c:v>31</c:v>
                </c:pt>
                <c:pt idx="53">
                  <c:v>12</c:v>
                </c:pt>
                <c:pt idx="54">
                  <c:v>22</c:v>
                </c:pt>
                <c:pt idx="55">
                  <c:v>16</c:v>
                </c:pt>
                <c:pt idx="56">
                  <c:v>16</c:v>
                </c:pt>
                <c:pt idx="57">
                  <c:v>20</c:v>
                </c:pt>
                <c:pt idx="58">
                  <c:v>32</c:v>
                </c:pt>
                <c:pt idx="59">
                  <c:v>14</c:v>
                </c:pt>
                <c:pt idx="60">
                  <c:v>16</c:v>
                </c:pt>
                <c:pt idx="61">
                  <c:v>15</c:v>
                </c:pt>
                <c:pt idx="62">
                  <c:v>14</c:v>
                </c:pt>
                <c:pt idx="63">
                  <c:v>16</c:v>
                </c:pt>
                <c:pt idx="64">
                  <c:v>31</c:v>
                </c:pt>
                <c:pt idx="65">
                  <c:v>7</c:v>
                </c:pt>
                <c:pt idx="66">
                  <c:v>21</c:v>
                </c:pt>
                <c:pt idx="67">
                  <c:v>21</c:v>
                </c:pt>
                <c:pt idx="68">
                  <c:v>13</c:v>
                </c:pt>
                <c:pt idx="69">
                  <c:v>84</c:v>
                </c:pt>
                <c:pt idx="70">
                  <c:v>28</c:v>
                </c:pt>
                <c:pt idx="71">
                  <c:v>14</c:v>
                </c:pt>
                <c:pt idx="72">
                  <c:v>13</c:v>
                </c:pt>
                <c:pt idx="73">
                  <c:v>15</c:v>
                </c:pt>
                <c:pt idx="74">
                  <c:v>25</c:v>
                </c:pt>
                <c:pt idx="75">
                  <c:v>72</c:v>
                </c:pt>
                <c:pt idx="76">
                  <c:v>25</c:v>
                </c:pt>
                <c:pt idx="77">
                  <c:v>36</c:v>
                </c:pt>
                <c:pt idx="78">
                  <c:v>14</c:v>
                </c:pt>
                <c:pt idx="79">
                  <c:v>12</c:v>
                </c:pt>
                <c:pt idx="80">
                  <c:v>37</c:v>
                </c:pt>
                <c:pt idx="81">
                  <c:v>17</c:v>
                </c:pt>
                <c:pt idx="82">
                  <c:v>21</c:v>
                </c:pt>
                <c:pt idx="83">
                  <c:v>15</c:v>
                </c:pt>
                <c:pt idx="84">
                  <c:v>18</c:v>
                </c:pt>
                <c:pt idx="85">
                  <c:v>36</c:v>
                </c:pt>
                <c:pt idx="86">
                  <c:v>32</c:v>
                </c:pt>
                <c:pt idx="87">
                  <c:v>12</c:v>
                </c:pt>
                <c:pt idx="88">
                  <c:v>20</c:v>
                </c:pt>
                <c:pt idx="89">
                  <c:v>19</c:v>
                </c:pt>
                <c:pt idx="90">
                  <c:v>11</c:v>
                </c:pt>
                <c:pt idx="91">
                  <c:v>30</c:v>
                </c:pt>
                <c:pt idx="92">
                  <c:v>23</c:v>
                </c:pt>
                <c:pt idx="93">
                  <c:v>13</c:v>
                </c:pt>
                <c:pt idx="94">
                  <c:v>38</c:v>
                </c:pt>
                <c:pt idx="95">
                  <c:v>12</c:v>
                </c:pt>
                <c:pt idx="96">
                  <c:v>7</c:v>
                </c:pt>
                <c:pt idx="97">
                  <c:v>14</c:v>
                </c:pt>
                <c:pt idx="98">
                  <c:v>10</c:v>
                </c:pt>
                <c:pt idx="99">
                  <c:v>17</c:v>
                </c:pt>
                <c:pt idx="100">
                  <c:v>29</c:v>
                </c:pt>
                <c:pt idx="101">
                  <c:v>9</c:v>
                </c:pt>
                <c:pt idx="102">
                  <c:v>4</c:v>
                </c:pt>
                <c:pt idx="103">
                  <c:v>17</c:v>
                </c:pt>
                <c:pt idx="104">
                  <c:v>20</c:v>
                </c:pt>
                <c:pt idx="105">
                  <c:v>15</c:v>
                </c:pt>
                <c:pt idx="106">
                  <c:v>4</c:v>
                </c:pt>
                <c:pt idx="107">
                  <c:v>11</c:v>
                </c:pt>
                <c:pt idx="108">
                  <c:v>6</c:v>
                </c:pt>
                <c:pt idx="109">
                  <c:v>17</c:v>
                </c:pt>
                <c:pt idx="110">
                  <c:v>7</c:v>
                </c:pt>
                <c:pt idx="111">
                  <c:v>20</c:v>
                </c:pt>
                <c:pt idx="112">
                  <c:v>3</c:v>
                </c:pt>
                <c:pt idx="113">
                  <c:v>12</c:v>
                </c:pt>
                <c:pt idx="114">
                  <c:v>18</c:v>
                </c:pt>
                <c:pt idx="115">
                  <c:v>8</c:v>
                </c:pt>
                <c:pt idx="116">
                  <c:v>6</c:v>
                </c:pt>
                <c:pt idx="117">
                  <c:v>13</c:v>
                </c:pt>
                <c:pt idx="118">
                  <c:v>25</c:v>
                </c:pt>
                <c:pt idx="119">
                  <c:v>35</c:v>
                </c:pt>
                <c:pt idx="120">
                  <c:v>13</c:v>
                </c:pt>
                <c:pt idx="121">
                  <c:v>12</c:v>
                </c:pt>
                <c:pt idx="122">
                  <c:v>49</c:v>
                </c:pt>
                <c:pt idx="123">
                  <c:v>12</c:v>
                </c:pt>
                <c:pt idx="124">
                  <c:v>12</c:v>
                </c:pt>
                <c:pt idx="125">
                  <c:v>7</c:v>
                </c:pt>
                <c:pt idx="126">
                  <c:v>25</c:v>
                </c:pt>
                <c:pt idx="127">
                  <c:v>8</c:v>
                </c:pt>
                <c:pt idx="128">
                  <c:v>13</c:v>
                </c:pt>
                <c:pt idx="129">
                  <c:v>32</c:v>
                </c:pt>
                <c:pt idx="130">
                  <c:v>45</c:v>
                </c:pt>
                <c:pt idx="131">
                  <c:v>31</c:v>
                </c:pt>
                <c:pt idx="132">
                  <c:v>13</c:v>
                </c:pt>
                <c:pt idx="133">
                  <c:v>16</c:v>
                </c:pt>
                <c:pt idx="134">
                  <c:v>9</c:v>
                </c:pt>
                <c:pt idx="135">
                  <c:v>31</c:v>
                </c:pt>
                <c:pt idx="136">
                  <c:v>4</c:v>
                </c:pt>
                <c:pt idx="137">
                  <c:v>9</c:v>
                </c:pt>
                <c:pt idx="138">
                  <c:v>22</c:v>
                </c:pt>
                <c:pt idx="139">
                  <c:v>8</c:v>
                </c:pt>
                <c:pt idx="140">
                  <c:v>17</c:v>
                </c:pt>
                <c:pt idx="141">
                  <c:v>48</c:v>
                </c:pt>
                <c:pt idx="142">
                  <c:v>21</c:v>
                </c:pt>
                <c:pt idx="143">
                  <c:v>33</c:v>
                </c:pt>
                <c:pt idx="144">
                  <c:v>16</c:v>
                </c:pt>
                <c:pt idx="145">
                  <c:v>13</c:v>
                </c:pt>
                <c:pt idx="146">
                  <c:v>15</c:v>
                </c:pt>
                <c:pt idx="147">
                  <c:v>6</c:v>
                </c:pt>
                <c:pt idx="148">
                  <c:v>11</c:v>
                </c:pt>
                <c:pt idx="149">
                  <c:v>20</c:v>
                </c:pt>
                <c:pt idx="150">
                  <c:v>41</c:v>
                </c:pt>
                <c:pt idx="151">
                  <c:v>30</c:v>
                </c:pt>
                <c:pt idx="152">
                  <c:v>22</c:v>
                </c:pt>
                <c:pt idx="153">
                  <c:v>16</c:v>
                </c:pt>
                <c:pt idx="154">
                  <c:v>9</c:v>
                </c:pt>
                <c:pt idx="155">
                  <c:v>25</c:v>
                </c:pt>
                <c:pt idx="156">
                  <c:v>13</c:v>
                </c:pt>
                <c:pt idx="157">
                  <c:v>49</c:v>
                </c:pt>
                <c:pt idx="158">
                  <c:v>23</c:v>
                </c:pt>
                <c:pt idx="159">
                  <c:v>20</c:v>
                </c:pt>
                <c:pt idx="160">
                  <c:v>16</c:v>
                </c:pt>
                <c:pt idx="161">
                  <c:v>36</c:v>
                </c:pt>
                <c:pt idx="162">
                  <c:v>12</c:v>
                </c:pt>
                <c:pt idx="163">
                  <c:v>13</c:v>
                </c:pt>
                <c:pt idx="164">
                  <c:v>46</c:v>
                </c:pt>
                <c:pt idx="165">
                  <c:v>21</c:v>
                </c:pt>
                <c:pt idx="166">
                  <c:v>28</c:v>
                </c:pt>
                <c:pt idx="167">
                  <c:v>34</c:v>
                </c:pt>
                <c:pt idx="168">
                  <c:v>33</c:v>
                </c:pt>
                <c:pt idx="169">
                  <c:v>9</c:v>
                </c:pt>
                <c:pt idx="170">
                  <c:v>18</c:v>
                </c:pt>
                <c:pt idx="171">
                  <c:v>53</c:v>
                </c:pt>
                <c:pt idx="172">
                  <c:v>38</c:v>
                </c:pt>
                <c:pt idx="173">
                  <c:v>28</c:v>
                </c:pt>
                <c:pt idx="174">
                  <c:v>25</c:v>
                </c:pt>
                <c:pt idx="175">
                  <c:v>10</c:v>
                </c:pt>
                <c:pt idx="176">
                  <c:v>17</c:v>
                </c:pt>
                <c:pt idx="177">
                  <c:v>11</c:v>
                </c:pt>
                <c:pt idx="178">
                  <c:v>45</c:v>
                </c:pt>
                <c:pt idx="179">
                  <c:v>52</c:v>
                </c:pt>
                <c:pt idx="180">
                  <c:v>55</c:v>
                </c:pt>
                <c:pt idx="181">
                  <c:v>55</c:v>
                </c:pt>
                <c:pt idx="182">
                  <c:v>42</c:v>
                </c:pt>
                <c:pt idx="183">
                  <c:v>13</c:v>
                </c:pt>
                <c:pt idx="184">
                  <c:v>31</c:v>
                </c:pt>
                <c:pt idx="185">
                  <c:v>41</c:v>
                </c:pt>
                <c:pt idx="186">
                  <c:v>39</c:v>
                </c:pt>
                <c:pt idx="187">
                  <c:v>16</c:v>
                </c:pt>
                <c:pt idx="188">
                  <c:v>14</c:v>
                </c:pt>
                <c:pt idx="189">
                  <c:v>52</c:v>
                </c:pt>
                <c:pt idx="190">
                  <c:v>39</c:v>
                </c:pt>
                <c:pt idx="191">
                  <c:v>30</c:v>
                </c:pt>
                <c:pt idx="192">
                  <c:v>35</c:v>
                </c:pt>
                <c:pt idx="193">
                  <c:v>14</c:v>
                </c:pt>
                <c:pt idx="194">
                  <c:v>40</c:v>
                </c:pt>
                <c:pt idx="195">
                  <c:v>32</c:v>
                </c:pt>
                <c:pt idx="196">
                  <c:v>36</c:v>
                </c:pt>
                <c:pt idx="197">
                  <c:v>60</c:v>
                </c:pt>
                <c:pt idx="198">
                  <c:v>40</c:v>
                </c:pt>
                <c:pt idx="199">
                  <c:v>46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29</c:v>
                </c:pt>
                <c:pt idx="204">
                  <c:v>31</c:v>
                </c:pt>
                <c:pt idx="205">
                  <c:v>39</c:v>
                </c:pt>
                <c:pt idx="206">
                  <c:v>69</c:v>
                </c:pt>
                <c:pt idx="207">
                  <c:v>62</c:v>
                </c:pt>
                <c:pt idx="208">
                  <c:v>15</c:v>
                </c:pt>
                <c:pt idx="209">
                  <c:v>50</c:v>
                </c:pt>
                <c:pt idx="210">
                  <c:v>30</c:v>
                </c:pt>
                <c:pt idx="211">
                  <c:v>15</c:v>
                </c:pt>
                <c:pt idx="212">
                  <c:v>3</c:v>
                </c:pt>
                <c:pt idx="213">
                  <c:v>42</c:v>
                </c:pt>
                <c:pt idx="214">
                  <c:v>18</c:v>
                </c:pt>
                <c:pt idx="215">
                  <c:v>14</c:v>
                </c:pt>
                <c:pt idx="216">
                  <c:v>46</c:v>
                </c:pt>
                <c:pt idx="217">
                  <c:v>21</c:v>
                </c:pt>
                <c:pt idx="218">
                  <c:v>36</c:v>
                </c:pt>
                <c:pt idx="219">
                  <c:v>28</c:v>
                </c:pt>
                <c:pt idx="220">
                  <c:v>46</c:v>
                </c:pt>
                <c:pt idx="221">
                  <c:v>29</c:v>
                </c:pt>
                <c:pt idx="222">
                  <c:v>30</c:v>
                </c:pt>
                <c:pt idx="223">
                  <c:v>8</c:v>
                </c:pt>
                <c:pt idx="224">
                  <c:v>15</c:v>
                </c:pt>
                <c:pt idx="225">
                  <c:v>17</c:v>
                </c:pt>
                <c:pt idx="226">
                  <c:v>7</c:v>
                </c:pt>
                <c:pt idx="227">
                  <c:v>17</c:v>
                </c:pt>
                <c:pt idx="228">
                  <c:v>37</c:v>
                </c:pt>
                <c:pt idx="229">
                  <c:v>11</c:v>
                </c:pt>
                <c:pt idx="230">
                  <c:v>12</c:v>
                </c:pt>
                <c:pt idx="231">
                  <c:v>31</c:v>
                </c:pt>
                <c:pt idx="232">
                  <c:v>20</c:v>
                </c:pt>
                <c:pt idx="233">
                  <c:v>11</c:v>
                </c:pt>
                <c:pt idx="234">
                  <c:v>47</c:v>
                </c:pt>
                <c:pt idx="235">
                  <c:v>16</c:v>
                </c:pt>
                <c:pt idx="236">
                  <c:v>49</c:v>
                </c:pt>
                <c:pt idx="237">
                  <c:v>44</c:v>
                </c:pt>
                <c:pt idx="238">
                  <c:v>41</c:v>
                </c:pt>
                <c:pt idx="239">
                  <c:v>15</c:v>
                </c:pt>
                <c:pt idx="240">
                  <c:v>28</c:v>
                </c:pt>
                <c:pt idx="241">
                  <c:v>38</c:v>
                </c:pt>
                <c:pt idx="242">
                  <c:v>9</c:v>
                </c:pt>
                <c:pt idx="243">
                  <c:v>28</c:v>
                </c:pt>
                <c:pt idx="244">
                  <c:v>23</c:v>
                </c:pt>
                <c:pt idx="245">
                  <c:v>31</c:v>
                </c:pt>
                <c:pt idx="246">
                  <c:v>38</c:v>
                </c:pt>
                <c:pt idx="247">
                  <c:v>9</c:v>
                </c:pt>
                <c:pt idx="248">
                  <c:v>7</c:v>
                </c:pt>
                <c:pt idx="249">
                  <c:v>14</c:v>
                </c:pt>
                <c:pt idx="250">
                  <c:v>19</c:v>
                </c:pt>
                <c:pt idx="251">
                  <c:v>8</c:v>
                </c:pt>
                <c:pt idx="252">
                  <c:v>7</c:v>
                </c:pt>
                <c:pt idx="253">
                  <c:v>6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FC-47A7-8E23-D583F6F6E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18000"/>
        <c:axId val="307276624"/>
      </c:lineChart>
      <c:catAx>
        <c:axId val="29681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76624"/>
        <c:crosses val="autoZero"/>
        <c:auto val="1"/>
        <c:lblAlgn val="ctr"/>
        <c:lblOffset val="100"/>
        <c:noMultiLvlLbl val="0"/>
      </c:catAx>
      <c:valAx>
        <c:axId val="30727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1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24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631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93783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189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181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419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964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848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24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966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1746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860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909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362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55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6617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268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255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8129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89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Likes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34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92431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599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394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8638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841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8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63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01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937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49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91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9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19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0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0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- 2016-11-16 16:00:15</a:t>
                      </a:r>
                      <a:r>
                        <a:rPr lang="en-US" sz="1000"/>
                        <a:t>
Tennis-Hockey oder Hockey-Tennis? @AngeliqueKerber gegen @TobiasHauke. #Showtraining #Kerber #WTA https://t.co/Qt0FMkc7tq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6005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9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06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81309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058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795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3550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55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4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85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70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7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20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38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04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79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14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834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060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465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371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359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254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1004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0245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50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19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8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6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9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80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75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40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9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9523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50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5913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17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858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14822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13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271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999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370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5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62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0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06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3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01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19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27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0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- 2016-05-25 15:22:50</a:t>
                      </a:r>
                      <a:r>
                        <a:rPr lang="de-DE" sz="1000"/>
                        <a:t>
@Kaestorfer Leider können wir nicht allen Wünschen entsprechen, doch am Sonnabend dürfte der "Finaltag der Amateure" ganz spannend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3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- 2016-07-06 13:33:07</a:t>
                      </a:r>
                      <a:r>
                        <a:rPr lang="de-DE" sz="1000"/>
                        <a:t>
@svwilhelmshaven kämpft seit Jahren gegen den von der #FIFA angeordneten Zwangsabstieg.
https://t.co/NaDfVsmJ2W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127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21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6096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018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Likes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302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5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1906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061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784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48675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313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5794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780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85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78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7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2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17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2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44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0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0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6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906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33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064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90159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242789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7038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0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9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2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42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4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6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3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9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83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5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699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770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856</Words>
  <Application>Microsoft Office PowerPoint</Application>
  <PresentationFormat>On-screen Show (4:3)</PresentationFormat>
  <Paragraphs>363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Likes - Tabelle</vt:lpstr>
      <vt:lpstr>T - Eigene Tweets - Retweets - Tabelle</vt:lpstr>
      <vt:lpstr>T - Eigene Tweets - I-Rate - Tabelle</vt:lpstr>
      <vt:lpstr>Replies To Users</vt:lpstr>
      <vt:lpstr>T - Antworten an Nutzern - Tabelle</vt:lpstr>
      <vt:lpstr>Retweeted Tweets</vt:lpstr>
      <vt:lpstr>T - Likes</vt:lpstr>
      <vt:lpstr>Retweets</vt:lpstr>
      <vt:lpstr>Mentions Table</vt:lpstr>
      <vt:lpstr>Key Influencers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2017-01-26T12:35:00Z</dcterms:created>
  <dcterms:modified xsi:type="dcterms:W3CDTF">2017-01-26T12:35:41Z</dcterms:modified>
</cp:coreProperties>
</file>