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E5-47C7-BA8E-BC4DF14A0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779472"/>
        <c:axId val="257778160"/>
      </c:lineChart>
      <c:catAx>
        <c:axId val="25777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78160"/>
        <c:crosses val="autoZero"/>
        <c:auto val="1"/>
        <c:lblAlgn val="ctr"/>
        <c:lblOffset val="100"/>
        <c:noMultiLvlLbl val="0"/>
      </c:catAx>
      <c:valAx>
        <c:axId val="25777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7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1E-4867-88CF-E3B2A7EE0D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1E-4867-88CF-E3B2A7EE0D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1E-4867-88CF-E3B2A7EE0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670448"/>
        <c:axId val="259668480"/>
      </c:barChart>
      <c:catAx>
        <c:axId val="25967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668480"/>
        <c:crosses val="autoZero"/>
        <c:auto val="1"/>
        <c:lblAlgn val="ctr"/>
        <c:lblOffset val="100"/>
        <c:noMultiLvlLbl val="0"/>
      </c:catAx>
      <c:valAx>
        <c:axId val="25966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67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3C-4688-B22C-12373395A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819656"/>
        <c:axId val="259822280"/>
      </c:lineChart>
      <c:catAx>
        <c:axId val="25981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822280"/>
        <c:crosses val="autoZero"/>
        <c:auto val="1"/>
        <c:lblAlgn val="ctr"/>
        <c:lblOffset val="100"/>
        <c:noMultiLvlLbl val="0"/>
      </c:catAx>
      <c:valAx>
        <c:axId val="25982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81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1D-4AD9-BF7A-8E11AC4DE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19544"/>
        <c:axId val="300420200"/>
      </c:lineChart>
      <c:catAx>
        <c:axId val="30041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20200"/>
        <c:crosses val="autoZero"/>
        <c:auto val="1"/>
        <c:lblAlgn val="ctr"/>
        <c:lblOffset val="100"/>
        <c:noMultiLvlLbl val="0"/>
      </c:catAx>
      <c:valAx>
        <c:axId val="30042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1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F3-48B7-9F87-E0A581C68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75176"/>
        <c:axId val="309276488"/>
      </c:lineChart>
      <c:catAx>
        <c:axId val="30927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6488"/>
        <c:crosses val="autoZero"/>
        <c:auto val="1"/>
        <c:lblAlgn val="ctr"/>
        <c:lblOffset val="100"/>
        <c:noMultiLvlLbl val="0"/>
      </c:catAx>
      <c:valAx>
        <c:axId val="30927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6B-4964-9182-023E1CCAE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18072"/>
        <c:axId val="310215776"/>
      </c:lineChart>
      <c:catAx>
        <c:axId val="31021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15776"/>
        <c:crosses val="autoZero"/>
        <c:auto val="1"/>
        <c:lblAlgn val="ctr"/>
        <c:lblOffset val="100"/>
        <c:noMultiLvlLbl val="0"/>
      </c:catAx>
      <c:valAx>
        <c:axId val="31021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1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C0-449C-B99C-DC8B6BA62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16104"/>
        <c:axId val="310217416"/>
      </c:lineChart>
      <c:catAx>
        <c:axId val="31021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17416"/>
        <c:crosses val="autoZero"/>
        <c:auto val="1"/>
        <c:lblAlgn val="ctr"/>
        <c:lblOffset val="100"/>
        <c:noMultiLvlLbl val="0"/>
      </c:catAx>
      <c:valAx>
        <c:axId val="31021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1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3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502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553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93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846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454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259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480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783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23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781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853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414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9099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6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1876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3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0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90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392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5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993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0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Likes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9964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7955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192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0268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6903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158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25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1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7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7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7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40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1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7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1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4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7789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80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511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911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55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1326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4052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226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73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24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9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6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33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2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9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0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4123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813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528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0988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30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670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166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216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4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2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3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3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6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3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4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066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94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934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26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725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035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058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64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78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13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85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40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06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51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9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4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6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56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7640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926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633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065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294336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92410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1141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39912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943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8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92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3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72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01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#Zieler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0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2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0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#NiemalsAllein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11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#Finalfour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6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735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338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286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76831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55719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37007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7686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444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62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#WerderPK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8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53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5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#WOBFCA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4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#HFCVFL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1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#PublicViewing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2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6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#EURO2016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5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#em2016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5599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35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50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229917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8652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86886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55090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9863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16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#nurderHSV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7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#Kompp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9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8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#greenwhitewonderwall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93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#egalwoduauchspielst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7548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267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655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17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Likes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220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81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797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37903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9812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209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9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24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3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8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6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7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7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9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57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346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16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550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56030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55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8400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389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7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49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50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2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55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1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5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4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0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3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559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278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1068</Words>
  <Application>Microsoft Office PowerPoint</Application>
  <PresentationFormat>On-screen Show (4:3)</PresentationFormat>
  <Paragraphs>514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Likes - Tabelle</vt:lpstr>
      <vt:lpstr>T - Eigene Tweets - Retweets - Tabelle</vt:lpstr>
      <vt:lpstr>T - Eigene Tweets - I-Rate - Tabelle</vt:lpstr>
      <vt:lpstr>Replies To Users</vt:lpstr>
      <vt:lpstr>T - Antworten an Nutzern - Tabelle</vt:lpstr>
      <vt:lpstr>Retweeted Tweets</vt:lpstr>
      <vt:lpstr>Twitter Hashtag Detection Table - 1 of 3</vt:lpstr>
      <vt:lpstr>Twitter Hashtag Detection Table - 2 of 3</vt:lpstr>
      <vt:lpstr>Twitter Hashtag Detection Table - 3 of 3</vt:lpstr>
      <vt:lpstr>Retweets</vt:lpstr>
      <vt:lpstr>T - Likes</vt:lpstr>
      <vt:lpstr>Key Influencers</vt:lpstr>
      <vt:lpstr>Mentions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2017-01-26T08:51:04Z</dcterms:created>
  <dcterms:modified xsi:type="dcterms:W3CDTF">2017-01-26T08:51:55Z</dcterms:modified>
</cp:coreProperties>
</file>