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20"/>
      <p:bold r:id="rId21"/>
      <p:italic r:id="rId22"/>
      <p:boldItalic r:id="rId23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font" Target="fonts/font2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1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4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3.fntdata"/><Relationship Id="rId27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@NDRsport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Sheet1!$A$2:$A$367</c:f>
              <c:strCache>
                <c:ptCount val="366"/>
                <c:pt idx="0">
                  <c:v>01.01.2016</c:v>
                </c:pt>
                <c:pt idx="1">
                  <c:v>02.01.2016</c:v>
                </c:pt>
                <c:pt idx="2">
                  <c:v>03.01.2016</c:v>
                </c:pt>
                <c:pt idx="3">
                  <c:v>04.01.2016</c:v>
                </c:pt>
                <c:pt idx="4">
                  <c:v>05.01.2016</c:v>
                </c:pt>
                <c:pt idx="5">
                  <c:v>06.01.2016</c:v>
                </c:pt>
                <c:pt idx="6">
                  <c:v>07.01.2016</c:v>
                </c:pt>
                <c:pt idx="7">
                  <c:v>08.01.2016</c:v>
                </c:pt>
                <c:pt idx="8">
                  <c:v>09.01.2016</c:v>
                </c:pt>
                <c:pt idx="9">
                  <c:v>10.01.2016</c:v>
                </c:pt>
                <c:pt idx="10">
                  <c:v>11.01.2016</c:v>
                </c:pt>
                <c:pt idx="11">
                  <c:v>12.01.2016</c:v>
                </c:pt>
                <c:pt idx="12">
                  <c:v>13.01.2016</c:v>
                </c:pt>
                <c:pt idx="13">
                  <c:v>14.01.2016</c:v>
                </c:pt>
                <c:pt idx="14">
                  <c:v>15.01.2016</c:v>
                </c:pt>
                <c:pt idx="15">
                  <c:v>16.01.2016</c:v>
                </c:pt>
                <c:pt idx="16">
                  <c:v>17.01.2016</c:v>
                </c:pt>
                <c:pt idx="17">
                  <c:v>18.01.2016</c:v>
                </c:pt>
                <c:pt idx="18">
                  <c:v>19.01.2016</c:v>
                </c:pt>
                <c:pt idx="19">
                  <c:v>20.01.2016</c:v>
                </c:pt>
                <c:pt idx="20">
                  <c:v>21.01.2016</c:v>
                </c:pt>
                <c:pt idx="21">
                  <c:v>22.01.2016</c:v>
                </c:pt>
                <c:pt idx="22">
                  <c:v>23.01.2016</c:v>
                </c:pt>
                <c:pt idx="23">
                  <c:v>24.01.2016</c:v>
                </c:pt>
                <c:pt idx="24">
                  <c:v>25.01.2016</c:v>
                </c:pt>
                <c:pt idx="25">
                  <c:v>26.01.2016</c:v>
                </c:pt>
                <c:pt idx="26">
                  <c:v>27.01.2016</c:v>
                </c:pt>
                <c:pt idx="27">
                  <c:v>28.01.2016</c:v>
                </c:pt>
                <c:pt idx="28">
                  <c:v>29.01.2016</c:v>
                </c:pt>
                <c:pt idx="29">
                  <c:v>30.01.2016</c:v>
                </c:pt>
                <c:pt idx="30">
                  <c:v>31.01.2016</c:v>
                </c:pt>
                <c:pt idx="31">
                  <c:v>01.02.2016</c:v>
                </c:pt>
                <c:pt idx="32">
                  <c:v>02.02.2016</c:v>
                </c:pt>
                <c:pt idx="33">
                  <c:v>03.02.2016</c:v>
                </c:pt>
                <c:pt idx="34">
                  <c:v>04.02.2016</c:v>
                </c:pt>
                <c:pt idx="35">
                  <c:v>05.02.2016</c:v>
                </c:pt>
                <c:pt idx="36">
                  <c:v>06.02.2016</c:v>
                </c:pt>
                <c:pt idx="37">
                  <c:v>07.02.2016</c:v>
                </c:pt>
                <c:pt idx="38">
                  <c:v>08.02.2016</c:v>
                </c:pt>
                <c:pt idx="39">
                  <c:v>09.02.2016</c:v>
                </c:pt>
                <c:pt idx="40">
                  <c:v>10.02.2016</c:v>
                </c:pt>
                <c:pt idx="41">
                  <c:v>11.02.2016</c:v>
                </c:pt>
                <c:pt idx="42">
                  <c:v>12.02.2016</c:v>
                </c:pt>
                <c:pt idx="43">
                  <c:v>13.02.2016</c:v>
                </c:pt>
                <c:pt idx="44">
                  <c:v>14.02.2016</c:v>
                </c:pt>
                <c:pt idx="45">
                  <c:v>15.02.2016</c:v>
                </c:pt>
                <c:pt idx="46">
                  <c:v>16.02.2016</c:v>
                </c:pt>
                <c:pt idx="47">
                  <c:v>17.02.2016</c:v>
                </c:pt>
                <c:pt idx="48">
                  <c:v>18.02.2016</c:v>
                </c:pt>
                <c:pt idx="49">
                  <c:v>19.02.2016</c:v>
                </c:pt>
                <c:pt idx="50">
                  <c:v>20.02.2016</c:v>
                </c:pt>
                <c:pt idx="51">
                  <c:v>21.02.2016</c:v>
                </c:pt>
                <c:pt idx="52">
                  <c:v>22.02.2016</c:v>
                </c:pt>
                <c:pt idx="53">
                  <c:v>23.02.2016</c:v>
                </c:pt>
                <c:pt idx="54">
                  <c:v>24.02.2016</c:v>
                </c:pt>
                <c:pt idx="55">
                  <c:v>25.02.2016</c:v>
                </c:pt>
                <c:pt idx="56">
                  <c:v>26.02.2016</c:v>
                </c:pt>
                <c:pt idx="57">
                  <c:v>27.02.2016</c:v>
                </c:pt>
                <c:pt idx="58">
                  <c:v>28.02.2016</c:v>
                </c:pt>
                <c:pt idx="59">
                  <c:v>29.02.2016</c:v>
                </c:pt>
                <c:pt idx="60">
                  <c:v>01.03.2016</c:v>
                </c:pt>
                <c:pt idx="61">
                  <c:v>02.03.2016</c:v>
                </c:pt>
                <c:pt idx="62">
                  <c:v>03.03.2016</c:v>
                </c:pt>
                <c:pt idx="63">
                  <c:v>04.03.2016</c:v>
                </c:pt>
                <c:pt idx="64">
                  <c:v>05.03.2016</c:v>
                </c:pt>
                <c:pt idx="65">
                  <c:v>06.03.2016</c:v>
                </c:pt>
                <c:pt idx="66">
                  <c:v>07.03.2016</c:v>
                </c:pt>
                <c:pt idx="67">
                  <c:v>08.03.2016</c:v>
                </c:pt>
                <c:pt idx="68">
                  <c:v>09.03.2016</c:v>
                </c:pt>
                <c:pt idx="69">
                  <c:v>10.03.2016</c:v>
                </c:pt>
                <c:pt idx="70">
                  <c:v>11.03.2016</c:v>
                </c:pt>
                <c:pt idx="71">
                  <c:v>12.03.2016</c:v>
                </c:pt>
                <c:pt idx="72">
                  <c:v>13.03.2016</c:v>
                </c:pt>
                <c:pt idx="73">
                  <c:v>14.03.2016</c:v>
                </c:pt>
                <c:pt idx="74">
                  <c:v>15.03.2016</c:v>
                </c:pt>
                <c:pt idx="75">
                  <c:v>16.03.2016</c:v>
                </c:pt>
                <c:pt idx="76">
                  <c:v>17.03.2016</c:v>
                </c:pt>
                <c:pt idx="77">
                  <c:v>18.03.2016</c:v>
                </c:pt>
                <c:pt idx="78">
                  <c:v>19.03.2016</c:v>
                </c:pt>
                <c:pt idx="79">
                  <c:v>20.03.2016</c:v>
                </c:pt>
                <c:pt idx="80">
                  <c:v>21.03.2016</c:v>
                </c:pt>
                <c:pt idx="81">
                  <c:v>22.03.2016</c:v>
                </c:pt>
                <c:pt idx="82">
                  <c:v>23.03.2016</c:v>
                </c:pt>
                <c:pt idx="83">
                  <c:v>24.03.2016</c:v>
                </c:pt>
                <c:pt idx="84">
                  <c:v>25.03.2016</c:v>
                </c:pt>
                <c:pt idx="85">
                  <c:v>26.03.2016</c:v>
                </c:pt>
                <c:pt idx="86">
                  <c:v>27.03.2016</c:v>
                </c:pt>
                <c:pt idx="87">
                  <c:v>28.03.2016</c:v>
                </c:pt>
                <c:pt idx="88">
                  <c:v>29.03.2016</c:v>
                </c:pt>
                <c:pt idx="89">
                  <c:v>30.03.2016</c:v>
                </c:pt>
                <c:pt idx="90">
                  <c:v>31.03.2016</c:v>
                </c:pt>
                <c:pt idx="91">
                  <c:v>01.04.2016</c:v>
                </c:pt>
                <c:pt idx="92">
                  <c:v>02.04.2016</c:v>
                </c:pt>
                <c:pt idx="93">
                  <c:v>03.04.2016</c:v>
                </c:pt>
                <c:pt idx="94">
                  <c:v>04.04.2016</c:v>
                </c:pt>
                <c:pt idx="95">
                  <c:v>05.04.2016</c:v>
                </c:pt>
                <c:pt idx="96">
                  <c:v>06.04.2016</c:v>
                </c:pt>
                <c:pt idx="97">
                  <c:v>07.04.2016</c:v>
                </c:pt>
                <c:pt idx="98">
                  <c:v>08.04.2016</c:v>
                </c:pt>
                <c:pt idx="99">
                  <c:v>09.04.2016</c:v>
                </c:pt>
                <c:pt idx="100">
                  <c:v>10.04.2016</c:v>
                </c:pt>
                <c:pt idx="101">
                  <c:v>11.04.2016</c:v>
                </c:pt>
                <c:pt idx="102">
                  <c:v>12.04.2016</c:v>
                </c:pt>
                <c:pt idx="103">
                  <c:v>13.04.2016</c:v>
                </c:pt>
                <c:pt idx="104">
                  <c:v>14.04.2016</c:v>
                </c:pt>
                <c:pt idx="105">
                  <c:v>15.04.2016</c:v>
                </c:pt>
                <c:pt idx="106">
                  <c:v>16.04.2016</c:v>
                </c:pt>
                <c:pt idx="107">
                  <c:v>17.04.2016</c:v>
                </c:pt>
                <c:pt idx="108">
                  <c:v>18.04.2016</c:v>
                </c:pt>
                <c:pt idx="109">
                  <c:v>19.04.2016</c:v>
                </c:pt>
                <c:pt idx="110">
                  <c:v>20.04.2016</c:v>
                </c:pt>
                <c:pt idx="111">
                  <c:v>21.04.2016</c:v>
                </c:pt>
                <c:pt idx="112">
                  <c:v>22.04.2016</c:v>
                </c:pt>
                <c:pt idx="113">
                  <c:v>23.04.2016</c:v>
                </c:pt>
                <c:pt idx="114">
                  <c:v>24.04.2016</c:v>
                </c:pt>
                <c:pt idx="115">
                  <c:v>25.04.2016</c:v>
                </c:pt>
                <c:pt idx="116">
                  <c:v>26.04.2016</c:v>
                </c:pt>
                <c:pt idx="117">
                  <c:v>27.04.2016</c:v>
                </c:pt>
                <c:pt idx="118">
                  <c:v>28.04.2016</c:v>
                </c:pt>
                <c:pt idx="119">
                  <c:v>29.04.2016</c:v>
                </c:pt>
                <c:pt idx="120">
                  <c:v>30.04.2016</c:v>
                </c:pt>
                <c:pt idx="121">
                  <c:v>01.05.2016</c:v>
                </c:pt>
                <c:pt idx="122">
                  <c:v>02.05.2016</c:v>
                </c:pt>
                <c:pt idx="123">
                  <c:v>03.05.2016</c:v>
                </c:pt>
                <c:pt idx="124">
                  <c:v>04.05.2016</c:v>
                </c:pt>
                <c:pt idx="125">
                  <c:v>05.05.2016</c:v>
                </c:pt>
                <c:pt idx="126">
                  <c:v>06.05.2016</c:v>
                </c:pt>
                <c:pt idx="127">
                  <c:v>07.05.2016</c:v>
                </c:pt>
                <c:pt idx="128">
                  <c:v>08.05.2016</c:v>
                </c:pt>
                <c:pt idx="129">
                  <c:v>09.05.2016</c:v>
                </c:pt>
                <c:pt idx="130">
                  <c:v>10.05.2016</c:v>
                </c:pt>
                <c:pt idx="131">
                  <c:v>11.05.2016</c:v>
                </c:pt>
                <c:pt idx="132">
                  <c:v>12.05.2016</c:v>
                </c:pt>
                <c:pt idx="133">
                  <c:v>13.05.2016</c:v>
                </c:pt>
                <c:pt idx="134">
                  <c:v>14.05.2016</c:v>
                </c:pt>
                <c:pt idx="135">
                  <c:v>15.05.2016</c:v>
                </c:pt>
                <c:pt idx="136">
                  <c:v>16.05.2016</c:v>
                </c:pt>
                <c:pt idx="137">
                  <c:v>17.05.2016</c:v>
                </c:pt>
                <c:pt idx="138">
                  <c:v>18.05.2016</c:v>
                </c:pt>
                <c:pt idx="139">
                  <c:v>19.05.2016</c:v>
                </c:pt>
                <c:pt idx="140">
                  <c:v>20.05.2016</c:v>
                </c:pt>
                <c:pt idx="141">
                  <c:v>21.05.2016</c:v>
                </c:pt>
                <c:pt idx="142">
                  <c:v>22.05.2016</c:v>
                </c:pt>
                <c:pt idx="143">
                  <c:v>23.05.2016</c:v>
                </c:pt>
                <c:pt idx="144">
                  <c:v>24.05.2016</c:v>
                </c:pt>
                <c:pt idx="145">
                  <c:v>25.05.2016</c:v>
                </c:pt>
                <c:pt idx="146">
                  <c:v>26.05.2016</c:v>
                </c:pt>
                <c:pt idx="147">
                  <c:v>27.05.2016</c:v>
                </c:pt>
                <c:pt idx="148">
                  <c:v>28.05.2016</c:v>
                </c:pt>
                <c:pt idx="149">
                  <c:v>29.05.2016</c:v>
                </c:pt>
                <c:pt idx="150">
                  <c:v>30.05.2016</c:v>
                </c:pt>
                <c:pt idx="151">
                  <c:v>31.05.2016</c:v>
                </c:pt>
                <c:pt idx="152">
                  <c:v>01.06.2016</c:v>
                </c:pt>
                <c:pt idx="153">
                  <c:v>02.06.2016</c:v>
                </c:pt>
                <c:pt idx="154">
                  <c:v>03.06.2016</c:v>
                </c:pt>
                <c:pt idx="155">
                  <c:v>04.06.2016</c:v>
                </c:pt>
                <c:pt idx="156">
                  <c:v>05.06.2016</c:v>
                </c:pt>
                <c:pt idx="157">
                  <c:v>06.06.2016</c:v>
                </c:pt>
                <c:pt idx="158">
                  <c:v>07.06.2016</c:v>
                </c:pt>
                <c:pt idx="159">
                  <c:v>08.06.2016</c:v>
                </c:pt>
                <c:pt idx="160">
                  <c:v>09.06.2016</c:v>
                </c:pt>
                <c:pt idx="161">
                  <c:v>10.06.2016</c:v>
                </c:pt>
                <c:pt idx="162">
                  <c:v>11.06.2016</c:v>
                </c:pt>
                <c:pt idx="163">
                  <c:v>12.06.2016</c:v>
                </c:pt>
                <c:pt idx="164">
                  <c:v>13.06.2016</c:v>
                </c:pt>
                <c:pt idx="165">
                  <c:v>14.06.2016</c:v>
                </c:pt>
                <c:pt idx="166">
                  <c:v>15.06.2016</c:v>
                </c:pt>
                <c:pt idx="167">
                  <c:v>16.06.2016</c:v>
                </c:pt>
                <c:pt idx="168">
                  <c:v>17.06.2016</c:v>
                </c:pt>
                <c:pt idx="169">
                  <c:v>18.06.2016</c:v>
                </c:pt>
                <c:pt idx="170">
                  <c:v>19.06.2016</c:v>
                </c:pt>
                <c:pt idx="171">
                  <c:v>20.06.2016</c:v>
                </c:pt>
                <c:pt idx="172">
                  <c:v>21.06.2016</c:v>
                </c:pt>
                <c:pt idx="173">
                  <c:v>22.06.2016</c:v>
                </c:pt>
                <c:pt idx="174">
                  <c:v>23.06.2016</c:v>
                </c:pt>
                <c:pt idx="175">
                  <c:v>24.06.2016</c:v>
                </c:pt>
                <c:pt idx="176">
                  <c:v>25.06.2016</c:v>
                </c:pt>
                <c:pt idx="177">
                  <c:v>26.06.2016</c:v>
                </c:pt>
                <c:pt idx="178">
                  <c:v>27.06.2016</c:v>
                </c:pt>
                <c:pt idx="179">
                  <c:v>28.06.2016</c:v>
                </c:pt>
                <c:pt idx="180">
                  <c:v>29.06.2016</c:v>
                </c:pt>
                <c:pt idx="181">
                  <c:v>30.06.2016</c:v>
                </c:pt>
                <c:pt idx="182">
                  <c:v>01.07.2016</c:v>
                </c:pt>
                <c:pt idx="183">
                  <c:v>02.07.2016</c:v>
                </c:pt>
                <c:pt idx="184">
                  <c:v>03.07.2016</c:v>
                </c:pt>
                <c:pt idx="185">
                  <c:v>04.07.2016</c:v>
                </c:pt>
                <c:pt idx="186">
                  <c:v>05.07.2016</c:v>
                </c:pt>
                <c:pt idx="187">
                  <c:v>06.07.2016</c:v>
                </c:pt>
                <c:pt idx="188">
                  <c:v>07.07.2016</c:v>
                </c:pt>
                <c:pt idx="189">
                  <c:v>08.07.2016</c:v>
                </c:pt>
                <c:pt idx="190">
                  <c:v>09.07.2016</c:v>
                </c:pt>
                <c:pt idx="191">
                  <c:v>10.07.2016</c:v>
                </c:pt>
                <c:pt idx="192">
                  <c:v>11.07.2016</c:v>
                </c:pt>
                <c:pt idx="193">
                  <c:v>12.07.2016</c:v>
                </c:pt>
                <c:pt idx="194">
                  <c:v>13.07.2016</c:v>
                </c:pt>
                <c:pt idx="195">
                  <c:v>14.07.2016</c:v>
                </c:pt>
                <c:pt idx="196">
                  <c:v>15.07.2016</c:v>
                </c:pt>
                <c:pt idx="197">
                  <c:v>16.07.2016</c:v>
                </c:pt>
                <c:pt idx="198">
                  <c:v>17.07.2016</c:v>
                </c:pt>
                <c:pt idx="199">
                  <c:v>18.07.2016</c:v>
                </c:pt>
                <c:pt idx="200">
                  <c:v>19.07.2016</c:v>
                </c:pt>
                <c:pt idx="201">
                  <c:v>20.07.2016</c:v>
                </c:pt>
                <c:pt idx="202">
                  <c:v>21.07.2016</c:v>
                </c:pt>
                <c:pt idx="203">
                  <c:v>22.07.2016</c:v>
                </c:pt>
                <c:pt idx="204">
                  <c:v>23.07.2016</c:v>
                </c:pt>
                <c:pt idx="205">
                  <c:v>24.07.2016</c:v>
                </c:pt>
                <c:pt idx="206">
                  <c:v>25.07.2016</c:v>
                </c:pt>
                <c:pt idx="207">
                  <c:v>26.07.2016</c:v>
                </c:pt>
                <c:pt idx="208">
                  <c:v>27.07.2016</c:v>
                </c:pt>
                <c:pt idx="209">
                  <c:v>28.07.2016</c:v>
                </c:pt>
                <c:pt idx="210">
                  <c:v>29.07.2016</c:v>
                </c:pt>
                <c:pt idx="211">
                  <c:v>30.07.2016</c:v>
                </c:pt>
                <c:pt idx="212">
                  <c:v>31.07.2016</c:v>
                </c:pt>
                <c:pt idx="213">
                  <c:v>01.08.2016</c:v>
                </c:pt>
                <c:pt idx="214">
                  <c:v>02.08.2016</c:v>
                </c:pt>
                <c:pt idx="215">
                  <c:v>03.08.2016</c:v>
                </c:pt>
                <c:pt idx="216">
                  <c:v>04.08.2016</c:v>
                </c:pt>
                <c:pt idx="217">
                  <c:v>05.08.2016</c:v>
                </c:pt>
                <c:pt idx="218">
                  <c:v>06.08.2016</c:v>
                </c:pt>
                <c:pt idx="219">
                  <c:v>07.08.2016</c:v>
                </c:pt>
                <c:pt idx="220">
                  <c:v>08.08.2016</c:v>
                </c:pt>
                <c:pt idx="221">
                  <c:v>09.08.2016</c:v>
                </c:pt>
                <c:pt idx="222">
                  <c:v>10.08.2016</c:v>
                </c:pt>
                <c:pt idx="223">
                  <c:v>11.08.2016</c:v>
                </c:pt>
                <c:pt idx="224">
                  <c:v>12.08.2016</c:v>
                </c:pt>
                <c:pt idx="225">
                  <c:v>13.08.2016</c:v>
                </c:pt>
                <c:pt idx="226">
                  <c:v>14.08.2016</c:v>
                </c:pt>
                <c:pt idx="227">
                  <c:v>15.08.2016</c:v>
                </c:pt>
                <c:pt idx="228">
                  <c:v>16.08.2016</c:v>
                </c:pt>
                <c:pt idx="229">
                  <c:v>17.08.2016</c:v>
                </c:pt>
                <c:pt idx="230">
                  <c:v>18.08.2016</c:v>
                </c:pt>
                <c:pt idx="231">
                  <c:v>19.08.2016</c:v>
                </c:pt>
                <c:pt idx="232">
                  <c:v>20.08.2016</c:v>
                </c:pt>
                <c:pt idx="233">
                  <c:v>21.08.2016</c:v>
                </c:pt>
                <c:pt idx="234">
                  <c:v>22.08.2016</c:v>
                </c:pt>
                <c:pt idx="235">
                  <c:v>23.08.2016</c:v>
                </c:pt>
                <c:pt idx="236">
                  <c:v>24.08.2016</c:v>
                </c:pt>
                <c:pt idx="237">
                  <c:v>25.08.2016</c:v>
                </c:pt>
                <c:pt idx="238">
                  <c:v>26.08.2016</c:v>
                </c:pt>
                <c:pt idx="239">
                  <c:v>27.08.2016</c:v>
                </c:pt>
                <c:pt idx="240">
                  <c:v>28.08.2016</c:v>
                </c:pt>
                <c:pt idx="241">
                  <c:v>29.08.2016</c:v>
                </c:pt>
                <c:pt idx="242">
                  <c:v>30.08.2016</c:v>
                </c:pt>
                <c:pt idx="243">
                  <c:v>31.08.2016</c:v>
                </c:pt>
                <c:pt idx="244">
                  <c:v>01.09.2016</c:v>
                </c:pt>
                <c:pt idx="245">
                  <c:v>02.09.2016</c:v>
                </c:pt>
                <c:pt idx="246">
                  <c:v>03.09.2016</c:v>
                </c:pt>
                <c:pt idx="247">
                  <c:v>04.09.2016</c:v>
                </c:pt>
                <c:pt idx="248">
                  <c:v>05.09.2016</c:v>
                </c:pt>
                <c:pt idx="249">
                  <c:v>06.09.2016</c:v>
                </c:pt>
                <c:pt idx="250">
                  <c:v>07.09.2016</c:v>
                </c:pt>
                <c:pt idx="251">
                  <c:v>08.09.2016</c:v>
                </c:pt>
                <c:pt idx="252">
                  <c:v>09.09.2016</c:v>
                </c:pt>
                <c:pt idx="253">
                  <c:v>10.09.2016</c:v>
                </c:pt>
                <c:pt idx="254">
                  <c:v>11.09.2016</c:v>
                </c:pt>
                <c:pt idx="255">
                  <c:v>12.09.2016</c:v>
                </c:pt>
                <c:pt idx="256">
                  <c:v>13.09.2016</c:v>
                </c:pt>
                <c:pt idx="257">
                  <c:v>14.09.2016</c:v>
                </c:pt>
                <c:pt idx="258">
                  <c:v>15.09.2016</c:v>
                </c:pt>
                <c:pt idx="259">
                  <c:v>16.09.2016</c:v>
                </c:pt>
                <c:pt idx="260">
                  <c:v>17.09.2016</c:v>
                </c:pt>
                <c:pt idx="261">
                  <c:v>18.09.2016</c:v>
                </c:pt>
                <c:pt idx="262">
                  <c:v>19.09.2016</c:v>
                </c:pt>
                <c:pt idx="263">
                  <c:v>20.09.2016</c:v>
                </c:pt>
                <c:pt idx="264">
                  <c:v>21.09.2016</c:v>
                </c:pt>
                <c:pt idx="265">
                  <c:v>22.09.2016</c:v>
                </c:pt>
                <c:pt idx="266">
                  <c:v>23.09.2016</c:v>
                </c:pt>
                <c:pt idx="267">
                  <c:v>24.09.2016</c:v>
                </c:pt>
                <c:pt idx="268">
                  <c:v>25.09.2016</c:v>
                </c:pt>
                <c:pt idx="269">
                  <c:v>26.09.2016</c:v>
                </c:pt>
                <c:pt idx="270">
                  <c:v>27.09.2016</c:v>
                </c:pt>
                <c:pt idx="271">
                  <c:v>28.09.2016</c:v>
                </c:pt>
                <c:pt idx="272">
                  <c:v>29.09.2016</c:v>
                </c:pt>
                <c:pt idx="273">
                  <c:v>30.09.2016</c:v>
                </c:pt>
                <c:pt idx="274">
                  <c:v>01.10.2016</c:v>
                </c:pt>
                <c:pt idx="275">
                  <c:v>02.10.2016</c:v>
                </c:pt>
                <c:pt idx="276">
                  <c:v>03.10.2016</c:v>
                </c:pt>
                <c:pt idx="277">
                  <c:v>04.10.2016</c:v>
                </c:pt>
                <c:pt idx="278">
                  <c:v>05.10.2016</c:v>
                </c:pt>
                <c:pt idx="279">
                  <c:v>06.10.2016</c:v>
                </c:pt>
                <c:pt idx="280">
                  <c:v>07.10.2016</c:v>
                </c:pt>
                <c:pt idx="281">
                  <c:v>08.10.2016</c:v>
                </c:pt>
                <c:pt idx="282">
                  <c:v>09.10.2016</c:v>
                </c:pt>
                <c:pt idx="283">
                  <c:v>10.10.2016</c:v>
                </c:pt>
                <c:pt idx="284">
                  <c:v>11.10.2016</c:v>
                </c:pt>
                <c:pt idx="285">
                  <c:v>12.10.2016</c:v>
                </c:pt>
                <c:pt idx="286">
                  <c:v>13.10.2016</c:v>
                </c:pt>
                <c:pt idx="287">
                  <c:v>14.10.2016</c:v>
                </c:pt>
                <c:pt idx="288">
                  <c:v>15.10.2016</c:v>
                </c:pt>
                <c:pt idx="289">
                  <c:v>16.10.2016</c:v>
                </c:pt>
                <c:pt idx="290">
                  <c:v>17.10.2016</c:v>
                </c:pt>
                <c:pt idx="291">
                  <c:v>18.10.2016</c:v>
                </c:pt>
                <c:pt idx="292">
                  <c:v>19.10.2016</c:v>
                </c:pt>
                <c:pt idx="293">
                  <c:v>20.10.2016</c:v>
                </c:pt>
                <c:pt idx="294">
                  <c:v>21.10.2016</c:v>
                </c:pt>
                <c:pt idx="295">
                  <c:v>22.10.2016</c:v>
                </c:pt>
                <c:pt idx="296">
                  <c:v>23.10.2016</c:v>
                </c:pt>
                <c:pt idx="297">
                  <c:v>24.10.2016</c:v>
                </c:pt>
                <c:pt idx="298">
                  <c:v>25.10.2016</c:v>
                </c:pt>
                <c:pt idx="299">
                  <c:v>26.10.2016</c:v>
                </c:pt>
                <c:pt idx="300">
                  <c:v>27.10.2016</c:v>
                </c:pt>
                <c:pt idx="301">
                  <c:v>28.10.2016</c:v>
                </c:pt>
                <c:pt idx="302">
                  <c:v>29.10.2016</c:v>
                </c:pt>
                <c:pt idx="303">
                  <c:v>30.10.2016</c:v>
                </c:pt>
                <c:pt idx="304">
                  <c:v>31.10.2016</c:v>
                </c:pt>
                <c:pt idx="305">
                  <c:v>01.11.2016</c:v>
                </c:pt>
                <c:pt idx="306">
                  <c:v>02.11.2016</c:v>
                </c:pt>
                <c:pt idx="307">
                  <c:v>03.11.2016</c:v>
                </c:pt>
                <c:pt idx="308">
                  <c:v>04.11.2016</c:v>
                </c:pt>
                <c:pt idx="309">
                  <c:v>05.11.2016</c:v>
                </c:pt>
                <c:pt idx="310">
                  <c:v>06.11.2016</c:v>
                </c:pt>
                <c:pt idx="311">
                  <c:v>07.11.2016</c:v>
                </c:pt>
                <c:pt idx="312">
                  <c:v>08.11.2016</c:v>
                </c:pt>
                <c:pt idx="313">
                  <c:v>09.11.2016</c:v>
                </c:pt>
                <c:pt idx="314">
                  <c:v>10.11.2016</c:v>
                </c:pt>
                <c:pt idx="315">
                  <c:v>11.11.2016</c:v>
                </c:pt>
                <c:pt idx="316">
                  <c:v>12.11.2016</c:v>
                </c:pt>
                <c:pt idx="317">
                  <c:v>13.11.2016</c:v>
                </c:pt>
                <c:pt idx="318">
                  <c:v>14.11.2016</c:v>
                </c:pt>
                <c:pt idx="319">
                  <c:v>15.11.2016</c:v>
                </c:pt>
                <c:pt idx="320">
                  <c:v>16.11.2016</c:v>
                </c:pt>
                <c:pt idx="321">
                  <c:v>17.11.2016</c:v>
                </c:pt>
                <c:pt idx="322">
                  <c:v>18.11.2016</c:v>
                </c:pt>
                <c:pt idx="323">
                  <c:v>19.11.2016</c:v>
                </c:pt>
                <c:pt idx="324">
                  <c:v>20.11.2016</c:v>
                </c:pt>
                <c:pt idx="325">
                  <c:v>21.11.2016</c:v>
                </c:pt>
                <c:pt idx="326">
                  <c:v>22.11.2016</c:v>
                </c:pt>
                <c:pt idx="327">
                  <c:v>23.11.2016</c:v>
                </c:pt>
                <c:pt idx="328">
                  <c:v>24.11.2016</c:v>
                </c:pt>
                <c:pt idx="329">
                  <c:v>25.11.2016</c:v>
                </c:pt>
                <c:pt idx="330">
                  <c:v>26.11.2016</c:v>
                </c:pt>
                <c:pt idx="331">
                  <c:v>27.11.2016</c:v>
                </c:pt>
                <c:pt idx="332">
                  <c:v>28.11.2016</c:v>
                </c:pt>
                <c:pt idx="333">
                  <c:v>29.11.2016</c:v>
                </c:pt>
                <c:pt idx="334">
                  <c:v>30.11.2016</c:v>
                </c:pt>
                <c:pt idx="335">
                  <c:v>01.12.2016</c:v>
                </c:pt>
                <c:pt idx="336">
                  <c:v>02.12.2016</c:v>
                </c:pt>
                <c:pt idx="337">
                  <c:v>03.12.2016</c:v>
                </c:pt>
                <c:pt idx="338">
                  <c:v>04.12.2016</c:v>
                </c:pt>
                <c:pt idx="339">
                  <c:v>05.12.2016</c:v>
                </c:pt>
                <c:pt idx="340">
                  <c:v>06.12.2016</c:v>
                </c:pt>
                <c:pt idx="341">
                  <c:v>07.12.2016</c:v>
                </c:pt>
                <c:pt idx="342">
                  <c:v>08.12.2016</c:v>
                </c:pt>
                <c:pt idx="343">
                  <c:v>09.12.2016</c:v>
                </c:pt>
                <c:pt idx="344">
                  <c:v>10.12.2016</c:v>
                </c:pt>
                <c:pt idx="345">
                  <c:v>11.12.2016</c:v>
                </c:pt>
                <c:pt idx="346">
                  <c:v>12.12.2016</c:v>
                </c:pt>
                <c:pt idx="347">
                  <c:v>13.12.2016</c:v>
                </c:pt>
                <c:pt idx="348">
                  <c:v>14.12.2016</c:v>
                </c:pt>
                <c:pt idx="349">
                  <c:v>15.12.2016</c:v>
                </c:pt>
                <c:pt idx="350">
                  <c:v>16.12.2016</c:v>
                </c:pt>
                <c:pt idx="351">
                  <c:v>17.12.2016</c:v>
                </c:pt>
                <c:pt idx="352">
                  <c:v>18.12.2016</c:v>
                </c:pt>
                <c:pt idx="353">
                  <c:v>19.12.2016</c:v>
                </c:pt>
                <c:pt idx="354">
                  <c:v>20.12.2016</c:v>
                </c:pt>
                <c:pt idx="355">
                  <c:v>21.12.2016</c:v>
                </c:pt>
                <c:pt idx="356">
                  <c:v>22.12.2016</c:v>
                </c:pt>
                <c:pt idx="357">
                  <c:v>23.12.2016</c:v>
                </c:pt>
                <c:pt idx="358">
                  <c:v>24.12.2016</c:v>
                </c:pt>
                <c:pt idx="359">
                  <c:v>25.12.2016</c:v>
                </c:pt>
                <c:pt idx="360">
                  <c:v>26.12.2016</c:v>
                </c:pt>
                <c:pt idx="361">
                  <c:v>27.12.2016</c:v>
                </c:pt>
                <c:pt idx="362">
                  <c:v>28.12.2016</c:v>
                </c:pt>
                <c:pt idx="363">
                  <c:v>29.12.2016</c:v>
                </c:pt>
                <c:pt idx="364">
                  <c:v>30.12.2016</c:v>
                </c:pt>
                <c:pt idx="365">
                  <c:v>31.12.2016</c:v>
                </c:pt>
              </c:strCache>
            </c:strRef>
          </c:cat>
          <c:val>
            <c:numRef>
              <c:f>Sheet1!$B$2:$B$367</c:f>
              <c:numCache>
                <c:formatCode>General</c:formatCode>
                <c:ptCount val="366"/>
                <c:pt idx="110">
                  <c:v>3359</c:v>
                </c:pt>
                <c:pt idx="111">
                  <c:v>3364</c:v>
                </c:pt>
                <c:pt idx="112">
                  <c:v>3370</c:v>
                </c:pt>
                <c:pt idx="113">
                  <c:v>3378</c:v>
                </c:pt>
                <c:pt idx="114">
                  <c:v>3378</c:v>
                </c:pt>
                <c:pt idx="115">
                  <c:v>3388</c:v>
                </c:pt>
                <c:pt idx="116">
                  <c:v>3395</c:v>
                </c:pt>
                <c:pt idx="117">
                  <c:v>3405</c:v>
                </c:pt>
                <c:pt idx="118">
                  <c:v>3408</c:v>
                </c:pt>
                <c:pt idx="119">
                  <c:v>3410</c:v>
                </c:pt>
                <c:pt idx="120">
                  <c:v>3422</c:v>
                </c:pt>
                <c:pt idx="121">
                  <c:v>3429</c:v>
                </c:pt>
                <c:pt idx="122">
                  <c:v>3432</c:v>
                </c:pt>
                <c:pt idx="123">
                  <c:v>3435</c:v>
                </c:pt>
                <c:pt idx="124">
                  <c:v>3444</c:v>
                </c:pt>
                <c:pt idx="125">
                  <c:v>3453</c:v>
                </c:pt>
                <c:pt idx="126">
                  <c:v>3461</c:v>
                </c:pt>
                <c:pt idx="127">
                  <c:v>3462</c:v>
                </c:pt>
                <c:pt idx="128">
                  <c:v>3464</c:v>
                </c:pt>
                <c:pt idx="129">
                  <c:v>3481</c:v>
                </c:pt>
                <c:pt idx="130">
                  <c:v>3484</c:v>
                </c:pt>
                <c:pt idx="131">
                  <c:v>3493</c:v>
                </c:pt>
                <c:pt idx="132">
                  <c:v>3494</c:v>
                </c:pt>
                <c:pt idx="133">
                  <c:v>3501</c:v>
                </c:pt>
                <c:pt idx="134">
                  <c:v>3509</c:v>
                </c:pt>
                <c:pt idx="135">
                  <c:v>3519</c:v>
                </c:pt>
                <c:pt idx="136">
                  <c:v>3543</c:v>
                </c:pt>
                <c:pt idx="137">
                  <c:v>3550</c:v>
                </c:pt>
                <c:pt idx="138">
                  <c:v>3565</c:v>
                </c:pt>
                <c:pt idx="139">
                  <c:v>3581</c:v>
                </c:pt>
                <c:pt idx="140">
                  <c:v>3590</c:v>
                </c:pt>
                <c:pt idx="141">
                  <c:v>3598</c:v>
                </c:pt>
                <c:pt idx="142">
                  <c:v>3604</c:v>
                </c:pt>
                <c:pt idx="143">
                  <c:v>3608</c:v>
                </c:pt>
                <c:pt idx="144">
                  <c:v>3621</c:v>
                </c:pt>
                <c:pt idx="145">
                  <c:v>3630</c:v>
                </c:pt>
                <c:pt idx="146">
                  <c:v>3633</c:v>
                </c:pt>
                <c:pt idx="147">
                  <c:v>3637</c:v>
                </c:pt>
                <c:pt idx="148">
                  <c:v>3644</c:v>
                </c:pt>
                <c:pt idx="149">
                  <c:v>3649</c:v>
                </c:pt>
                <c:pt idx="150">
                  <c:v>3653</c:v>
                </c:pt>
                <c:pt idx="151">
                  <c:v>3660</c:v>
                </c:pt>
                <c:pt idx="152">
                  <c:v>3664</c:v>
                </c:pt>
                <c:pt idx="153">
                  <c:v>3671</c:v>
                </c:pt>
                <c:pt idx="154">
                  <c:v>3679</c:v>
                </c:pt>
                <c:pt idx="155">
                  <c:v>3689</c:v>
                </c:pt>
                <c:pt idx="156">
                  <c:v>3684</c:v>
                </c:pt>
                <c:pt idx="157">
                  <c:v>3688</c:v>
                </c:pt>
                <c:pt idx="158">
                  <c:v>3695</c:v>
                </c:pt>
                <c:pt idx="159">
                  <c:v>3701</c:v>
                </c:pt>
                <c:pt idx="160">
                  <c:v>3709</c:v>
                </c:pt>
                <c:pt idx="161">
                  <c:v>3712</c:v>
                </c:pt>
                <c:pt idx="162">
                  <c:v>3713</c:v>
                </c:pt>
                <c:pt idx="163">
                  <c:v>3719</c:v>
                </c:pt>
                <c:pt idx="164">
                  <c:v>3719</c:v>
                </c:pt>
                <c:pt idx="165">
                  <c:v>3725</c:v>
                </c:pt>
                <c:pt idx="166">
                  <c:v>3732</c:v>
                </c:pt>
                <c:pt idx="167">
                  <c:v>3734</c:v>
                </c:pt>
                <c:pt idx="168">
                  <c:v>3737</c:v>
                </c:pt>
                <c:pt idx="169">
                  <c:v>3741</c:v>
                </c:pt>
                <c:pt idx="170">
                  <c:v>3742</c:v>
                </c:pt>
                <c:pt idx="171">
                  <c:v>3748</c:v>
                </c:pt>
                <c:pt idx="172">
                  <c:v>3752</c:v>
                </c:pt>
                <c:pt idx="173">
                  <c:v>3759</c:v>
                </c:pt>
                <c:pt idx="174">
                  <c:v>3763</c:v>
                </c:pt>
                <c:pt idx="175">
                  <c:v>3771</c:v>
                </c:pt>
                <c:pt idx="176">
                  <c:v>3773</c:v>
                </c:pt>
                <c:pt idx="177">
                  <c:v>3777</c:v>
                </c:pt>
                <c:pt idx="178">
                  <c:v>3784</c:v>
                </c:pt>
                <c:pt idx="179">
                  <c:v>3788</c:v>
                </c:pt>
                <c:pt idx="180">
                  <c:v>3796</c:v>
                </c:pt>
                <c:pt idx="181">
                  <c:v>3801</c:v>
                </c:pt>
                <c:pt idx="182">
                  <c:v>3809</c:v>
                </c:pt>
                <c:pt idx="183">
                  <c:v>3811</c:v>
                </c:pt>
                <c:pt idx="184">
                  <c:v>3819</c:v>
                </c:pt>
                <c:pt idx="185">
                  <c:v>3820</c:v>
                </c:pt>
                <c:pt idx="186">
                  <c:v>3820</c:v>
                </c:pt>
                <c:pt idx="187">
                  <c:v>3829</c:v>
                </c:pt>
                <c:pt idx="188">
                  <c:v>3840</c:v>
                </c:pt>
                <c:pt idx="189">
                  <c:v>3846</c:v>
                </c:pt>
                <c:pt idx="190">
                  <c:v>3854</c:v>
                </c:pt>
                <c:pt idx="191">
                  <c:v>3860</c:v>
                </c:pt>
                <c:pt idx="192">
                  <c:v>3866</c:v>
                </c:pt>
                <c:pt idx="193">
                  <c:v>3875</c:v>
                </c:pt>
                <c:pt idx="194">
                  <c:v>3874</c:v>
                </c:pt>
                <c:pt idx="195">
                  <c:v>3878</c:v>
                </c:pt>
                <c:pt idx="196">
                  <c:v>3884</c:v>
                </c:pt>
                <c:pt idx="197">
                  <c:v>3895</c:v>
                </c:pt>
                <c:pt idx="198">
                  <c:v>3900</c:v>
                </c:pt>
                <c:pt idx="199">
                  <c:v>3904</c:v>
                </c:pt>
                <c:pt idx="200">
                  <c:v>3912</c:v>
                </c:pt>
                <c:pt idx="201">
                  <c:v>3920</c:v>
                </c:pt>
                <c:pt idx="202">
                  <c:v>3924</c:v>
                </c:pt>
                <c:pt idx="203">
                  <c:v>3932</c:v>
                </c:pt>
                <c:pt idx="204">
                  <c:v>3936</c:v>
                </c:pt>
                <c:pt idx="205">
                  <c:v>3941</c:v>
                </c:pt>
                <c:pt idx="206">
                  <c:v>3947</c:v>
                </c:pt>
                <c:pt idx="207">
                  <c:v>3949</c:v>
                </c:pt>
                <c:pt idx="208">
                  <c:v>3953</c:v>
                </c:pt>
                <c:pt idx="209">
                  <c:v>3958</c:v>
                </c:pt>
                <c:pt idx="210">
                  <c:v>3962</c:v>
                </c:pt>
                <c:pt idx="211">
                  <c:v>3966</c:v>
                </c:pt>
                <c:pt idx="212">
                  <c:v>3967</c:v>
                </c:pt>
                <c:pt idx="213">
                  <c:v>3970</c:v>
                </c:pt>
                <c:pt idx="214">
                  <c:v>3978</c:v>
                </c:pt>
                <c:pt idx="215">
                  <c:v>3986</c:v>
                </c:pt>
                <c:pt idx="216">
                  <c:v>3992</c:v>
                </c:pt>
                <c:pt idx="217">
                  <c:v>3996</c:v>
                </c:pt>
                <c:pt idx="218">
                  <c:v>3998</c:v>
                </c:pt>
                <c:pt idx="219">
                  <c:v>3999</c:v>
                </c:pt>
                <c:pt idx="220">
                  <c:v>4005</c:v>
                </c:pt>
                <c:pt idx="221">
                  <c:v>4008</c:v>
                </c:pt>
                <c:pt idx="222">
                  <c:v>4011</c:v>
                </c:pt>
                <c:pt idx="223">
                  <c:v>4017</c:v>
                </c:pt>
                <c:pt idx="224">
                  <c:v>4020</c:v>
                </c:pt>
                <c:pt idx="225">
                  <c:v>4028</c:v>
                </c:pt>
                <c:pt idx="226">
                  <c:v>4032</c:v>
                </c:pt>
                <c:pt idx="227">
                  <c:v>4038</c:v>
                </c:pt>
                <c:pt idx="228">
                  <c:v>4044</c:v>
                </c:pt>
                <c:pt idx="229">
                  <c:v>4053</c:v>
                </c:pt>
                <c:pt idx="230">
                  <c:v>4060</c:v>
                </c:pt>
                <c:pt idx="231">
                  <c:v>4062</c:v>
                </c:pt>
                <c:pt idx="232">
                  <c:v>4064</c:v>
                </c:pt>
                <c:pt idx="233">
                  <c:v>4068</c:v>
                </c:pt>
                <c:pt idx="234">
                  <c:v>4074</c:v>
                </c:pt>
                <c:pt idx="235">
                  <c:v>4076</c:v>
                </c:pt>
                <c:pt idx="236">
                  <c:v>4086</c:v>
                </c:pt>
                <c:pt idx="237">
                  <c:v>4096</c:v>
                </c:pt>
                <c:pt idx="238">
                  <c:v>4096</c:v>
                </c:pt>
                <c:pt idx="239">
                  <c:v>4098</c:v>
                </c:pt>
                <c:pt idx="240">
                  <c:v>4104</c:v>
                </c:pt>
                <c:pt idx="241">
                  <c:v>4106</c:v>
                </c:pt>
                <c:pt idx="242">
                  <c:v>4118</c:v>
                </c:pt>
                <c:pt idx="243">
                  <c:v>4128</c:v>
                </c:pt>
                <c:pt idx="244">
                  <c:v>4131</c:v>
                </c:pt>
                <c:pt idx="245">
                  <c:v>4135</c:v>
                </c:pt>
                <c:pt idx="246">
                  <c:v>4138</c:v>
                </c:pt>
                <c:pt idx="247">
                  <c:v>4143</c:v>
                </c:pt>
                <c:pt idx="248">
                  <c:v>4148</c:v>
                </c:pt>
                <c:pt idx="249">
                  <c:v>4150</c:v>
                </c:pt>
                <c:pt idx="250">
                  <c:v>4153</c:v>
                </c:pt>
                <c:pt idx="251">
                  <c:v>4157</c:v>
                </c:pt>
                <c:pt idx="252">
                  <c:v>4156</c:v>
                </c:pt>
                <c:pt idx="253">
                  <c:v>4163</c:v>
                </c:pt>
                <c:pt idx="254">
                  <c:v>4171</c:v>
                </c:pt>
                <c:pt idx="255">
                  <c:v>4171</c:v>
                </c:pt>
                <c:pt idx="256">
                  <c:v>4173</c:v>
                </c:pt>
                <c:pt idx="257">
                  <c:v>4173</c:v>
                </c:pt>
                <c:pt idx="258">
                  <c:v>4173</c:v>
                </c:pt>
                <c:pt idx="259">
                  <c:v>4178</c:v>
                </c:pt>
                <c:pt idx="260">
                  <c:v>4181</c:v>
                </c:pt>
                <c:pt idx="261">
                  <c:v>4183</c:v>
                </c:pt>
                <c:pt idx="262">
                  <c:v>4188</c:v>
                </c:pt>
                <c:pt idx="263">
                  <c:v>4189</c:v>
                </c:pt>
                <c:pt idx="264">
                  <c:v>4193</c:v>
                </c:pt>
                <c:pt idx="265">
                  <c:v>4196</c:v>
                </c:pt>
                <c:pt idx="266">
                  <c:v>4197</c:v>
                </c:pt>
                <c:pt idx="267">
                  <c:v>4198</c:v>
                </c:pt>
                <c:pt idx="268">
                  <c:v>4205</c:v>
                </c:pt>
                <c:pt idx="269">
                  <c:v>4217</c:v>
                </c:pt>
                <c:pt idx="270">
                  <c:v>4222</c:v>
                </c:pt>
                <c:pt idx="271">
                  <c:v>4227</c:v>
                </c:pt>
                <c:pt idx="272">
                  <c:v>4230</c:v>
                </c:pt>
                <c:pt idx="273">
                  <c:v>4236</c:v>
                </c:pt>
                <c:pt idx="274">
                  <c:v>4243</c:v>
                </c:pt>
                <c:pt idx="275">
                  <c:v>4247</c:v>
                </c:pt>
                <c:pt idx="276">
                  <c:v>4253</c:v>
                </c:pt>
                <c:pt idx="277">
                  <c:v>4256</c:v>
                </c:pt>
                <c:pt idx="278">
                  <c:v>4265</c:v>
                </c:pt>
                <c:pt idx="279">
                  <c:v>4264</c:v>
                </c:pt>
                <c:pt idx="280">
                  <c:v>4270</c:v>
                </c:pt>
                <c:pt idx="281">
                  <c:v>4275</c:v>
                </c:pt>
                <c:pt idx="282">
                  <c:v>4278</c:v>
                </c:pt>
                <c:pt idx="283">
                  <c:v>4289</c:v>
                </c:pt>
                <c:pt idx="284">
                  <c:v>4292</c:v>
                </c:pt>
                <c:pt idx="285">
                  <c:v>4301</c:v>
                </c:pt>
                <c:pt idx="286">
                  <c:v>4308</c:v>
                </c:pt>
                <c:pt idx="287">
                  <c:v>4310</c:v>
                </c:pt>
                <c:pt idx="288">
                  <c:v>4312</c:v>
                </c:pt>
                <c:pt idx="289">
                  <c:v>4313</c:v>
                </c:pt>
                <c:pt idx="290">
                  <c:v>4318</c:v>
                </c:pt>
                <c:pt idx="291">
                  <c:v>4326</c:v>
                </c:pt>
                <c:pt idx="292">
                  <c:v>4330</c:v>
                </c:pt>
                <c:pt idx="293">
                  <c:v>4332</c:v>
                </c:pt>
                <c:pt idx="294">
                  <c:v>4333</c:v>
                </c:pt>
                <c:pt idx="295">
                  <c:v>4338</c:v>
                </c:pt>
                <c:pt idx="296">
                  <c:v>4343</c:v>
                </c:pt>
                <c:pt idx="297">
                  <c:v>4356</c:v>
                </c:pt>
                <c:pt idx="298">
                  <c:v>4356</c:v>
                </c:pt>
                <c:pt idx="299">
                  <c:v>4363</c:v>
                </c:pt>
                <c:pt idx="300">
                  <c:v>4366</c:v>
                </c:pt>
                <c:pt idx="301">
                  <c:v>4370</c:v>
                </c:pt>
                <c:pt idx="302">
                  <c:v>4373</c:v>
                </c:pt>
                <c:pt idx="303">
                  <c:v>4379</c:v>
                </c:pt>
                <c:pt idx="304">
                  <c:v>4382</c:v>
                </c:pt>
                <c:pt idx="305">
                  <c:v>4387</c:v>
                </c:pt>
                <c:pt idx="306">
                  <c:v>4391</c:v>
                </c:pt>
                <c:pt idx="307">
                  <c:v>4395</c:v>
                </c:pt>
                <c:pt idx="308">
                  <c:v>4399</c:v>
                </c:pt>
                <c:pt idx="309">
                  <c:v>4396</c:v>
                </c:pt>
                <c:pt idx="310">
                  <c:v>4396</c:v>
                </c:pt>
                <c:pt idx="311">
                  <c:v>4401</c:v>
                </c:pt>
                <c:pt idx="312">
                  <c:v>4400</c:v>
                </c:pt>
                <c:pt idx="313">
                  <c:v>4403</c:v>
                </c:pt>
                <c:pt idx="314">
                  <c:v>4411</c:v>
                </c:pt>
                <c:pt idx="315">
                  <c:v>4417</c:v>
                </c:pt>
                <c:pt idx="316">
                  <c:v>4418</c:v>
                </c:pt>
                <c:pt idx="317">
                  <c:v>4418</c:v>
                </c:pt>
                <c:pt idx="318">
                  <c:v>4422</c:v>
                </c:pt>
                <c:pt idx="319">
                  <c:v>4428</c:v>
                </c:pt>
                <c:pt idx="320">
                  <c:v>4430</c:v>
                </c:pt>
                <c:pt idx="321">
                  <c:v>4432</c:v>
                </c:pt>
                <c:pt idx="322">
                  <c:v>4436</c:v>
                </c:pt>
                <c:pt idx="323">
                  <c:v>4435</c:v>
                </c:pt>
                <c:pt idx="324">
                  <c:v>4437</c:v>
                </c:pt>
                <c:pt idx="325">
                  <c:v>4441</c:v>
                </c:pt>
                <c:pt idx="326">
                  <c:v>4447</c:v>
                </c:pt>
                <c:pt idx="327">
                  <c:v>4449</c:v>
                </c:pt>
                <c:pt idx="328">
                  <c:v>4450</c:v>
                </c:pt>
                <c:pt idx="329">
                  <c:v>4451</c:v>
                </c:pt>
                <c:pt idx="330">
                  <c:v>4453</c:v>
                </c:pt>
                <c:pt idx="331">
                  <c:v>4452</c:v>
                </c:pt>
                <c:pt idx="332">
                  <c:v>4454</c:v>
                </c:pt>
                <c:pt idx="333">
                  <c:v>4462</c:v>
                </c:pt>
                <c:pt idx="334">
                  <c:v>4466</c:v>
                </c:pt>
                <c:pt idx="335">
                  <c:v>4469</c:v>
                </c:pt>
                <c:pt idx="336">
                  <c:v>4472</c:v>
                </c:pt>
                <c:pt idx="337">
                  <c:v>4471</c:v>
                </c:pt>
                <c:pt idx="338">
                  <c:v>4473</c:v>
                </c:pt>
                <c:pt idx="339">
                  <c:v>4475</c:v>
                </c:pt>
                <c:pt idx="340">
                  <c:v>4476</c:v>
                </c:pt>
                <c:pt idx="341">
                  <c:v>4477</c:v>
                </c:pt>
                <c:pt idx="342">
                  <c:v>4480</c:v>
                </c:pt>
                <c:pt idx="343">
                  <c:v>4481</c:v>
                </c:pt>
                <c:pt idx="344">
                  <c:v>4490</c:v>
                </c:pt>
                <c:pt idx="345">
                  <c:v>4495</c:v>
                </c:pt>
                <c:pt idx="346">
                  <c:v>4500</c:v>
                </c:pt>
                <c:pt idx="347">
                  <c:v>4502</c:v>
                </c:pt>
                <c:pt idx="348">
                  <c:v>4505</c:v>
                </c:pt>
                <c:pt idx="349">
                  <c:v>4505</c:v>
                </c:pt>
                <c:pt idx="350">
                  <c:v>4509</c:v>
                </c:pt>
                <c:pt idx="351">
                  <c:v>4508</c:v>
                </c:pt>
                <c:pt idx="352">
                  <c:v>4512</c:v>
                </c:pt>
                <c:pt idx="353">
                  <c:v>4515</c:v>
                </c:pt>
                <c:pt idx="354">
                  <c:v>4525</c:v>
                </c:pt>
                <c:pt idx="355">
                  <c:v>4529</c:v>
                </c:pt>
                <c:pt idx="356">
                  <c:v>4531</c:v>
                </c:pt>
                <c:pt idx="357">
                  <c:v>4533</c:v>
                </c:pt>
                <c:pt idx="358">
                  <c:v>4538</c:v>
                </c:pt>
                <c:pt idx="359">
                  <c:v>4539</c:v>
                </c:pt>
                <c:pt idx="360">
                  <c:v>4543</c:v>
                </c:pt>
                <c:pt idx="361">
                  <c:v>4547</c:v>
                </c:pt>
                <c:pt idx="362">
                  <c:v>4551</c:v>
                </c:pt>
                <c:pt idx="363">
                  <c:v>4550</c:v>
                </c:pt>
                <c:pt idx="364">
                  <c:v>4552</c:v>
                </c:pt>
                <c:pt idx="365">
                  <c:v>4552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F5E-4C60-B7F4-034F851A427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45799128"/>
        <c:axId val="245799784"/>
      </c:lineChart>
      <c:catAx>
        <c:axId val="2457991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5799784"/>
        <c:crosses val="autoZero"/>
        <c:auto val="1"/>
        <c:lblAlgn val="ctr"/>
        <c:lblOffset val="100"/>
        <c:noMultiLvlLbl val="0"/>
      </c:catAx>
      <c:valAx>
        <c:axId val="2457997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57991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Own Tweets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@NDRsport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5030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1D6-4941-A012-1E124DD09FA2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Retweeted Tweets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@NDRsport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3233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91D6-4941-A012-1E124DD09FA2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Replies to Users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@NDRsport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341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91D6-4941-A012-1E124DD09FA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170207264"/>
        <c:axId val="239546752"/>
      </c:barChart>
      <c:catAx>
        <c:axId val="1702072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9546752"/>
        <c:crosses val="autoZero"/>
        <c:auto val="1"/>
        <c:lblAlgn val="ctr"/>
        <c:lblOffset val="100"/>
        <c:noMultiLvlLbl val="0"/>
      </c:catAx>
      <c:valAx>
        <c:axId val="2395467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02072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@NDRsport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Sheet1!$A$2:$A$367</c:f>
              <c:strCache>
                <c:ptCount val="366"/>
                <c:pt idx="0">
                  <c:v>01.01.2016</c:v>
                </c:pt>
                <c:pt idx="1">
                  <c:v>02.01.2016</c:v>
                </c:pt>
                <c:pt idx="2">
                  <c:v>03.01.2016</c:v>
                </c:pt>
                <c:pt idx="3">
                  <c:v>04.01.2016</c:v>
                </c:pt>
                <c:pt idx="4">
                  <c:v>05.01.2016</c:v>
                </c:pt>
                <c:pt idx="5">
                  <c:v>06.01.2016</c:v>
                </c:pt>
                <c:pt idx="6">
                  <c:v>07.01.2016</c:v>
                </c:pt>
                <c:pt idx="7">
                  <c:v>08.01.2016</c:v>
                </c:pt>
                <c:pt idx="8">
                  <c:v>09.01.2016</c:v>
                </c:pt>
                <c:pt idx="9">
                  <c:v>10.01.2016</c:v>
                </c:pt>
                <c:pt idx="10">
                  <c:v>11.01.2016</c:v>
                </c:pt>
                <c:pt idx="11">
                  <c:v>12.01.2016</c:v>
                </c:pt>
                <c:pt idx="12">
                  <c:v>13.01.2016</c:v>
                </c:pt>
                <c:pt idx="13">
                  <c:v>14.01.2016</c:v>
                </c:pt>
                <c:pt idx="14">
                  <c:v>15.01.2016</c:v>
                </c:pt>
                <c:pt idx="15">
                  <c:v>16.01.2016</c:v>
                </c:pt>
                <c:pt idx="16">
                  <c:v>17.01.2016</c:v>
                </c:pt>
                <c:pt idx="17">
                  <c:v>18.01.2016</c:v>
                </c:pt>
                <c:pt idx="18">
                  <c:v>19.01.2016</c:v>
                </c:pt>
                <c:pt idx="19">
                  <c:v>20.01.2016</c:v>
                </c:pt>
                <c:pt idx="20">
                  <c:v>21.01.2016</c:v>
                </c:pt>
                <c:pt idx="21">
                  <c:v>22.01.2016</c:v>
                </c:pt>
                <c:pt idx="22">
                  <c:v>23.01.2016</c:v>
                </c:pt>
                <c:pt idx="23">
                  <c:v>24.01.2016</c:v>
                </c:pt>
                <c:pt idx="24">
                  <c:v>25.01.2016</c:v>
                </c:pt>
                <c:pt idx="25">
                  <c:v>26.01.2016</c:v>
                </c:pt>
                <c:pt idx="26">
                  <c:v>27.01.2016</c:v>
                </c:pt>
                <c:pt idx="27">
                  <c:v>28.01.2016</c:v>
                </c:pt>
                <c:pt idx="28">
                  <c:v>29.01.2016</c:v>
                </c:pt>
                <c:pt idx="29">
                  <c:v>30.01.2016</c:v>
                </c:pt>
                <c:pt idx="30">
                  <c:v>31.01.2016</c:v>
                </c:pt>
                <c:pt idx="31">
                  <c:v>01.02.2016</c:v>
                </c:pt>
                <c:pt idx="32">
                  <c:v>02.02.2016</c:v>
                </c:pt>
                <c:pt idx="33">
                  <c:v>03.02.2016</c:v>
                </c:pt>
                <c:pt idx="34">
                  <c:v>04.02.2016</c:v>
                </c:pt>
                <c:pt idx="35">
                  <c:v>05.02.2016</c:v>
                </c:pt>
                <c:pt idx="36">
                  <c:v>06.02.2016</c:v>
                </c:pt>
                <c:pt idx="37">
                  <c:v>07.02.2016</c:v>
                </c:pt>
                <c:pt idx="38">
                  <c:v>08.02.2016</c:v>
                </c:pt>
                <c:pt idx="39">
                  <c:v>09.02.2016</c:v>
                </c:pt>
                <c:pt idx="40">
                  <c:v>10.02.2016</c:v>
                </c:pt>
                <c:pt idx="41">
                  <c:v>11.02.2016</c:v>
                </c:pt>
                <c:pt idx="42">
                  <c:v>12.02.2016</c:v>
                </c:pt>
                <c:pt idx="43">
                  <c:v>13.02.2016</c:v>
                </c:pt>
                <c:pt idx="44">
                  <c:v>14.02.2016</c:v>
                </c:pt>
                <c:pt idx="45">
                  <c:v>15.02.2016</c:v>
                </c:pt>
                <c:pt idx="46">
                  <c:v>16.02.2016</c:v>
                </c:pt>
                <c:pt idx="47">
                  <c:v>17.02.2016</c:v>
                </c:pt>
                <c:pt idx="48">
                  <c:v>18.02.2016</c:v>
                </c:pt>
                <c:pt idx="49">
                  <c:v>19.02.2016</c:v>
                </c:pt>
                <c:pt idx="50">
                  <c:v>20.02.2016</c:v>
                </c:pt>
                <c:pt idx="51">
                  <c:v>21.02.2016</c:v>
                </c:pt>
                <c:pt idx="52">
                  <c:v>22.02.2016</c:v>
                </c:pt>
                <c:pt idx="53">
                  <c:v>23.02.2016</c:v>
                </c:pt>
                <c:pt idx="54">
                  <c:v>24.02.2016</c:v>
                </c:pt>
                <c:pt idx="55">
                  <c:v>25.02.2016</c:v>
                </c:pt>
                <c:pt idx="56">
                  <c:v>26.02.2016</c:v>
                </c:pt>
                <c:pt idx="57">
                  <c:v>27.02.2016</c:v>
                </c:pt>
                <c:pt idx="58">
                  <c:v>28.02.2016</c:v>
                </c:pt>
                <c:pt idx="59">
                  <c:v>29.02.2016</c:v>
                </c:pt>
                <c:pt idx="60">
                  <c:v>01.03.2016</c:v>
                </c:pt>
                <c:pt idx="61">
                  <c:v>02.03.2016</c:v>
                </c:pt>
                <c:pt idx="62">
                  <c:v>03.03.2016</c:v>
                </c:pt>
                <c:pt idx="63">
                  <c:v>04.03.2016</c:v>
                </c:pt>
                <c:pt idx="64">
                  <c:v>05.03.2016</c:v>
                </c:pt>
                <c:pt idx="65">
                  <c:v>06.03.2016</c:v>
                </c:pt>
                <c:pt idx="66">
                  <c:v>07.03.2016</c:v>
                </c:pt>
                <c:pt idx="67">
                  <c:v>08.03.2016</c:v>
                </c:pt>
                <c:pt idx="68">
                  <c:v>09.03.2016</c:v>
                </c:pt>
                <c:pt idx="69">
                  <c:v>10.03.2016</c:v>
                </c:pt>
                <c:pt idx="70">
                  <c:v>11.03.2016</c:v>
                </c:pt>
                <c:pt idx="71">
                  <c:v>12.03.2016</c:v>
                </c:pt>
                <c:pt idx="72">
                  <c:v>13.03.2016</c:v>
                </c:pt>
                <c:pt idx="73">
                  <c:v>14.03.2016</c:v>
                </c:pt>
                <c:pt idx="74">
                  <c:v>15.03.2016</c:v>
                </c:pt>
                <c:pt idx="75">
                  <c:v>16.03.2016</c:v>
                </c:pt>
                <c:pt idx="76">
                  <c:v>17.03.2016</c:v>
                </c:pt>
                <c:pt idx="77">
                  <c:v>18.03.2016</c:v>
                </c:pt>
                <c:pt idx="78">
                  <c:v>19.03.2016</c:v>
                </c:pt>
                <c:pt idx="79">
                  <c:v>20.03.2016</c:v>
                </c:pt>
                <c:pt idx="80">
                  <c:v>21.03.2016</c:v>
                </c:pt>
                <c:pt idx="81">
                  <c:v>22.03.2016</c:v>
                </c:pt>
                <c:pt idx="82">
                  <c:v>23.03.2016</c:v>
                </c:pt>
                <c:pt idx="83">
                  <c:v>24.03.2016</c:v>
                </c:pt>
                <c:pt idx="84">
                  <c:v>25.03.2016</c:v>
                </c:pt>
                <c:pt idx="85">
                  <c:v>26.03.2016</c:v>
                </c:pt>
                <c:pt idx="86">
                  <c:v>27.03.2016</c:v>
                </c:pt>
                <c:pt idx="87">
                  <c:v>28.03.2016</c:v>
                </c:pt>
                <c:pt idx="88">
                  <c:v>29.03.2016</c:v>
                </c:pt>
                <c:pt idx="89">
                  <c:v>30.03.2016</c:v>
                </c:pt>
                <c:pt idx="90">
                  <c:v>31.03.2016</c:v>
                </c:pt>
                <c:pt idx="91">
                  <c:v>01.04.2016</c:v>
                </c:pt>
                <c:pt idx="92">
                  <c:v>02.04.2016</c:v>
                </c:pt>
                <c:pt idx="93">
                  <c:v>03.04.2016</c:v>
                </c:pt>
                <c:pt idx="94">
                  <c:v>04.04.2016</c:v>
                </c:pt>
                <c:pt idx="95">
                  <c:v>05.04.2016</c:v>
                </c:pt>
                <c:pt idx="96">
                  <c:v>06.04.2016</c:v>
                </c:pt>
                <c:pt idx="97">
                  <c:v>07.04.2016</c:v>
                </c:pt>
                <c:pt idx="98">
                  <c:v>08.04.2016</c:v>
                </c:pt>
                <c:pt idx="99">
                  <c:v>09.04.2016</c:v>
                </c:pt>
                <c:pt idx="100">
                  <c:v>10.04.2016</c:v>
                </c:pt>
                <c:pt idx="101">
                  <c:v>11.04.2016</c:v>
                </c:pt>
                <c:pt idx="102">
                  <c:v>12.04.2016</c:v>
                </c:pt>
                <c:pt idx="103">
                  <c:v>13.04.2016</c:v>
                </c:pt>
                <c:pt idx="104">
                  <c:v>14.04.2016</c:v>
                </c:pt>
                <c:pt idx="105">
                  <c:v>15.04.2016</c:v>
                </c:pt>
                <c:pt idx="106">
                  <c:v>16.04.2016</c:v>
                </c:pt>
                <c:pt idx="107">
                  <c:v>17.04.2016</c:v>
                </c:pt>
                <c:pt idx="108">
                  <c:v>18.04.2016</c:v>
                </c:pt>
                <c:pt idx="109">
                  <c:v>19.04.2016</c:v>
                </c:pt>
                <c:pt idx="110">
                  <c:v>20.04.2016</c:v>
                </c:pt>
                <c:pt idx="111">
                  <c:v>21.04.2016</c:v>
                </c:pt>
                <c:pt idx="112">
                  <c:v>22.04.2016</c:v>
                </c:pt>
                <c:pt idx="113">
                  <c:v>23.04.2016</c:v>
                </c:pt>
                <c:pt idx="114">
                  <c:v>24.04.2016</c:v>
                </c:pt>
                <c:pt idx="115">
                  <c:v>25.04.2016</c:v>
                </c:pt>
                <c:pt idx="116">
                  <c:v>26.04.2016</c:v>
                </c:pt>
                <c:pt idx="117">
                  <c:v>27.04.2016</c:v>
                </c:pt>
                <c:pt idx="118">
                  <c:v>28.04.2016</c:v>
                </c:pt>
                <c:pt idx="119">
                  <c:v>29.04.2016</c:v>
                </c:pt>
                <c:pt idx="120">
                  <c:v>30.04.2016</c:v>
                </c:pt>
                <c:pt idx="121">
                  <c:v>01.05.2016</c:v>
                </c:pt>
                <c:pt idx="122">
                  <c:v>02.05.2016</c:v>
                </c:pt>
                <c:pt idx="123">
                  <c:v>03.05.2016</c:v>
                </c:pt>
                <c:pt idx="124">
                  <c:v>04.05.2016</c:v>
                </c:pt>
                <c:pt idx="125">
                  <c:v>05.05.2016</c:v>
                </c:pt>
                <c:pt idx="126">
                  <c:v>06.05.2016</c:v>
                </c:pt>
                <c:pt idx="127">
                  <c:v>07.05.2016</c:v>
                </c:pt>
                <c:pt idx="128">
                  <c:v>08.05.2016</c:v>
                </c:pt>
                <c:pt idx="129">
                  <c:v>09.05.2016</c:v>
                </c:pt>
                <c:pt idx="130">
                  <c:v>10.05.2016</c:v>
                </c:pt>
                <c:pt idx="131">
                  <c:v>11.05.2016</c:v>
                </c:pt>
                <c:pt idx="132">
                  <c:v>12.05.2016</c:v>
                </c:pt>
                <c:pt idx="133">
                  <c:v>13.05.2016</c:v>
                </c:pt>
                <c:pt idx="134">
                  <c:v>14.05.2016</c:v>
                </c:pt>
                <c:pt idx="135">
                  <c:v>15.05.2016</c:v>
                </c:pt>
                <c:pt idx="136">
                  <c:v>16.05.2016</c:v>
                </c:pt>
                <c:pt idx="137">
                  <c:v>17.05.2016</c:v>
                </c:pt>
                <c:pt idx="138">
                  <c:v>18.05.2016</c:v>
                </c:pt>
                <c:pt idx="139">
                  <c:v>19.05.2016</c:v>
                </c:pt>
                <c:pt idx="140">
                  <c:v>20.05.2016</c:v>
                </c:pt>
                <c:pt idx="141">
                  <c:v>21.05.2016</c:v>
                </c:pt>
                <c:pt idx="142">
                  <c:v>22.05.2016</c:v>
                </c:pt>
                <c:pt idx="143">
                  <c:v>23.05.2016</c:v>
                </c:pt>
                <c:pt idx="144">
                  <c:v>24.05.2016</c:v>
                </c:pt>
                <c:pt idx="145">
                  <c:v>25.05.2016</c:v>
                </c:pt>
                <c:pt idx="146">
                  <c:v>26.05.2016</c:v>
                </c:pt>
                <c:pt idx="147">
                  <c:v>27.05.2016</c:v>
                </c:pt>
                <c:pt idx="148">
                  <c:v>28.05.2016</c:v>
                </c:pt>
                <c:pt idx="149">
                  <c:v>29.05.2016</c:v>
                </c:pt>
                <c:pt idx="150">
                  <c:v>30.05.2016</c:v>
                </c:pt>
                <c:pt idx="151">
                  <c:v>31.05.2016</c:v>
                </c:pt>
                <c:pt idx="152">
                  <c:v>01.06.2016</c:v>
                </c:pt>
                <c:pt idx="153">
                  <c:v>02.06.2016</c:v>
                </c:pt>
                <c:pt idx="154">
                  <c:v>03.06.2016</c:v>
                </c:pt>
                <c:pt idx="155">
                  <c:v>04.06.2016</c:v>
                </c:pt>
                <c:pt idx="156">
                  <c:v>05.06.2016</c:v>
                </c:pt>
                <c:pt idx="157">
                  <c:v>06.06.2016</c:v>
                </c:pt>
                <c:pt idx="158">
                  <c:v>07.06.2016</c:v>
                </c:pt>
                <c:pt idx="159">
                  <c:v>08.06.2016</c:v>
                </c:pt>
                <c:pt idx="160">
                  <c:v>09.06.2016</c:v>
                </c:pt>
                <c:pt idx="161">
                  <c:v>10.06.2016</c:v>
                </c:pt>
                <c:pt idx="162">
                  <c:v>11.06.2016</c:v>
                </c:pt>
                <c:pt idx="163">
                  <c:v>12.06.2016</c:v>
                </c:pt>
                <c:pt idx="164">
                  <c:v>13.06.2016</c:v>
                </c:pt>
                <c:pt idx="165">
                  <c:v>14.06.2016</c:v>
                </c:pt>
                <c:pt idx="166">
                  <c:v>15.06.2016</c:v>
                </c:pt>
                <c:pt idx="167">
                  <c:v>16.06.2016</c:v>
                </c:pt>
                <c:pt idx="168">
                  <c:v>17.06.2016</c:v>
                </c:pt>
                <c:pt idx="169">
                  <c:v>18.06.2016</c:v>
                </c:pt>
                <c:pt idx="170">
                  <c:v>19.06.2016</c:v>
                </c:pt>
                <c:pt idx="171">
                  <c:v>20.06.2016</c:v>
                </c:pt>
                <c:pt idx="172">
                  <c:v>21.06.2016</c:v>
                </c:pt>
                <c:pt idx="173">
                  <c:v>22.06.2016</c:v>
                </c:pt>
                <c:pt idx="174">
                  <c:v>23.06.2016</c:v>
                </c:pt>
                <c:pt idx="175">
                  <c:v>24.06.2016</c:v>
                </c:pt>
                <c:pt idx="176">
                  <c:v>25.06.2016</c:v>
                </c:pt>
                <c:pt idx="177">
                  <c:v>26.06.2016</c:v>
                </c:pt>
                <c:pt idx="178">
                  <c:v>27.06.2016</c:v>
                </c:pt>
                <c:pt idx="179">
                  <c:v>28.06.2016</c:v>
                </c:pt>
                <c:pt idx="180">
                  <c:v>29.06.2016</c:v>
                </c:pt>
                <c:pt idx="181">
                  <c:v>30.06.2016</c:v>
                </c:pt>
                <c:pt idx="182">
                  <c:v>01.07.2016</c:v>
                </c:pt>
                <c:pt idx="183">
                  <c:v>02.07.2016</c:v>
                </c:pt>
                <c:pt idx="184">
                  <c:v>03.07.2016</c:v>
                </c:pt>
                <c:pt idx="185">
                  <c:v>04.07.2016</c:v>
                </c:pt>
                <c:pt idx="186">
                  <c:v>05.07.2016</c:v>
                </c:pt>
                <c:pt idx="187">
                  <c:v>06.07.2016</c:v>
                </c:pt>
                <c:pt idx="188">
                  <c:v>07.07.2016</c:v>
                </c:pt>
                <c:pt idx="189">
                  <c:v>08.07.2016</c:v>
                </c:pt>
                <c:pt idx="190">
                  <c:v>09.07.2016</c:v>
                </c:pt>
                <c:pt idx="191">
                  <c:v>10.07.2016</c:v>
                </c:pt>
                <c:pt idx="192">
                  <c:v>11.07.2016</c:v>
                </c:pt>
                <c:pt idx="193">
                  <c:v>12.07.2016</c:v>
                </c:pt>
                <c:pt idx="194">
                  <c:v>13.07.2016</c:v>
                </c:pt>
                <c:pt idx="195">
                  <c:v>14.07.2016</c:v>
                </c:pt>
                <c:pt idx="196">
                  <c:v>15.07.2016</c:v>
                </c:pt>
                <c:pt idx="197">
                  <c:v>16.07.2016</c:v>
                </c:pt>
                <c:pt idx="198">
                  <c:v>17.07.2016</c:v>
                </c:pt>
                <c:pt idx="199">
                  <c:v>18.07.2016</c:v>
                </c:pt>
                <c:pt idx="200">
                  <c:v>19.07.2016</c:v>
                </c:pt>
                <c:pt idx="201">
                  <c:v>20.07.2016</c:v>
                </c:pt>
                <c:pt idx="202">
                  <c:v>21.07.2016</c:v>
                </c:pt>
                <c:pt idx="203">
                  <c:v>22.07.2016</c:v>
                </c:pt>
                <c:pt idx="204">
                  <c:v>23.07.2016</c:v>
                </c:pt>
                <c:pt idx="205">
                  <c:v>24.07.2016</c:v>
                </c:pt>
                <c:pt idx="206">
                  <c:v>25.07.2016</c:v>
                </c:pt>
                <c:pt idx="207">
                  <c:v>26.07.2016</c:v>
                </c:pt>
                <c:pt idx="208">
                  <c:v>27.07.2016</c:v>
                </c:pt>
                <c:pt idx="209">
                  <c:v>28.07.2016</c:v>
                </c:pt>
                <c:pt idx="210">
                  <c:v>29.07.2016</c:v>
                </c:pt>
                <c:pt idx="211">
                  <c:v>30.07.2016</c:v>
                </c:pt>
                <c:pt idx="212">
                  <c:v>31.07.2016</c:v>
                </c:pt>
                <c:pt idx="213">
                  <c:v>01.08.2016</c:v>
                </c:pt>
                <c:pt idx="214">
                  <c:v>02.08.2016</c:v>
                </c:pt>
                <c:pt idx="215">
                  <c:v>03.08.2016</c:v>
                </c:pt>
                <c:pt idx="216">
                  <c:v>04.08.2016</c:v>
                </c:pt>
                <c:pt idx="217">
                  <c:v>05.08.2016</c:v>
                </c:pt>
                <c:pt idx="218">
                  <c:v>06.08.2016</c:v>
                </c:pt>
                <c:pt idx="219">
                  <c:v>07.08.2016</c:v>
                </c:pt>
                <c:pt idx="220">
                  <c:v>08.08.2016</c:v>
                </c:pt>
                <c:pt idx="221">
                  <c:v>09.08.2016</c:v>
                </c:pt>
                <c:pt idx="222">
                  <c:v>10.08.2016</c:v>
                </c:pt>
                <c:pt idx="223">
                  <c:v>11.08.2016</c:v>
                </c:pt>
                <c:pt idx="224">
                  <c:v>12.08.2016</c:v>
                </c:pt>
                <c:pt idx="225">
                  <c:v>13.08.2016</c:v>
                </c:pt>
                <c:pt idx="226">
                  <c:v>14.08.2016</c:v>
                </c:pt>
                <c:pt idx="227">
                  <c:v>15.08.2016</c:v>
                </c:pt>
                <c:pt idx="228">
                  <c:v>16.08.2016</c:v>
                </c:pt>
                <c:pt idx="229">
                  <c:v>17.08.2016</c:v>
                </c:pt>
                <c:pt idx="230">
                  <c:v>18.08.2016</c:v>
                </c:pt>
                <c:pt idx="231">
                  <c:v>19.08.2016</c:v>
                </c:pt>
                <c:pt idx="232">
                  <c:v>20.08.2016</c:v>
                </c:pt>
                <c:pt idx="233">
                  <c:v>21.08.2016</c:v>
                </c:pt>
                <c:pt idx="234">
                  <c:v>22.08.2016</c:v>
                </c:pt>
                <c:pt idx="235">
                  <c:v>23.08.2016</c:v>
                </c:pt>
                <c:pt idx="236">
                  <c:v>24.08.2016</c:v>
                </c:pt>
                <c:pt idx="237">
                  <c:v>25.08.2016</c:v>
                </c:pt>
                <c:pt idx="238">
                  <c:v>26.08.2016</c:v>
                </c:pt>
                <c:pt idx="239">
                  <c:v>27.08.2016</c:v>
                </c:pt>
                <c:pt idx="240">
                  <c:v>28.08.2016</c:v>
                </c:pt>
                <c:pt idx="241">
                  <c:v>29.08.2016</c:v>
                </c:pt>
                <c:pt idx="242">
                  <c:v>30.08.2016</c:v>
                </c:pt>
                <c:pt idx="243">
                  <c:v>31.08.2016</c:v>
                </c:pt>
                <c:pt idx="244">
                  <c:v>01.09.2016</c:v>
                </c:pt>
                <c:pt idx="245">
                  <c:v>02.09.2016</c:v>
                </c:pt>
                <c:pt idx="246">
                  <c:v>03.09.2016</c:v>
                </c:pt>
                <c:pt idx="247">
                  <c:v>04.09.2016</c:v>
                </c:pt>
                <c:pt idx="248">
                  <c:v>05.09.2016</c:v>
                </c:pt>
                <c:pt idx="249">
                  <c:v>06.09.2016</c:v>
                </c:pt>
                <c:pt idx="250">
                  <c:v>07.09.2016</c:v>
                </c:pt>
                <c:pt idx="251">
                  <c:v>08.09.2016</c:v>
                </c:pt>
                <c:pt idx="252">
                  <c:v>09.09.2016</c:v>
                </c:pt>
                <c:pt idx="253">
                  <c:v>10.09.2016</c:v>
                </c:pt>
                <c:pt idx="254">
                  <c:v>11.09.2016</c:v>
                </c:pt>
                <c:pt idx="255">
                  <c:v>12.09.2016</c:v>
                </c:pt>
                <c:pt idx="256">
                  <c:v>13.09.2016</c:v>
                </c:pt>
                <c:pt idx="257">
                  <c:v>14.09.2016</c:v>
                </c:pt>
                <c:pt idx="258">
                  <c:v>15.09.2016</c:v>
                </c:pt>
                <c:pt idx="259">
                  <c:v>16.09.2016</c:v>
                </c:pt>
                <c:pt idx="260">
                  <c:v>17.09.2016</c:v>
                </c:pt>
                <c:pt idx="261">
                  <c:v>18.09.2016</c:v>
                </c:pt>
                <c:pt idx="262">
                  <c:v>19.09.2016</c:v>
                </c:pt>
                <c:pt idx="263">
                  <c:v>20.09.2016</c:v>
                </c:pt>
                <c:pt idx="264">
                  <c:v>21.09.2016</c:v>
                </c:pt>
                <c:pt idx="265">
                  <c:v>22.09.2016</c:v>
                </c:pt>
                <c:pt idx="266">
                  <c:v>23.09.2016</c:v>
                </c:pt>
                <c:pt idx="267">
                  <c:v>24.09.2016</c:v>
                </c:pt>
                <c:pt idx="268">
                  <c:v>25.09.2016</c:v>
                </c:pt>
                <c:pt idx="269">
                  <c:v>26.09.2016</c:v>
                </c:pt>
                <c:pt idx="270">
                  <c:v>27.09.2016</c:v>
                </c:pt>
                <c:pt idx="271">
                  <c:v>28.09.2016</c:v>
                </c:pt>
                <c:pt idx="272">
                  <c:v>29.09.2016</c:v>
                </c:pt>
                <c:pt idx="273">
                  <c:v>30.09.2016</c:v>
                </c:pt>
                <c:pt idx="274">
                  <c:v>01.10.2016</c:v>
                </c:pt>
                <c:pt idx="275">
                  <c:v>02.10.2016</c:v>
                </c:pt>
                <c:pt idx="276">
                  <c:v>03.10.2016</c:v>
                </c:pt>
                <c:pt idx="277">
                  <c:v>04.10.2016</c:v>
                </c:pt>
                <c:pt idx="278">
                  <c:v>05.10.2016</c:v>
                </c:pt>
                <c:pt idx="279">
                  <c:v>06.10.2016</c:v>
                </c:pt>
                <c:pt idx="280">
                  <c:v>07.10.2016</c:v>
                </c:pt>
                <c:pt idx="281">
                  <c:v>08.10.2016</c:v>
                </c:pt>
                <c:pt idx="282">
                  <c:v>09.10.2016</c:v>
                </c:pt>
                <c:pt idx="283">
                  <c:v>10.10.2016</c:v>
                </c:pt>
                <c:pt idx="284">
                  <c:v>11.10.2016</c:v>
                </c:pt>
                <c:pt idx="285">
                  <c:v>12.10.2016</c:v>
                </c:pt>
                <c:pt idx="286">
                  <c:v>13.10.2016</c:v>
                </c:pt>
                <c:pt idx="287">
                  <c:v>14.10.2016</c:v>
                </c:pt>
                <c:pt idx="288">
                  <c:v>15.10.2016</c:v>
                </c:pt>
                <c:pt idx="289">
                  <c:v>16.10.2016</c:v>
                </c:pt>
                <c:pt idx="290">
                  <c:v>17.10.2016</c:v>
                </c:pt>
                <c:pt idx="291">
                  <c:v>18.10.2016</c:v>
                </c:pt>
                <c:pt idx="292">
                  <c:v>19.10.2016</c:v>
                </c:pt>
                <c:pt idx="293">
                  <c:v>20.10.2016</c:v>
                </c:pt>
                <c:pt idx="294">
                  <c:v>21.10.2016</c:v>
                </c:pt>
                <c:pt idx="295">
                  <c:v>22.10.2016</c:v>
                </c:pt>
                <c:pt idx="296">
                  <c:v>23.10.2016</c:v>
                </c:pt>
                <c:pt idx="297">
                  <c:v>24.10.2016</c:v>
                </c:pt>
                <c:pt idx="298">
                  <c:v>25.10.2016</c:v>
                </c:pt>
                <c:pt idx="299">
                  <c:v>26.10.2016</c:v>
                </c:pt>
                <c:pt idx="300">
                  <c:v>27.10.2016</c:v>
                </c:pt>
                <c:pt idx="301">
                  <c:v>28.10.2016</c:v>
                </c:pt>
                <c:pt idx="302">
                  <c:v>29.10.2016</c:v>
                </c:pt>
                <c:pt idx="303">
                  <c:v>30.10.2016</c:v>
                </c:pt>
                <c:pt idx="304">
                  <c:v>31.10.2016</c:v>
                </c:pt>
                <c:pt idx="305">
                  <c:v>01.11.2016</c:v>
                </c:pt>
                <c:pt idx="306">
                  <c:v>02.11.2016</c:v>
                </c:pt>
                <c:pt idx="307">
                  <c:v>03.11.2016</c:v>
                </c:pt>
                <c:pt idx="308">
                  <c:v>04.11.2016</c:v>
                </c:pt>
                <c:pt idx="309">
                  <c:v>05.11.2016</c:v>
                </c:pt>
                <c:pt idx="310">
                  <c:v>06.11.2016</c:v>
                </c:pt>
                <c:pt idx="311">
                  <c:v>07.11.2016</c:v>
                </c:pt>
                <c:pt idx="312">
                  <c:v>08.11.2016</c:v>
                </c:pt>
                <c:pt idx="313">
                  <c:v>09.11.2016</c:v>
                </c:pt>
                <c:pt idx="314">
                  <c:v>10.11.2016</c:v>
                </c:pt>
                <c:pt idx="315">
                  <c:v>11.11.2016</c:v>
                </c:pt>
                <c:pt idx="316">
                  <c:v>12.11.2016</c:v>
                </c:pt>
                <c:pt idx="317">
                  <c:v>13.11.2016</c:v>
                </c:pt>
                <c:pt idx="318">
                  <c:v>14.11.2016</c:v>
                </c:pt>
                <c:pt idx="319">
                  <c:v>15.11.2016</c:v>
                </c:pt>
                <c:pt idx="320">
                  <c:v>16.11.2016</c:v>
                </c:pt>
                <c:pt idx="321">
                  <c:v>17.11.2016</c:v>
                </c:pt>
                <c:pt idx="322">
                  <c:v>18.11.2016</c:v>
                </c:pt>
                <c:pt idx="323">
                  <c:v>19.11.2016</c:v>
                </c:pt>
                <c:pt idx="324">
                  <c:v>20.11.2016</c:v>
                </c:pt>
                <c:pt idx="325">
                  <c:v>21.11.2016</c:v>
                </c:pt>
                <c:pt idx="326">
                  <c:v>22.11.2016</c:v>
                </c:pt>
                <c:pt idx="327">
                  <c:v>23.11.2016</c:v>
                </c:pt>
                <c:pt idx="328">
                  <c:v>24.11.2016</c:v>
                </c:pt>
                <c:pt idx="329">
                  <c:v>25.11.2016</c:v>
                </c:pt>
                <c:pt idx="330">
                  <c:v>26.11.2016</c:v>
                </c:pt>
                <c:pt idx="331">
                  <c:v>27.11.2016</c:v>
                </c:pt>
                <c:pt idx="332">
                  <c:v>28.11.2016</c:v>
                </c:pt>
                <c:pt idx="333">
                  <c:v>29.11.2016</c:v>
                </c:pt>
                <c:pt idx="334">
                  <c:v>30.11.2016</c:v>
                </c:pt>
                <c:pt idx="335">
                  <c:v>01.12.2016</c:v>
                </c:pt>
                <c:pt idx="336">
                  <c:v>02.12.2016</c:v>
                </c:pt>
                <c:pt idx="337">
                  <c:v>03.12.2016</c:v>
                </c:pt>
                <c:pt idx="338">
                  <c:v>04.12.2016</c:v>
                </c:pt>
                <c:pt idx="339">
                  <c:v>05.12.2016</c:v>
                </c:pt>
                <c:pt idx="340">
                  <c:v>06.12.2016</c:v>
                </c:pt>
                <c:pt idx="341">
                  <c:v>07.12.2016</c:v>
                </c:pt>
                <c:pt idx="342">
                  <c:v>08.12.2016</c:v>
                </c:pt>
                <c:pt idx="343">
                  <c:v>09.12.2016</c:v>
                </c:pt>
                <c:pt idx="344">
                  <c:v>10.12.2016</c:v>
                </c:pt>
                <c:pt idx="345">
                  <c:v>11.12.2016</c:v>
                </c:pt>
                <c:pt idx="346">
                  <c:v>12.12.2016</c:v>
                </c:pt>
                <c:pt idx="347">
                  <c:v>13.12.2016</c:v>
                </c:pt>
                <c:pt idx="348">
                  <c:v>14.12.2016</c:v>
                </c:pt>
                <c:pt idx="349">
                  <c:v>15.12.2016</c:v>
                </c:pt>
                <c:pt idx="350">
                  <c:v>16.12.2016</c:v>
                </c:pt>
                <c:pt idx="351">
                  <c:v>17.12.2016</c:v>
                </c:pt>
                <c:pt idx="352">
                  <c:v>18.12.2016</c:v>
                </c:pt>
                <c:pt idx="353">
                  <c:v>19.12.2016</c:v>
                </c:pt>
                <c:pt idx="354">
                  <c:v>20.12.2016</c:v>
                </c:pt>
                <c:pt idx="355">
                  <c:v>21.12.2016</c:v>
                </c:pt>
                <c:pt idx="356">
                  <c:v>22.12.2016</c:v>
                </c:pt>
                <c:pt idx="357">
                  <c:v>23.12.2016</c:v>
                </c:pt>
                <c:pt idx="358">
                  <c:v>24.12.2016</c:v>
                </c:pt>
                <c:pt idx="359">
                  <c:v>25.12.2016</c:v>
                </c:pt>
                <c:pt idx="360">
                  <c:v>26.12.2016</c:v>
                </c:pt>
                <c:pt idx="361">
                  <c:v>27.12.2016</c:v>
                </c:pt>
                <c:pt idx="362">
                  <c:v>28.12.2016</c:v>
                </c:pt>
                <c:pt idx="363">
                  <c:v>29.12.2016</c:v>
                </c:pt>
                <c:pt idx="364">
                  <c:v>30.12.2016</c:v>
                </c:pt>
                <c:pt idx="365">
                  <c:v>31.12.2016</c:v>
                </c:pt>
              </c:strCache>
            </c:strRef>
          </c:cat>
          <c:val>
            <c:numRef>
              <c:f>Sheet1!$B$2:$B$367</c:f>
              <c:numCache>
                <c:formatCode>General</c:formatCode>
                <c:ptCount val="366"/>
                <c:pt idx="0">
                  <c:v>0</c:v>
                </c:pt>
                <c:pt idx="1">
                  <c:v>6</c:v>
                </c:pt>
                <c:pt idx="2">
                  <c:v>6</c:v>
                </c:pt>
                <c:pt idx="3">
                  <c:v>17</c:v>
                </c:pt>
                <c:pt idx="4">
                  <c:v>10</c:v>
                </c:pt>
                <c:pt idx="5">
                  <c:v>11</c:v>
                </c:pt>
                <c:pt idx="6">
                  <c:v>14</c:v>
                </c:pt>
                <c:pt idx="7">
                  <c:v>17</c:v>
                </c:pt>
                <c:pt idx="8">
                  <c:v>14</c:v>
                </c:pt>
                <c:pt idx="9">
                  <c:v>15</c:v>
                </c:pt>
                <c:pt idx="10">
                  <c:v>13</c:v>
                </c:pt>
                <c:pt idx="11">
                  <c:v>9</c:v>
                </c:pt>
                <c:pt idx="12">
                  <c:v>9</c:v>
                </c:pt>
                <c:pt idx="13">
                  <c:v>18</c:v>
                </c:pt>
                <c:pt idx="14">
                  <c:v>15</c:v>
                </c:pt>
                <c:pt idx="15">
                  <c:v>13</c:v>
                </c:pt>
                <c:pt idx="16">
                  <c:v>11</c:v>
                </c:pt>
                <c:pt idx="17">
                  <c:v>8</c:v>
                </c:pt>
                <c:pt idx="18">
                  <c:v>15</c:v>
                </c:pt>
                <c:pt idx="19">
                  <c:v>9</c:v>
                </c:pt>
                <c:pt idx="20">
                  <c:v>15</c:v>
                </c:pt>
                <c:pt idx="21">
                  <c:v>17</c:v>
                </c:pt>
                <c:pt idx="22">
                  <c:v>24</c:v>
                </c:pt>
                <c:pt idx="23">
                  <c:v>15</c:v>
                </c:pt>
                <c:pt idx="24">
                  <c:v>16</c:v>
                </c:pt>
                <c:pt idx="25">
                  <c:v>16</c:v>
                </c:pt>
                <c:pt idx="26">
                  <c:v>11</c:v>
                </c:pt>
                <c:pt idx="27">
                  <c:v>16</c:v>
                </c:pt>
                <c:pt idx="28">
                  <c:v>10</c:v>
                </c:pt>
                <c:pt idx="29">
                  <c:v>23</c:v>
                </c:pt>
                <c:pt idx="30">
                  <c:v>18</c:v>
                </c:pt>
                <c:pt idx="31">
                  <c:v>15</c:v>
                </c:pt>
                <c:pt idx="32">
                  <c:v>11</c:v>
                </c:pt>
                <c:pt idx="33">
                  <c:v>8</c:v>
                </c:pt>
                <c:pt idx="34">
                  <c:v>18</c:v>
                </c:pt>
                <c:pt idx="35">
                  <c:v>15</c:v>
                </c:pt>
                <c:pt idx="36">
                  <c:v>9</c:v>
                </c:pt>
                <c:pt idx="37">
                  <c:v>21</c:v>
                </c:pt>
                <c:pt idx="38">
                  <c:v>5</c:v>
                </c:pt>
                <c:pt idx="39">
                  <c:v>11</c:v>
                </c:pt>
                <c:pt idx="40">
                  <c:v>13</c:v>
                </c:pt>
                <c:pt idx="41">
                  <c:v>12</c:v>
                </c:pt>
                <c:pt idx="42">
                  <c:v>16</c:v>
                </c:pt>
                <c:pt idx="43">
                  <c:v>10</c:v>
                </c:pt>
                <c:pt idx="44">
                  <c:v>22</c:v>
                </c:pt>
                <c:pt idx="45">
                  <c:v>9</c:v>
                </c:pt>
                <c:pt idx="46">
                  <c:v>13</c:v>
                </c:pt>
                <c:pt idx="47">
                  <c:v>17</c:v>
                </c:pt>
                <c:pt idx="48">
                  <c:v>11</c:v>
                </c:pt>
                <c:pt idx="49">
                  <c:v>19</c:v>
                </c:pt>
                <c:pt idx="50">
                  <c:v>15</c:v>
                </c:pt>
                <c:pt idx="51">
                  <c:v>18</c:v>
                </c:pt>
                <c:pt idx="52">
                  <c:v>12</c:v>
                </c:pt>
                <c:pt idx="53">
                  <c:v>19</c:v>
                </c:pt>
                <c:pt idx="54">
                  <c:v>8</c:v>
                </c:pt>
                <c:pt idx="55">
                  <c:v>17</c:v>
                </c:pt>
                <c:pt idx="56">
                  <c:v>14</c:v>
                </c:pt>
                <c:pt idx="57">
                  <c:v>14</c:v>
                </c:pt>
                <c:pt idx="58">
                  <c:v>13</c:v>
                </c:pt>
                <c:pt idx="59">
                  <c:v>6</c:v>
                </c:pt>
                <c:pt idx="60">
                  <c:v>13</c:v>
                </c:pt>
                <c:pt idx="61">
                  <c:v>19</c:v>
                </c:pt>
                <c:pt idx="62">
                  <c:v>18</c:v>
                </c:pt>
                <c:pt idx="63">
                  <c:v>16</c:v>
                </c:pt>
                <c:pt idx="64">
                  <c:v>11</c:v>
                </c:pt>
                <c:pt idx="65">
                  <c:v>21</c:v>
                </c:pt>
                <c:pt idx="66">
                  <c:v>10</c:v>
                </c:pt>
                <c:pt idx="67">
                  <c:v>16</c:v>
                </c:pt>
                <c:pt idx="68">
                  <c:v>18</c:v>
                </c:pt>
                <c:pt idx="69">
                  <c:v>18</c:v>
                </c:pt>
                <c:pt idx="70">
                  <c:v>15</c:v>
                </c:pt>
                <c:pt idx="71">
                  <c:v>16</c:v>
                </c:pt>
                <c:pt idx="72">
                  <c:v>13</c:v>
                </c:pt>
                <c:pt idx="73">
                  <c:v>10</c:v>
                </c:pt>
                <c:pt idx="74">
                  <c:v>14</c:v>
                </c:pt>
                <c:pt idx="75">
                  <c:v>14</c:v>
                </c:pt>
                <c:pt idx="76">
                  <c:v>16</c:v>
                </c:pt>
                <c:pt idx="77">
                  <c:v>12</c:v>
                </c:pt>
                <c:pt idx="78">
                  <c:v>17</c:v>
                </c:pt>
                <c:pt idx="79">
                  <c:v>23</c:v>
                </c:pt>
                <c:pt idx="80">
                  <c:v>15</c:v>
                </c:pt>
                <c:pt idx="81">
                  <c:v>9</c:v>
                </c:pt>
                <c:pt idx="82">
                  <c:v>11</c:v>
                </c:pt>
                <c:pt idx="83">
                  <c:v>16</c:v>
                </c:pt>
                <c:pt idx="84">
                  <c:v>5</c:v>
                </c:pt>
                <c:pt idx="85">
                  <c:v>10</c:v>
                </c:pt>
                <c:pt idx="86">
                  <c:v>6</c:v>
                </c:pt>
                <c:pt idx="87">
                  <c:v>8</c:v>
                </c:pt>
                <c:pt idx="88">
                  <c:v>13</c:v>
                </c:pt>
                <c:pt idx="89">
                  <c:v>11</c:v>
                </c:pt>
                <c:pt idx="90">
                  <c:v>12</c:v>
                </c:pt>
                <c:pt idx="91">
                  <c:v>23</c:v>
                </c:pt>
                <c:pt idx="92">
                  <c:v>10</c:v>
                </c:pt>
                <c:pt idx="93">
                  <c:v>24</c:v>
                </c:pt>
                <c:pt idx="94">
                  <c:v>17</c:v>
                </c:pt>
                <c:pt idx="95">
                  <c:v>14</c:v>
                </c:pt>
                <c:pt idx="96">
                  <c:v>15</c:v>
                </c:pt>
                <c:pt idx="97">
                  <c:v>13</c:v>
                </c:pt>
                <c:pt idx="98">
                  <c:v>21</c:v>
                </c:pt>
                <c:pt idx="99">
                  <c:v>12</c:v>
                </c:pt>
                <c:pt idx="100">
                  <c:v>27</c:v>
                </c:pt>
                <c:pt idx="101">
                  <c:v>13</c:v>
                </c:pt>
                <c:pt idx="102">
                  <c:v>39</c:v>
                </c:pt>
                <c:pt idx="103">
                  <c:v>14</c:v>
                </c:pt>
                <c:pt idx="104">
                  <c:v>23</c:v>
                </c:pt>
                <c:pt idx="105">
                  <c:v>17</c:v>
                </c:pt>
                <c:pt idx="106">
                  <c:v>16</c:v>
                </c:pt>
                <c:pt idx="107">
                  <c:v>29</c:v>
                </c:pt>
                <c:pt idx="108">
                  <c:v>19</c:v>
                </c:pt>
                <c:pt idx="109">
                  <c:v>20</c:v>
                </c:pt>
                <c:pt idx="110">
                  <c:v>13</c:v>
                </c:pt>
                <c:pt idx="111">
                  <c:v>8</c:v>
                </c:pt>
                <c:pt idx="112">
                  <c:v>22</c:v>
                </c:pt>
                <c:pt idx="113">
                  <c:v>15</c:v>
                </c:pt>
                <c:pt idx="114">
                  <c:v>15</c:v>
                </c:pt>
                <c:pt idx="115">
                  <c:v>13</c:v>
                </c:pt>
                <c:pt idx="116">
                  <c:v>16</c:v>
                </c:pt>
                <c:pt idx="117">
                  <c:v>10</c:v>
                </c:pt>
                <c:pt idx="118">
                  <c:v>15</c:v>
                </c:pt>
                <c:pt idx="119">
                  <c:v>17</c:v>
                </c:pt>
                <c:pt idx="120">
                  <c:v>23</c:v>
                </c:pt>
                <c:pt idx="121">
                  <c:v>21</c:v>
                </c:pt>
                <c:pt idx="122">
                  <c:v>17</c:v>
                </c:pt>
                <c:pt idx="123">
                  <c:v>12</c:v>
                </c:pt>
                <c:pt idx="124">
                  <c:v>9</c:v>
                </c:pt>
                <c:pt idx="125">
                  <c:v>12</c:v>
                </c:pt>
                <c:pt idx="126">
                  <c:v>16</c:v>
                </c:pt>
                <c:pt idx="127">
                  <c:v>12</c:v>
                </c:pt>
                <c:pt idx="128">
                  <c:v>19</c:v>
                </c:pt>
                <c:pt idx="129">
                  <c:v>11</c:v>
                </c:pt>
                <c:pt idx="130">
                  <c:v>15</c:v>
                </c:pt>
                <c:pt idx="131">
                  <c:v>15</c:v>
                </c:pt>
                <c:pt idx="132">
                  <c:v>14</c:v>
                </c:pt>
                <c:pt idx="133">
                  <c:v>15</c:v>
                </c:pt>
                <c:pt idx="134">
                  <c:v>29</c:v>
                </c:pt>
                <c:pt idx="135">
                  <c:v>21</c:v>
                </c:pt>
                <c:pt idx="136">
                  <c:v>17</c:v>
                </c:pt>
                <c:pt idx="137">
                  <c:v>11</c:v>
                </c:pt>
                <c:pt idx="138">
                  <c:v>15</c:v>
                </c:pt>
                <c:pt idx="139">
                  <c:v>21</c:v>
                </c:pt>
                <c:pt idx="140">
                  <c:v>15</c:v>
                </c:pt>
                <c:pt idx="141">
                  <c:v>22</c:v>
                </c:pt>
                <c:pt idx="142">
                  <c:v>18</c:v>
                </c:pt>
                <c:pt idx="143">
                  <c:v>16</c:v>
                </c:pt>
                <c:pt idx="144">
                  <c:v>15</c:v>
                </c:pt>
                <c:pt idx="145">
                  <c:v>17</c:v>
                </c:pt>
                <c:pt idx="146">
                  <c:v>16</c:v>
                </c:pt>
                <c:pt idx="147">
                  <c:v>10</c:v>
                </c:pt>
                <c:pt idx="148">
                  <c:v>23</c:v>
                </c:pt>
                <c:pt idx="149">
                  <c:v>14</c:v>
                </c:pt>
                <c:pt idx="150">
                  <c:v>6</c:v>
                </c:pt>
                <c:pt idx="151">
                  <c:v>8</c:v>
                </c:pt>
                <c:pt idx="152">
                  <c:v>21</c:v>
                </c:pt>
                <c:pt idx="153">
                  <c:v>15</c:v>
                </c:pt>
                <c:pt idx="154">
                  <c:v>18</c:v>
                </c:pt>
                <c:pt idx="155">
                  <c:v>16</c:v>
                </c:pt>
                <c:pt idx="156">
                  <c:v>8</c:v>
                </c:pt>
                <c:pt idx="157">
                  <c:v>11</c:v>
                </c:pt>
                <c:pt idx="158">
                  <c:v>19</c:v>
                </c:pt>
                <c:pt idx="159">
                  <c:v>12</c:v>
                </c:pt>
                <c:pt idx="160">
                  <c:v>9</c:v>
                </c:pt>
                <c:pt idx="161">
                  <c:v>21</c:v>
                </c:pt>
                <c:pt idx="162">
                  <c:v>16</c:v>
                </c:pt>
                <c:pt idx="163">
                  <c:v>19</c:v>
                </c:pt>
                <c:pt idx="164">
                  <c:v>11</c:v>
                </c:pt>
                <c:pt idx="165">
                  <c:v>14</c:v>
                </c:pt>
                <c:pt idx="166">
                  <c:v>14</c:v>
                </c:pt>
                <c:pt idx="167">
                  <c:v>13</c:v>
                </c:pt>
                <c:pt idx="168">
                  <c:v>24</c:v>
                </c:pt>
                <c:pt idx="169">
                  <c:v>25</c:v>
                </c:pt>
                <c:pt idx="170">
                  <c:v>11</c:v>
                </c:pt>
                <c:pt idx="171">
                  <c:v>11</c:v>
                </c:pt>
                <c:pt idx="172">
                  <c:v>12</c:v>
                </c:pt>
                <c:pt idx="173">
                  <c:v>16</c:v>
                </c:pt>
                <c:pt idx="174">
                  <c:v>18</c:v>
                </c:pt>
                <c:pt idx="175">
                  <c:v>17</c:v>
                </c:pt>
                <c:pt idx="176">
                  <c:v>11</c:v>
                </c:pt>
                <c:pt idx="177">
                  <c:v>15</c:v>
                </c:pt>
                <c:pt idx="178">
                  <c:v>19</c:v>
                </c:pt>
                <c:pt idx="179">
                  <c:v>13</c:v>
                </c:pt>
                <c:pt idx="180">
                  <c:v>18</c:v>
                </c:pt>
                <c:pt idx="181">
                  <c:v>17</c:v>
                </c:pt>
                <c:pt idx="182">
                  <c:v>16</c:v>
                </c:pt>
                <c:pt idx="183">
                  <c:v>16</c:v>
                </c:pt>
                <c:pt idx="184">
                  <c:v>18</c:v>
                </c:pt>
                <c:pt idx="185">
                  <c:v>17</c:v>
                </c:pt>
                <c:pt idx="186">
                  <c:v>18</c:v>
                </c:pt>
                <c:pt idx="187">
                  <c:v>20</c:v>
                </c:pt>
                <c:pt idx="188">
                  <c:v>12</c:v>
                </c:pt>
                <c:pt idx="189">
                  <c:v>20</c:v>
                </c:pt>
                <c:pt idx="190">
                  <c:v>18</c:v>
                </c:pt>
                <c:pt idx="191">
                  <c:v>11</c:v>
                </c:pt>
                <c:pt idx="192">
                  <c:v>15</c:v>
                </c:pt>
                <c:pt idx="193">
                  <c:v>17</c:v>
                </c:pt>
                <c:pt idx="194">
                  <c:v>20</c:v>
                </c:pt>
                <c:pt idx="195">
                  <c:v>16</c:v>
                </c:pt>
                <c:pt idx="196">
                  <c:v>21</c:v>
                </c:pt>
                <c:pt idx="197">
                  <c:v>17</c:v>
                </c:pt>
                <c:pt idx="198">
                  <c:v>12</c:v>
                </c:pt>
                <c:pt idx="199">
                  <c:v>16</c:v>
                </c:pt>
                <c:pt idx="200">
                  <c:v>22</c:v>
                </c:pt>
                <c:pt idx="201">
                  <c:v>14</c:v>
                </c:pt>
                <c:pt idx="202">
                  <c:v>13</c:v>
                </c:pt>
                <c:pt idx="203">
                  <c:v>17</c:v>
                </c:pt>
                <c:pt idx="204">
                  <c:v>15</c:v>
                </c:pt>
                <c:pt idx="205">
                  <c:v>14</c:v>
                </c:pt>
                <c:pt idx="206">
                  <c:v>12</c:v>
                </c:pt>
                <c:pt idx="207">
                  <c:v>15</c:v>
                </c:pt>
                <c:pt idx="208">
                  <c:v>6</c:v>
                </c:pt>
                <c:pt idx="209">
                  <c:v>16</c:v>
                </c:pt>
                <c:pt idx="210">
                  <c:v>15</c:v>
                </c:pt>
                <c:pt idx="211">
                  <c:v>12</c:v>
                </c:pt>
                <c:pt idx="212">
                  <c:v>8</c:v>
                </c:pt>
                <c:pt idx="213">
                  <c:v>9</c:v>
                </c:pt>
                <c:pt idx="214">
                  <c:v>9</c:v>
                </c:pt>
                <c:pt idx="215">
                  <c:v>9</c:v>
                </c:pt>
                <c:pt idx="216">
                  <c:v>6</c:v>
                </c:pt>
                <c:pt idx="217">
                  <c:v>8</c:v>
                </c:pt>
                <c:pt idx="218">
                  <c:v>5</c:v>
                </c:pt>
                <c:pt idx="219">
                  <c:v>3</c:v>
                </c:pt>
                <c:pt idx="220">
                  <c:v>12</c:v>
                </c:pt>
                <c:pt idx="221">
                  <c:v>13</c:v>
                </c:pt>
                <c:pt idx="222">
                  <c:v>11</c:v>
                </c:pt>
                <c:pt idx="223">
                  <c:v>11</c:v>
                </c:pt>
                <c:pt idx="224">
                  <c:v>9</c:v>
                </c:pt>
                <c:pt idx="225">
                  <c:v>8</c:v>
                </c:pt>
                <c:pt idx="226">
                  <c:v>10</c:v>
                </c:pt>
                <c:pt idx="227">
                  <c:v>6</c:v>
                </c:pt>
                <c:pt idx="228">
                  <c:v>15</c:v>
                </c:pt>
                <c:pt idx="229">
                  <c:v>13</c:v>
                </c:pt>
                <c:pt idx="230">
                  <c:v>14</c:v>
                </c:pt>
                <c:pt idx="231">
                  <c:v>11</c:v>
                </c:pt>
                <c:pt idx="232">
                  <c:v>16</c:v>
                </c:pt>
                <c:pt idx="233">
                  <c:v>8</c:v>
                </c:pt>
                <c:pt idx="234">
                  <c:v>14</c:v>
                </c:pt>
                <c:pt idx="235">
                  <c:v>12</c:v>
                </c:pt>
                <c:pt idx="236">
                  <c:v>10</c:v>
                </c:pt>
                <c:pt idx="237">
                  <c:v>15</c:v>
                </c:pt>
                <c:pt idx="238">
                  <c:v>14</c:v>
                </c:pt>
                <c:pt idx="239">
                  <c:v>5</c:v>
                </c:pt>
                <c:pt idx="240">
                  <c:v>16</c:v>
                </c:pt>
                <c:pt idx="241">
                  <c:v>11</c:v>
                </c:pt>
                <c:pt idx="242">
                  <c:v>13</c:v>
                </c:pt>
                <c:pt idx="243">
                  <c:v>12</c:v>
                </c:pt>
                <c:pt idx="244">
                  <c:v>11</c:v>
                </c:pt>
                <c:pt idx="245">
                  <c:v>10</c:v>
                </c:pt>
                <c:pt idx="246">
                  <c:v>13</c:v>
                </c:pt>
                <c:pt idx="247">
                  <c:v>5</c:v>
                </c:pt>
                <c:pt idx="248">
                  <c:v>8</c:v>
                </c:pt>
                <c:pt idx="249">
                  <c:v>13</c:v>
                </c:pt>
                <c:pt idx="250">
                  <c:v>10</c:v>
                </c:pt>
                <c:pt idx="251">
                  <c:v>16</c:v>
                </c:pt>
                <c:pt idx="252">
                  <c:v>14</c:v>
                </c:pt>
                <c:pt idx="253">
                  <c:v>9</c:v>
                </c:pt>
                <c:pt idx="254">
                  <c:v>15</c:v>
                </c:pt>
                <c:pt idx="255">
                  <c:v>8</c:v>
                </c:pt>
                <c:pt idx="256">
                  <c:v>7</c:v>
                </c:pt>
                <c:pt idx="257">
                  <c:v>19</c:v>
                </c:pt>
                <c:pt idx="258">
                  <c:v>9</c:v>
                </c:pt>
                <c:pt idx="259">
                  <c:v>12</c:v>
                </c:pt>
                <c:pt idx="260">
                  <c:v>17</c:v>
                </c:pt>
                <c:pt idx="261">
                  <c:v>14</c:v>
                </c:pt>
                <c:pt idx="262">
                  <c:v>13</c:v>
                </c:pt>
                <c:pt idx="263">
                  <c:v>16</c:v>
                </c:pt>
                <c:pt idx="264">
                  <c:v>12</c:v>
                </c:pt>
                <c:pt idx="265">
                  <c:v>6</c:v>
                </c:pt>
                <c:pt idx="266">
                  <c:v>12</c:v>
                </c:pt>
                <c:pt idx="267">
                  <c:v>14</c:v>
                </c:pt>
                <c:pt idx="268">
                  <c:v>16</c:v>
                </c:pt>
                <c:pt idx="269">
                  <c:v>13</c:v>
                </c:pt>
                <c:pt idx="270">
                  <c:v>10</c:v>
                </c:pt>
                <c:pt idx="271">
                  <c:v>9</c:v>
                </c:pt>
                <c:pt idx="272">
                  <c:v>14</c:v>
                </c:pt>
                <c:pt idx="273">
                  <c:v>11</c:v>
                </c:pt>
                <c:pt idx="274">
                  <c:v>21</c:v>
                </c:pt>
                <c:pt idx="275">
                  <c:v>19</c:v>
                </c:pt>
                <c:pt idx="276">
                  <c:v>10</c:v>
                </c:pt>
                <c:pt idx="277">
                  <c:v>12</c:v>
                </c:pt>
                <c:pt idx="278">
                  <c:v>18</c:v>
                </c:pt>
                <c:pt idx="279">
                  <c:v>16</c:v>
                </c:pt>
                <c:pt idx="280">
                  <c:v>5</c:v>
                </c:pt>
                <c:pt idx="281">
                  <c:v>12</c:v>
                </c:pt>
                <c:pt idx="282">
                  <c:v>17</c:v>
                </c:pt>
                <c:pt idx="283">
                  <c:v>14</c:v>
                </c:pt>
                <c:pt idx="284">
                  <c:v>15</c:v>
                </c:pt>
                <c:pt idx="285">
                  <c:v>14</c:v>
                </c:pt>
                <c:pt idx="286">
                  <c:v>14</c:v>
                </c:pt>
                <c:pt idx="287">
                  <c:v>12</c:v>
                </c:pt>
                <c:pt idx="288">
                  <c:v>13</c:v>
                </c:pt>
                <c:pt idx="289">
                  <c:v>18</c:v>
                </c:pt>
                <c:pt idx="290">
                  <c:v>16</c:v>
                </c:pt>
                <c:pt idx="291">
                  <c:v>12</c:v>
                </c:pt>
                <c:pt idx="292">
                  <c:v>13</c:v>
                </c:pt>
                <c:pt idx="293">
                  <c:v>15</c:v>
                </c:pt>
                <c:pt idx="294">
                  <c:v>14</c:v>
                </c:pt>
                <c:pt idx="295">
                  <c:v>13</c:v>
                </c:pt>
                <c:pt idx="296">
                  <c:v>15</c:v>
                </c:pt>
                <c:pt idx="297">
                  <c:v>12</c:v>
                </c:pt>
                <c:pt idx="298">
                  <c:v>15</c:v>
                </c:pt>
                <c:pt idx="299">
                  <c:v>15</c:v>
                </c:pt>
                <c:pt idx="300">
                  <c:v>15</c:v>
                </c:pt>
                <c:pt idx="301">
                  <c:v>16</c:v>
                </c:pt>
                <c:pt idx="302">
                  <c:v>15</c:v>
                </c:pt>
                <c:pt idx="303">
                  <c:v>15</c:v>
                </c:pt>
                <c:pt idx="304">
                  <c:v>13</c:v>
                </c:pt>
                <c:pt idx="305">
                  <c:v>15</c:v>
                </c:pt>
                <c:pt idx="306">
                  <c:v>14</c:v>
                </c:pt>
                <c:pt idx="307">
                  <c:v>15</c:v>
                </c:pt>
                <c:pt idx="308">
                  <c:v>16</c:v>
                </c:pt>
                <c:pt idx="309">
                  <c:v>15</c:v>
                </c:pt>
                <c:pt idx="310">
                  <c:v>14</c:v>
                </c:pt>
                <c:pt idx="311">
                  <c:v>11</c:v>
                </c:pt>
                <c:pt idx="312">
                  <c:v>11</c:v>
                </c:pt>
                <c:pt idx="313">
                  <c:v>12</c:v>
                </c:pt>
                <c:pt idx="314">
                  <c:v>10</c:v>
                </c:pt>
                <c:pt idx="315">
                  <c:v>13</c:v>
                </c:pt>
                <c:pt idx="316">
                  <c:v>12</c:v>
                </c:pt>
                <c:pt idx="317">
                  <c:v>16</c:v>
                </c:pt>
                <c:pt idx="318">
                  <c:v>13</c:v>
                </c:pt>
                <c:pt idx="319">
                  <c:v>6</c:v>
                </c:pt>
                <c:pt idx="320">
                  <c:v>12</c:v>
                </c:pt>
                <c:pt idx="321">
                  <c:v>11</c:v>
                </c:pt>
                <c:pt idx="322">
                  <c:v>13</c:v>
                </c:pt>
                <c:pt idx="323">
                  <c:v>4</c:v>
                </c:pt>
                <c:pt idx="324">
                  <c:v>21</c:v>
                </c:pt>
                <c:pt idx="325">
                  <c:v>12</c:v>
                </c:pt>
                <c:pt idx="326">
                  <c:v>9</c:v>
                </c:pt>
                <c:pt idx="327">
                  <c:v>16</c:v>
                </c:pt>
                <c:pt idx="328">
                  <c:v>16</c:v>
                </c:pt>
                <c:pt idx="329">
                  <c:v>16</c:v>
                </c:pt>
                <c:pt idx="330">
                  <c:v>23</c:v>
                </c:pt>
                <c:pt idx="331">
                  <c:v>10</c:v>
                </c:pt>
                <c:pt idx="332">
                  <c:v>11</c:v>
                </c:pt>
                <c:pt idx="333">
                  <c:v>11</c:v>
                </c:pt>
                <c:pt idx="334">
                  <c:v>8</c:v>
                </c:pt>
                <c:pt idx="335">
                  <c:v>10</c:v>
                </c:pt>
                <c:pt idx="336">
                  <c:v>13</c:v>
                </c:pt>
                <c:pt idx="337">
                  <c:v>8</c:v>
                </c:pt>
                <c:pt idx="338">
                  <c:v>12</c:v>
                </c:pt>
                <c:pt idx="339">
                  <c:v>14</c:v>
                </c:pt>
                <c:pt idx="340">
                  <c:v>5</c:v>
                </c:pt>
                <c:pt idx="341">
                  <c:v>8</c:v>
                </c:pt>
                <c:pt idx="342">
                  <c:v>12</c:v>
                </c:pt>
                <c:pt idx="343">
                  <c:v>10</c:v>
                </c:pt>
                <c:pt idx="344">
                  <c:v>10</c:v>
                </c:pt>
                <c:pt idx="345">
                  <c:v>19</c:v>
                </c:pt>
                <c:pt idx="346">
                  <c:v>7</c:v>
                </c:pt>
                <c:pt idx="347">
                  <c:v>12</c:v>
                </c:pt>
                <c:pt idx="348">
                  <c:v>29</c:v>
                </c:pt>
                <c:pt idx="349">
                  <c:v>16</c:v>
                </c:pt>
                <c:pt idx="350">
                  <c:v>11</c:v>
                </c:pt>
                <c:pt idx="351">
                  <c:v>23</c:v>
                </c:pt>
                <c:pt idx="352">
                  <c:v>12</c:v>
                </c:pt>
                <c:pt idx="353">
                  <c:v>14</c:v>
                </c:pt>
                <c:pt idx="354">
                  <c:v>16</c:v>
                </c:pt>
                <c:pt idx="355">
                  <c:v>11</c:v>
                </c:pt>
                <c:pt idx="356">
                  <c:v>10</c:v>
                </c:pt>
                <c:pt idx="357">
                  <c:v>15</c:v>
                </c:pt>
                <c:pt idx="358">
                  <c:v>3</c:v>
                </c:pt>
                <c:pt idx="359">
                  <c:v>2</c:v>
                </c:pt>
                <c:pt idx="360">
                  <c:v>5</c:v>
                </c:pt>
                <c:pt idx="361">
                  <c:v>8</c:v>
                </c:pt>
                <c:pt idx="362">
                  <c:v>3</c:v>
                </c:pt>
                <c:pt idx="363">
                  <c:v>4</c:v>
                </c:pt>
                <c:pt idx="364">
                  <c:v>5</c:v>
                </c:pt>
                <c:pt idx="365">
                  <c:v>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627-4DC9-B89C-F4324E326FB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72942296"/>
        <c:axId val="272941968"/>
      </c:lineChart>
      <c:catAx>
        <c:axId val="2729422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2941968"/>
        <c:crosses val="autoZero"/>
        <c:auto val="1"/>
        <c:lblAlgn val="ctr"/>
        <c:lblOffset val="100"/>
        <c:noMultiLvlLbl val="0"/>
      </c:catAx>
      <c:valAx>
        <c:axId val="2729419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29422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@NDRsport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Sheet1!$A$2:$A$367</c:f>
              <c:strCache>
                <c:ptCount val="366"/>
                <c:pt idx="0">
                  <c:v>01.01.2016</c:v>
                </c:pt>
                <c:pt idx="1">
                  <c:v>02.01.2016</c:v>
                </c:pt>
                <c:pt idx="2">
                  <c:v>03.01.2016</c:v>
                </c:pt>
                <c:pt idx="3">
                  <c:v>04.01.2016</c:v>
                </c:pt>
                <c:pt idx="4">
                  <c:v>05.01.2016</c:v>
                </c:pt>
                <c:pt idx="5">
                  <c:v>06.01.2016</c:v>
                </c:pt>
                <c:pt idx="6">
                  <c:v>07.01.2016</c:v>
                </c:pt>
                <c:pt idx="7">
                  <c:v>08.01.2016</c:v>
                </c:pt>
                <c:pt idx="8">
                  <c:v>09.01.2016</c:v>
                </c:pt>
                <c:pt idx="9">
                  <c:v>10.01.2016</c:v>
                </c:pt>
                <c:pt idx="10">
                  <c:v>11.01.2016</c:v>
                </c:pt>
                <c:pt idx="11">
                  <c:v>12.01.2016</c:v>
                </c:pt>
                <c:pt idx="12">
                  <c:v>13.01.2016</c:v>
                </c:pt>
                <c:pt idx="13">
                  <c:v>14.01.2016</c:v>
                </c:pt>
                <c:pt idx="14">
                  <c:v>15.01.2016</c:v>
                </c:pt>
                <c:pt idx="15">
                  <c:v>16.01.2016</c:v>
                </c:pt>
                <c:pt idx="16">
                  <c:v>17.01.2016</c:v>
                </c:pt>
                <c:pt idx="17">
                  <c:v>18.01.2016</c:v>
                </c:pt>
                <c:pt idx="18">
                  <c:v>19.01.2016</c:v>
                </c:pt>
                <c:pt idx="19">
                  <c:v>20.01.2016</c:v>
                </c:pt>
                <c:pt idx="20">
                  <c:v>21.01.2016</c:v>
                </c:pt>
                <c:pt idx="21">
                  <c:v>22.01.2016</c:v>
                </c:pt>
                <c:pt idx="22">
                  <c:v>23.01.2016</c:v>
                </c:pt>
                <c:pt idx="23">
                  <c:v>24.01.2016</c:v>
                </c:pt>
                <c:pt idx="24">
                  <c:v>25.01.2016</c:v>
                </c:pt>
                <c:pt idx="25">
                  <c:v>26.01.2016</c:v>
                </c:pt>
                <c:pt idx="26">
                  <c:v>27.01.2016</c:v>
                </c:pt>
                <c:pt idx="27">
                  <c:v>28.01.2016</c:v>
                </c:pt>
                <c:pt idx="28">
                  <c:v>29.01.2016</c:v>
                </c:pt>
                <c:pt idx="29">
                  <c:v>30.01.2016</c:v>
                </c:pt>
                <c:pt idx="30">
                  <c:v>31.01.2016</c:v>
                </c:pt>
                <c:pt idx="31">
                  <c:v>01.02.2016</c:v>
                </c:pt>
                <c:pt idx="32">
                  <c:v>02.02.2016</c:v>
                </c:pt>
                <c:pt idx="33">
                  <c:v>03.02.2016</c:v>
                </c:pt>
                <c:pt idx="34">
                  <c:v>04.02.2016</c:v>
                </c:pt>
                <c:pt idx="35">
                  <c:v>05.02.2016</c:v>
                </c:pt>
                <c:pt idx="36">
                  <c:v>06.02.2016</c:v>
                </c:pt>
                <c:pt idx="37">
                  <c:v>07.02.2016</c:v>
                </c:pt>
                <c:pt idx="38">
                  <c:v>08.02.2016</c:v>
                </c:pt>
                <c:pt idx="39">
                  <c:v>09.02.2016</c:v>
                </c:pt>
                <c:pt idx="40">
                  <c:v>10.02.2016</c:v>
                </c:pt>
                <c:pt idx="41">
                  <c:v>11.02.2016</c:v>
                </c:pt>
                <c:pt idx="42">
                  <c:v>12.02.2016</c:v>
                </c:pt>
                <c:pt idx="43">
                  <c:v>13.02.2016</c:v>
                </c:pt>
                <c:pt idx="44">
                  <c:v>14.02.2016</c:v>
                </c:pt>
                <c:pt idx="45">
                  <c:v>15.02.2016</c:v>
                </c:pt>
                <c:pt idx="46">
                  <c:v>16.02.2016</c:v>
                </c:pt>
                <c:pt idx="47">
                  <c:v>17.02.2016</c:v>
                </c:pt>
                <c:pt idx="48">
                  <c:v>18.02.2016</c:v>
                </c:pt>
                <c:pt idx="49">
                  <c:v>19.02.2016</c:v>
                </c:pt>
                <c:pt idx="50">
                  <c:v>20.02.2016</c:v>
                </c:pt>
                <c:pt idx="51">
                  <c:v>21.02.2016</c:v>
                </c:pt>
                <c:pt idx="52">
                  <c:v>22.02.2016</c:v>
                </c:pt>
                <c:pt idx="53">
                  <c:v>23.02.2016</c:v>
                </c:pt>
                <c:pt idx="54">
                  <c:v>24.02.2016</c:v>
                </c:pt>
                <c:pt idx="55">
                  <c:v>25.02.2016</c:v>
                </c:pt>
                <c:pt idx="56">
                  <c:v>26.02.2016</c:v>
                </c:pt>
                <c:pt idx="57">
                  <c:v>27.02.2016</c:v>
                </c:pt>
                <c:pt idx="58">
                  <c:v>28.02.2016</c:v>
                </c:pt>
                <c:pt idx="59">
                  <c:v>29.02.2016</c:v>
                </c:pt>
                <c:pt idx="60">
                  <c:v>01.03.2016</c:v>
                </c:pt>
                <c:pt idx="61">
                  <c:v>02.03.2016</c:v>
                </c:pt>
                <c:pt idx="62">
                  <c:v>03.03.2016</c:v>
                </c:pt>
                <c:pt idx="63">
                  <c:v>04.03.2016</c:v>
                </c:pt>
                <c:pt idx="64">
                  <c:v>05.03.2016</c:v>
                </c:pt>
                <c:pt idx="65">
                  <c:v>06.03.2016</c:v>
                </c:pt>
                <c:pt idx="66">
                  <c:v>07.03.2016</c:v>
                </c:pt>
                <c:pt idx="67">
                  <c:v>08.03.2016</c:v>
                </c:pt>
                <c:pt idx="68">
                  <c:v>09.03.2016</c:v>
                </c:pt>
                <c:pt idx="69">
                  <c:v>10.03.2016</c:v>
                </c:pt>
                <c:pt idx="70">
                  <c:v>11.03.2016</c:v>
                </c:pt>
                <c:pt idx="71">
                  <c:v>12.03.2016</c:v>
                </c:pt>
                <c:pt idx="72">
                  <c:v>13.03.2016</c:v>
                </c:pt>
                <c:pt idx="73">
                  <c:v>14.03.2016</c:v>
                </c:pt>
                <c:pt idx="74">
                  <c:v>15.03.2016</c:v>
                </c:pt>
                <c:pt idx="75">
                  <c:v>16.03.2016</c:v>
                </c:pt>
                <c:pt idx="76">
                  <c:v>17.03.2016</c:v>
                </c:pt>
                <c:pt idx="77">
                  <c:v>18.03.2016</c:v>
                </c:pt>
                <c:pt idx="78">
                  <c:v>19.03.2016</c:v>
                </c:pt>
                <c:pt idx="79">
                  <c:v>20.03.2016</c:v>
                </c:pt>
                <c:pt idx="80">
                  <c:v>21.03.2016</c:v>
                </c:pt>
                <c:pt idx="81">
                  <c:v>22.03.2016</c:v>
                </c:pt>
                <c:pt idx="82">
                  <c:v>23.03.2016</c:v>
                </c:pt>
                <c:pt idx="83">
                  <c:v>24.03.2016</c:v>
                </c:pt>
                <c:pt idx="84">
                  <c:v>25.03.2016</c:v>
                </c:pt>
                <c:pt idx="85">
                  <c:v>26.03.2016</c:v>
                </c:pt>
                <c:pt idx="86">
                  <c:v>27.03.2016</c:v>
                </c:pt>
                <c:pt idx="87">
                  <c:v>28.03.2016</c:v>
                </c:pt>
                <c:pt idx="88">
                  <c:v>29.03.2016</c:v>
                </c:pt>
                <c:pt idx="89">
                  <c:v>30.03.2016</c:v>
                </c:pt>
                <c:pt idx="90">
                  <c:v>31.03.2016</c:v>
                </c:pt>
                <c:pt idx="91">
                  <c:v>01.04.2016</c:v>
                </c:pt>
                <c:pt idx="92">
                  <c:v>02.04.2016</c:v>
                </c:pt>
                <c:pt idx="93">
                  <c:v>03.04.2016</c:v>
                </c:pt>
                <c:pt idx="94">
                  <c:v>04.04.2016</c:v>
                </c:pt>
                <c:pt idx="95">
                  <c:v>05.04.2016</c:v>
                </c:pt>
                <c:pt idx="96">
                  <c:v>06.04.2016</c:v>
                </c:pt>
                <c:pt idx="97">
                  <c:v>07.04.2016</c:v>
                </c:pt>
                <c:pt idx="98">
                  <c:v>08.04.2016</c:v>
                </c:pt>
                <c:pt idx="99">
                  <c:v>09.04.2016</c:v>
                </c:pt>
                <c:pt idx="100">
                  <c:v>10.04.2016</c:v>
                </c:pt>
                <c:pt idx="101">
                  <c:v>11.04.2016</c:v>
                </c:pt>
                <c:pt idx="102">
                  <c:v>12.04.2016</c:v>
                </c:pt>
                <c:pt idx="103">
                  <c:v>13.04.2016</c:v>
                </c:pt>
                <c:pt idx="104">
                  <c:v>14.04.2016</c:v>
                </c:pt>
                <c:pt idx="105">
                  <c:v>15.04.2016</c:v>
                </c:pt>
                <c:pt idx="106">
                  <c:v>16.04.2016</c:v>
                </c:pt>
                <c:pt idx="107">
                  <c:v>17.04.2016</c:v>
                </c:pt>
                <c:pt idx="108">
                  <c:v>18.04.2016</c:v>
                </c:pt>
                <c:pt idx="109">
                  <c:v>19.04.2016</c:v>
                </c:pt>
                <c:pt idx="110">
                  <c:v>20.04.2016</c:v>
                </c:pt>
                <c:pt idx="111">
                  <c:v>21.04.2016</c:v>
                </c:pt>
                <c:pt idx="112">
                  <c:v>22.04.2016</c:v>
                </c:pt>
                <c:pt idx="113">
                  <c:v>23.04.2016</c:v>
                </c:pt>
                <c:pt idx="114">
                  <c:v>24.04.2016</c:v>
                </c:pt>
                <c:pt idx="115">
                  <c:v>25.04.2016</c:v>
                </c:pt>
                <c:pt idx="116">
                  <c:v>26.04.2016</c:v>
                </c:pt>
                <c:pt idx="117">
                  <c:v>27.04.2016</c:v>
                </c:pt>
                <c:pt idx="118">
                  <c:v>28.04.2016</c:v>
                </c:pt>
                <c:pt idx="119">
                  <c:v>29.04.2016</c:v>
                </c:pt>
                <c:pt idx="120">
                  <c:v>30.04.2016</c:v>
                </c:pt>
                <c:pt idx="121">
                  <c:v>01.05.2016</c:v>
                </c:pt>
                <c:pt idx="122">
                  <c:v>02.05.2016</c:v>
                </c:pt>
                <c:pt idx="123">
                  <c:v>03.05.2016</c:v>
                </c:pt>
                <c:pt idx="124">
                  <c:v>04.05.2016</c:v>
                </c:pt>
                <c:pt idx="125">
                  <c:v>05.05.2016</c:v>
                </c:pt>
                <c:pt idx="126">
                  <c:v>06.05.2016</c:v>
                </c:pt>
                <c:pt idx="127">
                  <c:v>07.05.2016</c:v>
                </c:pt>
                <c:pt idx="128">
                  <c:v>08.05.2016</c:v>
                </c:pt>
                <c:pt idx="129">
                  <c:v>09.05.2016</c:v>
                </c:pt>
                <c:pt idx="130">
                  <c:v>10.05.2016</c:v>
                </c:pt>
                <c:pt idx="131">
                  <c:v>11.05.2016</c:v>
                </c:pt>
                <c:pt idx="132">
                  <c:v>12.05.2016</c:v>
                </c:pt>
                <c:pt idx="133">
                  <c:v>13.05.2016</c:v>
                </c:pt>
                <c:pt idx="134">
                  <c:v>14.05.2016</c:v>
                </c:pt>
                <c:pt idx="135">
                  <c:v>15.05.2016</c:v>
                </c:pt>
                <c:pt idx="136">
                  <c:v>16.05.2016</c:v>
                </c:pt>
                <c:pt idx="137">
                  <c:v>17.05.2016</c:v>
                </c:pt>
                <c:pt idx="138">
                  <c:v>18.05.2016</c:v>
                </c:pt>
                <c:pt idx="139">
                  <c:v>19.05.2016</c:v>
                </c:pt>
                <c:pt idx="140">
                  <c:v>20.05.2016</c:v>
                </c:pt>
                <c:pt idx="141">
                  <c:v>21.05.2016</c:v>
                </c:pt>
                <c:pt idx="142">
                  <c:v>22.05.2016</c:v>
                </c:pt>
                <c:pt idx="143">
                  <c:v>23.05.2016</c:v>
                </c:pt>
                <c:pt idx="144">
                  <c:v>24.05.2016</c:v>
                </c:pt>
                <c:pt idx="145">
                  <c:v>25.05.2016</c:v>
                </c:pt>
                <c:pt idx="146">
                  <c:v>26.05.2016</c:v>
                </c:pt>
                <c:pt idx="147">
                  <c:v>27.05.2016</c:v>
                </c:pt>
                <c:pt idx="148">
                  <c:v>28.05.2016</c:v>
                </c:pt>
                <c:pt idx="149">
                  <c:v>29.05.2016</c:v>
                </c:pt>
                <c:pt idx="150">
                  <c:v>30.05.2016</c:v>
                </c:pt>
                <c:pt idx="151">
                  <c:v>31.05.2016</c:v>
                </c:pt>
                <c:pt idx="152">
                  <c:v>01.06.2016</c:v>
                </c:pt>
                <c:pt idx="153">
                  <c:v>02.06.2016</c:v>
                </c:pt>
                <c:pt idx="154">
                  <c:v>03.06.2016</c:v>
                </c:pt>
                <c:pt idx="155">
                  <c:v>04.06.2016</c:v>
                </c:pt>
                <c:pt idx="156">
                  <c:v>05.06.2016</c:v>
                </c:pt>
                <c:pt idx="157">
                  <c:v>06.06.2016</c:v>
                </c:pt>
                <c:pt idx="158">
                  <c:v>07.06.2016</c:v>
                </c:pt>
                <c:pt idx="159">
                  <c:v>08.06.2016</c:v>
                </c:pt>
                <c:pt idx="160">
                  <c:v>09.06.2016</c:v>
                </c:pt>
                <c:pt idx="161">
                  <c:v>10.06.2016</c:v>
                </c:pt>
                <c:pt idx="162">
                  <c:v>11.06.2016</c:v>
                </c:pt>
                <c:pt idx="163">
                  <c:v>12.06.2016</c:v>
                </c:pt>
                <c:pt idx="164">
                  <c:v>13.06.2016</c:v>
                </c:pt>
                <c:pt idx="165">
                  <c:v>14.06.2016</c:v>
                </c:pt>
                <c:pt idx="166">
                  <c:v>15.06.2016</c:v>
                </c:pt>
                <c:pt idx="167">
                  <c:v>16.06.2016</c:v>
                </c:pt>
                <c:pt idx="168">
                  <c:v>17.06.2016</c:v>
                </c:pt>
                <c:pt idx="169">
                  <c:v>18.06.2016</c:v>
                </c:pt>
                <c:pt idx="170">
                  <c:v>19.06.2016</c:v>
                </c:pt>
                <c:pt idx="171">
                  <c:v>20.06.2016</c:v>
                </c:pt>
                <c:pt idx="172">
                  <c:v>21.06.2016</c:v>
                </c:pt>
                <c:pt idx="173">
                  <c:v>22.06.2016</c:v>
                </c:pt>
                <c:pt idx="174">
                  <c:v>23.06.2016</c:v>
                </c:pt>
                <c:pt idx="175">
                  <c:v>24.06.2016</c:v>
                </c:pt>
                <c:pt idx="176">
                  <c:v>25.06.2016</c:v>
                </c:pt>
                <c:pt idx="177">
                  <c:v>26.06.2016</c:v>
                </c:pt>
                <c:pt idx="178">
                  <c:v>27.06.2016</c:v>
                </c:pt>
                <c:pt idx="179">
                  <c:v>28.06.2016</c:v>
                </c:pt>
                <c:pt idx="180">
                  <c:v>29.06.2016</c:v>
                </c:pt>
                <c:pt idx="181">
                  <c:v>30.06.2016</c:v>
                </c:pt>
                <c:pt idx="182">
                  <c:v>01.07.2016</c:v>
                </c:pt>
                <c:pt idx="183">
                  <c:v>02.07.2016</c:v>
                </c:pt>
                <c:pt idx="184">
                  <c:v>03.07.2016</c:v>
                </c:pt>
                <c:pt idx="185">
                  <c:v>04.07.2016</c:v>
                </c:pt>
                <c:pt idx="186">
                  <c:v>05.07.2016</c:v>
                </c:pt>
                <c:pt idx="187">
                  <c:v>06.07.2016</c:v>
                </c:pt>
                <c:pt idx="188">
                  <c:v>07.07.2016</c:v>
                </c:pt>
                <c:pt idx="189">
                  <c:v>08.07.2016</c:v>
                </c:pt>
                <c:pt idx="190">
                  <c:v>09.07.2016</c:v>
                </c:pt>
                <c:pt idx="191">
                  <c:v>10.07.2016</c:v>
                </c:pt>
                <c:pt idx="192">
                  <c:v>11.07.2016</c:v>
                </c:pt>
                <c:pt idx="193">
                  <c:v>12.07.2016</c:v>
                </c:pt>
                <c:pt idx="194">
                  <c:v>13.07.2016</c:v>
                </c:pt>
                <c:pt idx="195">
                  <c:v>14.07.2016</c:v>
                </c:pt>
                <c:pt idx="196">
                  <c:v>15.07.2016</c:v>
                </c:pt>
                <c:pt idx="197">
                  <c:v>16.07.2016</c:v>
                </c:pt>
                <c:pt idx="198">
                  <c:v>17.07.2016</c:v>
                </c:pt>
                <c:pt idx="199">
                  <c:v>18.07.2016</c:v>
                </c:pt>
                <c:pt idx="200">
                  <c:v>19.07.2016</c:v>
                </c:pt>
                <c:pt idx="201">
                  <c:v>20.07.2016</c:v>
                </c:pt>
                <c:pt idx="202">
                  <c:v>21.07.2016</c:v>
                </c:pt>
                <c:pt idx="203">
                  <c:v>22.07.2016</c:v>
                </c:pt>
                <c:pt idx="204">
                  <c:v>23.07.2016</c:v>
                </c:pt>
                <c:pt idx="205">
                  <c:v>24.07.2016</c:v>
                </c:pt>
                <c:pt idx="206">
                  <c:v>25.07.2016</c:v>
                </c:pt>
                <c:pt idx="207">
                  <c:v>26.07.2016</c:v>
                </c:pt>
                <c:pt idx="208">
                  <c:v>27.07.2016</c:v>
                </c:pt>
                <c:pt idx="209">
                  <c:v>28.07.2016</c:v>
                </c:pt>
                <c:pt idx="210">
                  <c:v>29.07.2016</c:v>
                </c:pt>
                <c:pt idx="211">
                  <c:v>30.07.2016</c:v>
                </c:pt>
                <c:pt idx="212">
                  <c:v>31.07.2016</c:v>
                </c:pt>
                <c:pt idx="213">
                  <c:v>01.08.2016</c:v>
                </c:pt>
                <c:pt idx="214">
                  <c:v>02.08.2016</c:v>
                </c:pt>
                <c:pt idx="215">
                  <c:v>03.08.2016</c:v>
                </c:pt>
                <c:pt idx="216">
                  <c:v>04.08.2016</c:v>
                </c:pt>
                <c:pt idx="217">
                  <c:v>05.08.2016</c:v>
                </c:pt>
                <c:pt idx="218">
                  <c:v>06.08.2016</c:v>
                </c:pt>
                <c:pt idx="219">
                  <c:v>07.08.2016</c:v>
                </c:pt>
                <c:pt idx="220">
                  <c:v>08.08.2016</c:v>
                </c:pt>
                <c:pt idx="221">
                  <c:v>09.08.2016</c:v>
                </c:pt>
                <c:pt idx="222">
                  <c:v>10.08.2016</c:v>
                </c:pt>
                <c:pt idx="223">
                  <c:v>11.08.2016</c:v>
                </c:pt>
                <c:pt idx="224">
                  <c:v>12.08.2016</c:v>
                </c:pt>
                <c:pt idx="225">
                  <c:v>13.08.2016</c:v>
                </c:pt>
                <c:pt idx="226">
                  <c:v>14.08.2016</c:v>
                </c:pt>
                <c:pt idx="227">
                  <c:v>15.08.2016</c:v>
                </c:pt>
                <c:pt idx="228">
                  <c:v>16.08.2016</c:v>
                </c:pt>
                <c:pt idx="229">
                  <c:v>17.08.2016</c:v>
                </c:pt>
                <c:pt idx="230">
                  <c:v>18.08.2016</c:v>
                </c:pt>
                <c:pt idx="231">
                  <c:v>19.08.2016</c:v>
                </c:pt>
                <c:pt idx="232">
                  <c:v>20.08.2016</c:v>
                </c:pt>
                <c:pt idx="233">
                  <c:v>21.08.2016</c:v>
                </c:pt>
                <c:pt idx="234">
                  <c:v>22.08.2016</c:v>
                </c:pt>
                <c:pt idx="235">
                  <c:v>23.08.2016</c:v>
                </c:pt>
                <c:pt idx="236">
                  <c:v>24.08.2016</c:v>
                </c:pt>
                <c:pt idx="237">
                  <c:v>25.08.2016</c:v>
                </c:pt>
                <c:pt idx="238">
                  <c:v>26.08.2016</c:v>
                </c:pt>
                <c:pt idx="239">
                  <c:v>27.08.2016</c:v>
                </c:pt>
                <c:pt idx="240">
                  <c:v>28.08.2016</c:v>
                </c:pt>
                <c:pt idx="241">
                  <c:v>29.08.2016</c:v>
                </c:pt>
                <c:pt idx="242">
                  <c:v>30.08.2016</c:v>
                </c:pt>
                <c:pt idx="243">
                  <c:v>31.08.2016</c:v>
                </c:pt>
                <c:pt idx="244">
                  <c:v>01.09.2016</c:v>
                </c:pt>
                <c:pt idx="245">
                  <c:v>02.09.2016</c:v>
                </c:pt>
                <c:pt idx="246">
                  <c:v>03.09.2016</c:v>
                </c:pt>
                <c:pt idx="247">
                  <c:v>04.09.2016</c:v>
                </c:pt>
                <c:pt idx="248">
                  <c:v>05.09.2016</c:v>
                </c:pt>
                <c:pt idx="249">
                  <c:v>06.09.2016</c:v>
                </c:pt>
                <c:pt idx="250">
                  <c:v>07.09.2016</c:v>
                </c:pt>
                <c:pt idx="251">
                  <c:v>08.09.2016</c:v>
                </c:pt>
                <c:pt idx="252">
                  <c:v>09.09.2016</c:v>
                </c:pt>
                <c:pt idx="253">
                  <c:v>10.09.2016</c:v>
                </c:pt>
                <c:pt idx="254">
                  <c:v>11.09.2016</c:v>
                </c:pt>
                <c:pt idx="255">
                  <c:v>12.09.2016</c:v>
                </c:pt>
                <c:pt idx="256">
                  <c:v>13.09.2016</c:v>
                </c:pt>
                <c:pt idx="257">
                  <c:v>14.09.2016</c:v>
                </c:pt>
                <c:pt idx="258">
                  <c:v>15.09.2016</c:v>
                </c:pt>
                <c:pt idx="259">
                  <c:v>16.09.2016</c:v>
                </c:pt>
                <c:pt idx="260">
                  <c:v>17.09.2016</c:v>
                </c:pt>
                <c:pt idx="261">
                  <c:v>18.09.2016</c:v>
                </c:pt>
                <c:pt idx="262">
                  <c:v>19.09.2016</c:v>
                </c:pt>
                <c:pt idx="263">
                  <c:v>20.09.2016</c:v>
                </c:pt>
                <c:pt idx="264">
                  <c:v>21.09.2016</c:v>
                </c:pt>
                <c:pt idx="265">
                  <c:v>22.09.2016</c:v>
                </c:pt>
                <c:pt idx="266">
                  <c:v>23.09.2016</c:v>
                </c:pt>
                <c:pt idx="267">
                  <c:v>24.09.2016</c:v>
                </c:pt>
                <c:pt idx="268">
                  <c:v>25.09.2016</c:v>
                </c:pt>
                <c:pt idx="269">
                  <c:v>26.09.2016</c:v>
                </c:pt>
                <c:pt idx="270">
                  <c:v>27.09.2016</c:v>
                </c:pt>
                <c:pt idx="271">
                  <c:v>28.09.2016</c:v>
                </c:pt>
                <c:pt idx="272">
                  <c:v>29.09.2016</c:v>
                </c:pt>
                <c:pt idx="273">
                  <c:v>30.09.2016</c:v>
                </c:pt>
                <c:pt idx="274">
                  <c:v>01.10.2016</c:v>
                </c:pt>
                <c:pt idx="275">
                  <c:v>02.10.2016</c:v>
                </c:pt>
                <c:pt idx="276">
                  <c:v>03.10.2016</c:v>
                </c:pt>
                <c:pt idx="277">
                  <c:v>04.10.2016</c:v>
                </c:pt>
                <c:pt idx="278">
                  <c:v>05.10.2016</c:v>
                </c:pt>
                <c:pt idx="279">
                  <c:v>06.10.2016</c:v>
                </c:pt>
                <c:pt idx="280">
                  <c:v>07.10.2016</c:v>
                </c:pt>
                <c:pt idx="281">
                  <c:v>08.10.2016</c:v>
                </c:pt>
                <c:pt idx="282">
                  <c:v>09.10.2016</c:v>
                </c:pt>
                <c:pt idx="283">
                  <c:v>10.10.2016</c:v>
                </c:pt>
                <c:pt idx="284">
                  <c:v>11.10.2016</c:v>
                </c:pt>
                <c:pt idx="285">
                  <c:v>12.10.2016</c:v>
                </c:pt>
                <c:pt idx="286">
                  <c:v>13.10.2016</c:v>
                </c:pt>
                <c:pt idx="287">
                  <c:v>14.10.2016</c:v>
                </c:pt>
                <c:pt idx="288">
                  <c:v>15.10.2016</c:v>
                </c:pt>
                <c:pt idx="289">
                  <c:v>16.10.2016</c:v>
                </c:pt>
                <c:pt idx="290">
                  <c:v>17.10.2016</c:v>
                </c:pt>
                <c:pt idx="291">
                  <c:v>18.10.2016</c:v>
                </c:pt>
                <c:pt idx="292">
                  <c:v>19.10.2016</c:v>
                </c:pt>
                <c:pt idx="293">
                  <c:v>20.10.2016</c:v>
                </c:pt>
                <c:pt idx="294">
                  <c:v>21.10.2016</c:v>
                </c:pt>
                <c:pt idx="295">
                  <c:v>22.10.2016</c:v>
                </c:pt>
                <c:pt idx="296">
                  <c:v>23.10.2016</c:v>
                </c:pt>
                <c:pt idx="297">
                  <c:v>24.10.2016</c:v>
                </c:pt>
                <c:pt idx="298">
                  <c:v>25.10.2016</c:v>
                </c:pt>
                <c:pt idx="299">
                  <c:v>26.10.2016</c:v>
                </c:pt>
                <c:pt idx="300">
                  <c:v>27.10.2016</c:v>
                </c:pt>
                <c:pt idx="301">
                  <c:v>28.10.2016</c:v>
                </c:pt>
                <c:pt idx="302">
                  <c:v>29.10.2016</c:v>
                </c:pt>
                <c:pt idx="303">
                  <c:v>30.10.2016</c:v>
                </c:pt>
                <c:pt idx="304">
                  <c:v>31.10.2016</c:v>
                </c:pt>
                <c:pt idx="305">
                  <c:v>01.11.2016</c:v>
                </c:pt>
                <c:pt idx="306">
                  <c:v>02.11.2016</c:v>
                </c:pt>
                <c:pt idx="307">
                  <c:v>03.11.2016</c:v>
                </c:pt>
                <c:pt idx="308">
                  <c:v>04.11.2016</c:v>
                </c:pt>
                <c:pt idx="309">
                  <c:v>05.11.2016</c:v>
                </c:pt>
                <c:pt idx="310">
                  <c:v>06.11.2016</c:v>
                </c:pt>
                <c:pt idx="311">
                  <c:v>07.11.2016</c:v>
                </c:pt>
                <c:pt idx="312">
                  <c:v>08.11.2016</c:v>
                </c:pt>
                <c:pt idx="313">
                  <c:v>09.11.2016</c:v>
                </c:pt>
                <c:pt idx="314">
                  <c:v>10.11.2016</c:v>
                </c:pt>
                <c:pt idx="315">
                  <c:v>11.11.2016</c:v>
                </c:pt>
                <c:pt idx="316">
                  <c:v>12.11.2016</c:v>
                </c:pt>
                <c:pt idx="317">
                  <c:v>13.11.2016</c:v>
                </c:pt>
                <c:pt idx="318">
                  <c:v>14.11.2016</c:v>
                </c:pt>
                <c:pt idx="319">
                  <c:v>15.11.2016</c:v>
                </c:pt>
                <c:pt idx="320">
                  <c:v>16.11.2016</c:v>
                </c:pt>
                <c:pt idx="321">
                  <c:v>17.11.2016</c:v>
                </c:pt>
                <c:pt idx="322">
                  <c:v>18.11.2016</c:v>
                </c:pt>
                <c:pt idx="323">
                  <c:v>19.11.2016</c:v>
                </c:pt>
                <c:pt idx="324">
                  <c:v>20.11.2016</c:v>
                </c:pt>
                <c:pt idx="325">
                  <c:v>21.11.2016</c:v>
                </c:pt>
                <c:pt idx="326">
                  <c:v>22.11.2016</c:v>
                </c:pt>
                <c:pt idx="327">
                  <c:v>23.11.2016</c:v>
                </c:pt>
                <c:pt idx="328">
                  <c:v>24.11.2016</c:v>
                </c:pt>
                <c:pt idx="329">
                  <c:v>25.11.2016</c:v>
                </c:pt>
                <c:pt idx="330">
                  <c:v>26.11.2016</c:v>
                </c:pt>
                <c:pt idx="331">
                  <c:v>27.11.2016</c:v>
                </c:pt>
                <c:pt idx="332">
                  <c:v>28.11.2016</c:v>
                </c:pt>
                <c:pt idx="333">
                  <c:v>29.11.2016</c:v>
                </c:pt>
                <c:pt idx="334">
                  <c:v>30.11.2016</c:v>
                </c:pt>
                <c:pt idx="335">
                  <c:v>01.12.2016</c:v>
                </c:pt>
                <c:pt idx="336">
                  <c:v>02.12.2016</c:v>
                </c:pt>
                <c:pt idx="337">
                  <c:v>03.12.2016</c:v>
                </c:pt>
                <c:pt idx="338">
                  <c:v>04.12.2016</c:v>
                </c:pt>
                <c:pt idx="339">
                  <c:v>05.12.2016</c:v>
                </c:pt>
                <c:pt idx="340">
                  <c:v>06.12.2016</c:v>
                </c:pt>
                <c:pt idx="341">
                  <c:v>07.12.2016</c:v>
                </c:pt>
                <c:pt idx="342">
                  <c:v>08.12.2016</c:v>
                </c:pt>
                <c:pt idx="343">
                  <c:v>09.12.2016</c:v>
                </c:pt>
                <c:pt idx="344">
                  <c:v>10.12.2016</c:v>
                </c:pt>
                <c:pt idx="345">
                  <c:v>11.12.2016</c:v>
                </c:pt>
                <c:pt idx="346">
                  <c:v>12.12.2016</c:v>
                </c:pt>
                <c:pt idx="347">
                  <c:v>13.12.2016</c:v>
                </c:pt>
                <c:pt idx="348">
                  <c:v>14.12.2016</c:v>
                </c:pt>
                <c:pt idx="349">
                  <c:v>15.12.2016</c:v>
                </c:pt>
                <c:pt idx="350">
                  <c:v>16.12.2016</c:v>
                </c:pt>
                <c:pt idx="351">
                  <c:v>17.12.2016</c:v>
                </c:pt>
                <c:pt idx="352">
                  <c:v>18.12.2016</c:v>
                </c:pt>
                <c:pt idx="353">
                  <c:v>19.12.2016</c:v>
                </c:pt>
                <c:pt idx="354">
                  <c:v>20.12.2016</c:v>
                </c:pt>
                <c:pt idx="355">
                  <c:v>21.12.2016</c:v>
                </c:pt>
                <c:pt idx="356">
                  <c:v>22.12.2016</c:v>
                </c:pt>
                <c:pt idx="357">
                  <c:v>23.12.2016</c:v>
                </c:pt>
                <c:pt idx="358">
                  <c:v>24.12.2016</c:v>
                </c:pt>
                <c:pt idx="359">
                  <c:v>25.12.2016</c:v>
                </c:pt>
                <c:pt idx="360">
                  <c:v>26.12.2016</c:v>
                </c:pt>
                <c:pt idx="361">
                  <c:v>27.12.2016</c:v>
                </c:pt>
                <c:pt idx="362">
                  <c:v>28.12.2016</c:v>
                </c:pt>
                <c:pt idx="363">
                  <c:v>29.12.2016</c:v>
                </c:pt>
                <c:pt idx="364">
                  <c:v>30.12.2016</c:v>
                </c:pt>
                <c:pt idx="365">
                  <c:v>31.12.2016</c:v>
                </c:pt>
              </c:strCache>
            </c:strRef>
          </c:cat>
          <c:val>
            <c:numRef>
              <c:f>Sheet1!$B$2:$B$367</c:f>
              <c:numCache>
                <c:formatCode>General</c:formatCode>
                <c:ptCount val="366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1</c:v>
                </c:pt>
                <c:pt idx="4">
                  <c:v>0</c:v>
                </c:pt>
                <c:pt idx="5">
                  <c:v>0</c:v>
                </c:pt>
                <c:pt idx="6">
                  <c:v>1</c:v>
                </c:pt>
                <c:pt idx="7">
                  <c:v>0</c:v>
                </c:pt>
                <c:pt idx="8">
                  <c:v>0</c:v>
                </c:pt>
                <c:pt idx="9">
                  <c:v>1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1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1</c:v>
                </c:pt>
                <c:pt idx="20">
                  <c:v>0</c:v>
                </c:pt>
                <c:pt idx="21">
                  <c:v>1</c:v>
                </c:pt>
                <c:pt idx="22">
                  <c:v>6</c:v>
                </c:pt>
                <c:pt idx="23">
                  <c:v>0</c:v>
                </c:pt>
                <c:pt idx="24">
                  <c:v>0</c:v>
                </c:pt>
                <c:pt idx="25">
                  <c:v>6</c:v>
                </c:pt>
                <c:pt idx="26">
                  <c:v>1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2</c:v>
                </c:pt>
                <c:pt idx="33">
                  <c:v>0</c:v>
                </c:pt>
                <c:pt idx="34">
                  <c:v>2</c:v>
                </c:pt>
                <c:pt idx="35">
                  <c:v>1</c:v>
                </c:pt>
                <c:pt idx="36">
                  <c:v>0</c:v>
                </c:pt>
                <c:pt idx="37">
                  <c:v>0</c:v>
                </c:pt>
                <c:pt idx="38">
                  <c:v>0</c:v>
                </c:pt>
                <c:pt idx="39">
                  <c:v>0</c:v>
                </c:pt>
                <c:pt idx="40">
                  <c:v>1</c:v>
                </c:pt>
                <c:pt idx="41">
                  <c:v>0</c:v>
                </c:pt>
                <c:pt idx="42">
                  <c:v>2</c:v>
                </c:pt>
                <c:pt idx="43">
                  <c:v>1</c:v>
                </c:pt>
                <c:pt idx="44">
                  <c:v>0</c:v>
                </c:pt>
                <c:pt idx="45">
                  <c:v>0</c:v>
                </c:pt>
                <c:pt idx="46">
                  <c:v>0</c:v>
                </c:pt>
                <c:pt idx="47">
                  <c:v>1</c:v>
                </c:pt>
                <c:pt idx="48">
                  <c:v>0</c:v>
                </c:pt>
                <c:pt idx="49">
                  <c:v>2</c:v>
                </c:pt>
                <c:pt idx="50">
                  <c:v>0</c:v>
                </c:pt>
                <c:pt idx="51">
                  <c:v>1</c:v>
                </c:pt>
                <c:pt idx="52">
                  <c:v>0</c:v>
                </c:pt>
                <c:pt idx="53">
                  <c:v>3</c:v>
                </c:pt>
                <c:pt idx="54">
                  <c:v>0</c:v>
                </c:pt>
                <c:pt idx="55">
                  <c:v>2</c:v>
                </c:pt>
                <c:pt idx="56">
                  <c:v>1</c:v>
                </c:pt>
                <c:pt idx="57">
                  <c:v>1</c:v>
                </c:pt>
                <c:pt idx="58">
                  <c:v>0</c:v>
                </c:pt>
                <c:pt idx="59">
                  <c:v>0</c:v>
                </c:pt>
                <c:pt idx="60">
                  <c:v>0</c:v>
                </c:pt>
                <c:pt idx="61">
                  <c:v>0</c:v>
                </c:pt>
                <c:pt idx="62">
                  <c:v>0</c:v>
                </c:pt>
                <c:pt idx="63">
                  <c:v>3</c:v>
                </c:pt>
                <c:pt idx="64">
                  <c:v>2</c:v>
                </c:pt>
                <c:pt idx="65">
                  <c:v>1</c:v>
                </c:pt>
                <c:pt idx="66">
                  <c:v>0</c:v>
                </c:pt>
                <c:pt idx="67">
                  <c:v>0</c:v>
                </c:pt>
                <c:pt idx="68">
                  <c:v>0</c:v>
                </c:pt>
                <c:pt idx="69">
                  <c:v>0</c:v>
                </c:pt>
                <c:pt idx="70">
                  <c:v>0</c:v>
                </c:pt>
                <c:pt idx="71">
                  <c:v>1</c:v>
                </c:pt>
                <c:pt idx="72">
                  <c:v>0</c:v>
                </c:pt>
                <c:pt idx="73">
                  <c:v>1</c:v>
                </c:pt>
                <c:pt idx="74">
                  <c:v>3</c:v>
                </c:pt>
                <c:pt idx="75">
                  <c:v>2</c:v>
                </c:pt>
                <c:pt idx="76">
                  <c:v>1</c:v>
                </c:pt>
                <c:pt idx="77">
                  <c:v>1</c:v>
                </c:pt>
                <c:pt idx="78">
                  <c:v>2</c:v>
                </c:pt>
                <c:pt idx="79">
                  <c:v>0</c:v>
                </c:pt>
                <c:pt idx="80">
                  <c:v>7</c:v>
                </c:pt>
                <c:pt idx="81">
                  <c:v>0</c:v>
                </c:pt>
                <c:pt idx="82">
                  <c:v>0</c:v>
                </c:pt>
                <c:pt idx="83">
                  <c:v>1</c:v>
                </c:pt>
                <c:pt idx="84">
                  <c:v>0</c:v>
                </c:pt>
                <c:pt idx="85">
                  <c:v>0</c:v>
                </c:pt>
                <c:pt idx="86">
                  <c:v>0</c:v>
                </c:pt>
                <c:pt idx="87">
                  <c:v>0</c:v>
                </c:pt>
                <c:pt idx="88">
                  <c:v>0</c:v>
                </c:pt>
                <c:pt idx="89">
                  <c:v>0</c:v>
                </c:pt>
                <c:pt idx="90">
                  <c:v>0</c:v>
                </c:pt>
                <c:pt idx="91">
                  <c:v>1</c:v>
                </c:pt>
                <c:pt idx="92">
                  <c:v>0</c:v>
                </c:pt>
                <c:pt idx="93">
                  <c:v>2</c:v>
                </c:pt>
                <c:pt idx="94">
                  <c:v>0</c:v>
                </c:pt>
                <c:pt idx="95">
                  <c:v>1</c:v>
                </c:pt>
                <c:pt idx="96">
                  <c:v>2</c:v>
                </c:pt>
                <c:pt idx="97">
                  <c:v>2</c:v>
                </c:pt>
                <c:pt idx="98">
                  <c:v>0</c:v>
                </c:pt>
                <c:pt idx="99">
                  <c:v>0</c:v>
                </c:pt>
                <c:pt idx="100">
                  <c:v>1</c:v>
                </c:pt>
                <c:pt idx="101">
                  <c:v>2</c:v>
                </c:pt>
                <c:pt idx="102">
                  <c:v>1</c:v>
                </c:pt>
                <c:pt idx="103">
                  <c:v>0</c:v>
                </c:pt>
                <c:pt idx="104">
                  <c:v>1</c:v>
                </c:pt>
                <c:pt idx="105">
                  <c:v>0</c:v>
                </c:pt>
                <c:pt idx="106">
                  <c:v>0</c:v>
                </c:pt>
                <c:pt idx="107">
                  <c:v>3</c:v>
                </c:pt>
                <c:pt idx="108">
                  <c:v>1</c:v>
                </c:pt>
                <c:pt idx="109">
                  <c:v>1</c:v>
                </c:pt>
                <c:pt idx="110">
                  <c:v>1</c:v>
                </c:pt>
                <c:pt idx="111">
                  <c:v>0</c:v>
                </c:pt>
                <c:pt idx="112">
                  <c:v>0</c:v>
                </c:pt>
                <c:pt idx="113">
                  <c:v>1</c:v>
                </c:pt>
                <c:pt idx="114">
                  <c:v>1</c:v>
                </c:pt>
                <c:pt idx="115">
                  <c:v>0</c:v>
                </c:pt>
                <c:pt idx="116">
                  <c:v>1</c:v>
                </c:pt>
                <c:pt idx="117">
                  <c:v>2</c:v>
                </c:pt>
                <c:pt idx="118">
                  <c:v>5</c:v>
                </c:pt>
                <c:pt idx="119">
                  <c:v>0</c:v>
                </c:pt>
                <c:pt idx="120">
                  <c:v>0</c:v>
                </c:pt>
                <c:pt idx="121">
                  <c:v>0</c:v>
                </c:pt>
                <c:pt idx="122">
                  <c:v>1</c:v>
                </c:pt>
                <c:pt idx="123">
                  <c:v>0</c:v>
                </c:pt>
                <c:pt idx="124">
                  <c:v>0</c:v>
                </c:pt>
                <c:pt idx="125">
                  <c:v>0</c:v>
                </c:pt>
                <c:pt idx="126">
                  <c:v>1</c:v>
                </c:pt>
                <c:pt idx="127">
                  <c:v>0</c:v>
                </c:pt>
                <c:pt idx="128">
                  <c:v>0</c:v>
                </c:pt>
                <c:pt idx="129">
                  <c:v>0</c:v>
                </c:pt>
                <c:pt idx="130">
                  <c:v>0</c:v>
                </c:pt>
                <c:pt idx="131">
                  <c:v>2</c:v>
                </c:pt>
                <c:pt idx="132">
                  <c:v>0</c:v>
                </c:pt>
                <c:pt idx="133">
                  <c:v>1</c:v>
                </c:pt>
                <c:pt idx="134">
                  <c:v>0</c:v>
                </c:pt>
                <c:pt idx="135">
                  <c:v>1</c:v>
                </c:pt>
                <c:pt idx="136">
                  <c:v>1</c:v>
                </c:pt>
                <c:pt idx="137">
                  <c:v>0</c:v>
                </c:pt>
                <c:pt idx="138">
                  <c:v>1</c:v>
                </c:pt>
                <c:pt idx="139">
                  <c:v>0</c:v>
                </c:pt>
                <c:pt idx="140">
                  <c:v>0</c:v>
                </c:pt>
                <c:pt idx="141">
                  <c:v>0</c:v>
                </c:pt>
                <c:pt idx="142">
                  <c:v>1</c:v>
                </c:pt>
                <c:pt idx="143">
                  <c:v>0</c:v>
                </c:pt>
                <c:pt idx="144">
                  <c:v>1</c:v>
                </c:pt>
                <c:pt idx="145">
                  <c:v>1</c:v>
                </c:pt>
                <c:pt idx="146">
                  <c:v>0</c:v>
                </c:pt>
                <c:pt idx="147">
                  <c:v>0</c:v>
                </c:pt>
                <c:pt idx="148">
                  <c:v>1</c:v>
                </c:pt>
                <c:pt idx="149">
                  <c:v>0</c:v>
                </c:pt>
                <c:pt idx="150">
                  <c:v>0</c:v>
                </c:pt>
                <c:pt idx="151">
                  <c:v>0</c:v>
                </c:pt>
                <c:pt idx="152">
                  <c:v>0</c:v>
                </c:pt>
                <c:pt idx="153">
                  <c:v>1</c:v>
                </c:pt>
                <c:pt idx="154">
                  <c:v>0</c:v>
                </c:pt>
                <c:pt idx="155">
                  <c:v>0</c:v>
                </c:pt>
                <c:pt idx="156">
                  <c:v>0</c:v>
                </c:pt>
                <c:pt idx="157">
                  <c:v>0</c:v>
                </c:pt>
                <c:pt idx="158">
                  <c:v>1</c:v>
                </c:pt>
                <c:pt idx="159">
                  <c:v>2</c:v>
                </c:pt>
                <c:pt idx="160">
                  <c:v>1</c:v>
                </c:pt>
                <c:pt idx="161">
                  <c:v>1</c:v>
                </c:pt>
                <c:pt idx="162">
                  <c:v>0</c:v>
                </c:pt>
                <c:pt idx="163">
                  <c:v>2</c:v>
                </c:pt>
                <c:pt idx="164">
                  <c:v>0</c:v>
                </c:pt>
                <c:pt idx="165">
                  <c:v>3</c:v>
                </c:pt>
                <c:pt idx="166">
                  <c:v>3</c:v>
                </c:pt>
                <c:pt idx="167">
                  <c:v>3</c:v>
                </c:pt>
                <c:pt idx="168">
                  <c:v>1</c:v>
                </c:pt>
                <c:pt idx="169">
                  <c:v>0</c:v>
                </c:pt>
                <c:pt idx="170">
                  <c:v>1</c:v>
                </c:pt>
                <c:pt idx="171">
                  <c:v>0</c:v>
                </c:pt>
                <c:pt idx="172">
                  <c:v>0</c:v>
                </c:pt>
                <c:pt idx="173">
                  <c:v>0</c:v>
                </c:pt>
                <c:pt idx="174">
                  <c:v>0</c:v>
                </c:pt>
                <c:pt idx="175">
                  <c:v>2</c:v>
                </c:pt>
                <c:pt idx="176">
                  <c:v>0</c:v>
                </c:pt>
                <c:pt idx="177">
                  <c:v>1</c:v>
                </c:pt>
                <c:pt idx="178">
                  <c:v>0</c:v>
                </c:pt>
                <c:pt idx="179">
                  <c:v>2</c:v>
                </c:pt>
                <c:pt idx="180">
                  <c:v>3</c:v>
                </c:pt>
                <c:pt idx="181">
                  <c:v>0</c:v>
                </c:pt>
                <c:pt idx="182">
                  <c:v>2</c:v>
                </c:pt>
                <c:pt idx="183">
                  <c:v>1</c:v>
                </c:pt>
                <c:pt idx="184">
                  <c:v>0</c:v>
                </c:pt>
                <c:pt idx="185">
                  <c:v>0</c:v>
                </c:pt>
                <c:pt idx="186">
                  <c:v>2</c:v>
                </c:pt>
                <c:pt idx="187">
                  <c:v>2</c:v>
                </c:pt>
                <c:pt idx="188">
                  <c:v>0</c:v>
                </c:pt>
                <c:pt idx="189">
                  <c:v>1</c:v>
                </c:pt>
                <c:pt idx="190">
                  <c:v>1</c:v>
                </c:pt>
                <c:pt idx="191">
                  <c:v>0</c:v>
                </c:pt>
                <c:pt idx="192">
                  <c:v>0</c:v>
                </c:pt>
                <c:pt idx="193">
                  <c:v>0</c:v>
                </c:pt>
                <c:pt idx="194">
                  <c:v>0</c:v>
                </c:pt>
                <c:pt idx="195">
                  <c:v>0</c:v>
                </c:pt>
                <c:pt idx="196">
                  <c:v>3</c:v>
                </c:pt>
                <c:pt idx="197">
                  <c:v>4</c:v>
                </c:pt>
                <c:pt idx="198">
                  <c:v>0</c:v>
                </c:pt>
                <c:pt idx="199">
                  <c:v>0</c:v>
                </c:pt>
                <c:pt idx="200">
                  <c:v>1</c:v>
                </c:pt>
                <c:pt idx="201">
                  <c:v>4</c:v>
                </c:pt>
                <c:pt idx="202">
                  <c:v>2</c:v>
                </c:pt>
                <c:pt idx="203">
                  <c:v>0</c:v>
                </c:pt>
                <c:pt idx="204">
                  <c:v>0</c:v>
                </c:pt>
                <c:pt idx="205">
                  <c:v>1</c:v>
                </c:pt>
                <c:pt idx="206">
                  <c:v>0</c:v>
                </c:pt>
                <c:pt idx="207">
                  <c:v>3</c:v>
                </c:pt>
                <c:pt idx="208">
                  <c:v>1</c:v>
                </c:pt>
                <c:pt idx="209">
                  <c:v>0</c:v>
                </c:pt>
                <c:pt idx="210">
                  <c:v>0</c:v>
                </c:pt>
                <c:pt idx="211">
                  <c:v>1</c:v>
                </c:pt>
                <c:pt idx="212">
                  <c:v>0</c:v>
                </c:pt>
                <c:pt idx="213">
                  <c:v>0</c:v>
                </c:pt>
                <c:pt idx="214">
                  <c:v>0</c:v>
                </c:pt>
                <c:pt idx="215">
                  <c:v>0</c:v>
                </c:pt>
                <c:pt idx="216">
                  <c:v>0</c:v>
                </c:pt>
                <c:pt idx="217">
                  <c:v>0</c:v>
                </c:pt>
                <c:pt idx="218">
                  <c:v>0</c:v>
                </c:pt>
                <c:pt idx="219">
                  <c:v>0</c:v>
                </c:pt>
                <c:pt idx="220">
                  <c:v>2</c:v>
                </c:pt>
                <c:pt idx="221">
                  <c:v>0</c:v>
                </c:pt>
                <c:pt idx="222">
                  <c:v>0</c:v>
                </c:pt>
                <c:pt idx="223">
                  <c:v>0</c:v>
                </c:pt>
                <c:pt idx="224">
                  <c:v>1</c:v>
                </c:pt>
                <c:pt idx="225">
                  <c:v>0</c:v>
                </c:pt>
                <c:pt idx="226">
                  <c:v>1</c:v>
                </c:pt>
                <c:pt idx="227">
                  <c:v>2</c:v>
                </c:pt>
                <c:pt idx="228">
                  <c:v>0</c:v>
                </c:pt>
                <c:pt idx="229">
                  <c:v>0</c:v>
                </c:pt>
                <c:pt idx="230">
                  <c:v>0</c:v>
                </c:pt>
                <c:pt idx="231">
                  <c:v>0</c:v>
                </c:pt>
                <c:pt idx="232">
                  <c:v>1</c:v>
                </c:pt>
                <c:pt idx="233">
                  <c:v>1</c:v>
                </c:pt>
                <c:pt idx="234">
                  <c:v>0</c:v>
                </c:pt>
                <c:pt idx="235">
                  <c:v>0</c:v>
                </c:pt>
                <c:pt idx="236">
                  <c:v>1</c:v>
                </c:pt>
                <c:pt idx="237">
                  <c:v>0</c:v>
                </c:pt>
                <c:pt idx="238">
                  <c:v>0</c:v>
                </c:pt>
                <c:pt idx="239">
                  <c:v>1</c:v>
                </c:pt>
                <c:pt idx="240">
                  <c:v>3</c:v>
                </c:pt>
                <c:pt idx="241">
                  <c:v>1</c:v>
                </c:pt>
                <c:pt idx="242">
                  <c:v>3</c:v>
                </c:pt>
                <c:pt idx="243">
                  <c:v>3</c:v>
                </c:pt>
                <c:pt idx="244">
                  <c:v>2</c:v>
                </c:pt>
                <c:pt idx="245">
                  <c:v>0</c:v>
                </c:pt>
                <c:pt idx="246">
                  <c:v>2</c:v>
                </c:pt>
                <c:pt idx="247">
                  <c:v>1</c:v>
                </c:pt>
                <c:pt idx="248">
                  <c:v>1</c:v>
                </c:pt>
                <c:pt idx="249">
                  <c:v>0</c:v>
                </c:pt>
                <c:pt idx="250">
                  <c:v>0</c:v>
                </c:pt>
                <c:pt idx="251">
                  <c:v>0</c:v>
                </c:pt>
                <c:pt idx="252">
                  <c:v>0</c:v>
                </c:pt>
                <c:pt idx="253">
                  <c:v>1</c:v>
                </c:pt>
                <c:pt idx="254">
                  <c:v>2</c:v>
                </c:pt>
                <c:pt idx="255">
                  <c:v>0</c:v>
                </c:pt>
                <c:pt idx="256">
                  <c:v>1</c:v>
                </c:pt>
                <c:pt idx="257">
                  <c:v>0</c:v>
                </c:pt>
                <c:pt idx="258">
                  <c:v>1</c:v>
                </c:pt>
                <c:pt idx="259">
                  <c:v>2</c:v>
                </c:pt>
                <c:pt idx="260">
                  <c:v>0</c:v>
                </c:pt>
                <c:pt idx="261">
                  <c:v>0</c:v>
                </c:pt>
                <c:pt idx="262">
                  <c:v>4</c:v>
                </c:pt>
                <c:pt idx="263">
                  <c:v>0</c:v>
                </c:pt>
                <c:pt idx="264">
                  <c:v>3</c:v>
                </c:pt>
                <c:pt idx="265">
                  <c:v>0</c:v>
                </c:pt>
                <c:pt idx="266">
                  <c:v>11</c:v>
                </c:pt>
                <c:pt idx="267">
                  <c:v>1</c:v>
                </c:pt>
                <c:pt idx="268">
                  <c:v>5</c:v>
                </c:pt>
                <c:pt idx="269">
                  <c:v>2</c:v>
                </c:pt>
                <c:pt idx="270">
                  <c:v>4</c:v>
                </c:pt>
                <c:pt idx="271">
                  <c:v>1</c:v>
                </c:pt>
                <c:pt idx="272">
                  <c:v>2</c:v>
                </c:pt>
                <c:pt idx="273">
                  <c:v>1</c:v>
                </c:pt>
                <c:pt idx="274">
                  <c:v>1</c:v>
                </c:pt>
                <c:pt idx="275">
                  <c:v>1</c:v>
                </c:pt>
                <c:pt idx="276">
                  <c:v>0</c:v>
                </c:pt>
                <c:pt idx="277">
                  <c:v>1</c:v>
                </c:pt>
                <c:pt idx="278">
                  <c:v>5</c:v>
                </c:pt>
                <c:pt idx="279">
                  <c:v>1</c:v>
                </c:pt>
                <c:pt idx="280">
                  <c:v>0</c:v>
                </c:pt>
                <c:pt idx="281">
                  <c:v>2</c:v>
                </c:pt>
                <c:pt idx="282">
                  <c:v>4</c:v>
                </c:pt>
                <c:pt idx="283">
                  <c:v>0</c:v>
                </c:pt>
                <c:pt idx="284">
                  <c:v>0</c:v>
                </c:pt>
                <c:pt idx="285">
                  <c:v>1</c:v>
                </c:pt>
                <c:pt idx="286">
                  <c:v>2</c:v>
                </c:pt>
                <c:pt idx="287">
                  <c:v>0</c:v>
                </c:pt>
                <c:pt idx="288">
                  <c:v>0</c:v>
                </c:pt>
                <c:pt idx="289">
                  <c:v>0</c:v>
                </c:pt>
                <c:pt idx="290">
                  <c:v>3</c:v>
                </c:pt>
                <c:pt idx="291">
                  <c:v>2</c:v>
                </c:pt>
                <c:pt idx="292">
                  <c:v>2</c:v>
                </c:pt>
                <c:pt idx="293">
                  <c:v>0</c:v>
                </c:pt>
                <c:pt idx="294">
                  <c:v>0</c:v>
                </c:pt>
                <c:pt idx="295">
                  <c:v>1</c:v>
                </c:pt>
                <c:pt idx="296">
                  <c:v>6</c:v>
                </c:pt>
                <c:pt idx="297">
                  <c:v>2</c:v>
                </c:pt>
                <c:pt idx="298">
                  <c:v>6</c:v>
                </c:pt>
                <c:pt idx="299">
                  <c:v>2</c:v>
                </c:pt>
                <c:pt idx="300">
                  <c:v>2</c:v>
                </c:pt>
                <c:pt idx="301">
                  <c:v>0</c:v>
                </c:pt>
                <c:pt idx="302">
                  <c:v>2</c:v>
                </c:pt>
                <c:pt idx="303">
                  <c:v>1</c:v>
                </c:pt>
                <c:pt idx="304">
                  <c:v>0</c:v>
                </c:pt>
                <c:pt idx="305">
                  <c:v>2</c:v>
                </c:pt>
                <c:pt idx="306">
                  <c:v>2</c:v>
                </c:pt>
                <c:pt idx="307">
                  <c:v>1</c:v>
                </c:pt>
                <c:pt idx="308">
                  <c:v>0</c:v>
                </c:pt>
                <c:pt idx="309">
                  <c:v>1</c:v>
                </c:pt>
                <c:pt idx="310">
                  <c:v>0</c:v>
                </c:pt>
                <c:pt idx="311">
                  <c:v>0</c:v>
                </c:pt>
                <c:pt idx="312">
                  <c:v>0</c:v>
                </c:pt>
                <c:pt idx="313">
                  <c:v>1</c:v>
                </c:pt>
                <c:pt idx="314">
                  <c:v>0</c:v>
                </c:pt>
                <c:pt idx="315">
                  <c:v>0</c:v>
                </c:pt>
                <c:pt idx="316">
                  <c:v>2</c:v>
                </c:pt>
                <c:pt idx="317">
                  <c:v>0</c:v>
                </c:pt>
                <c:pt idx="318">
                  <c:v>1</c:v>
                </c:pt>
                <c:pt idx="319">
                  <c:v>3</c:v>
                </c:pt>
                <c:pt idx="320">
                  <c:v>0</c:v>
                </c:pt>
                <c:pt idx="321">
                  <c:v>1</c:v>
                </c:pt>
                <c:pt idx="322">
                  <c:v>0</c:v>
                </c:pt>
                <c:pt idx="323">
                  <c:v>0</c:v>
                </c:pt>
                <c:pt idx="324">
                  <c:v>0</c:v>
                </c:pt>
                <c:pt idx="325">
                  <c:v>1</c:v>
                </c:pt>
                <c:pt idx="326">
                  <c:v>1</c:v>
                </c:pt>
                <c:pt idx="327">
                  <c:v>4</c:v>
                </c:pt>
                <c:pt idx="328">
                  <c:v>1</c:v>
                </c:pt>
                <c:pt idx="329">
                  <c:v>3</c:v>
                </c:pt>
                <c:pt idx="330">
                  <c:v>1</c:v>
                </c:pt>
                <c:pt idx="331">
                  <c:v>0</c:v>
                </c:pt>
                <c:pt idx="332">
                  <c:v>0</c:v>
                </c:pt>
                <c:pt idx="333">
                  <c:v>0</c:v>
                </c:pt>
                <c:pt idx="334">
                  <c:v>2</c:v>
                </c:pt>
                <c:pt idx="335">
                  <c:v>2</c:v>
                </c:pt>
                <c:pt idx="336">
                  <c:v>3</c:v>
                </c:pt>
                <c:pt idx="337">
                  <c:v>1</c:v>
                </c:pt>
                <c:pt idx="338">
                  <c:v>5</c:v>
                </c:pt>
                <c:pt idx="339">
                  <c:v>0</c:v>
                </c:pt>
                <c:pt idx="340">
                  <c:v>1</c:v>
                </c:pt>
                <c:pt idx="341">
                  <c:v>3</c:v>
                </c:pt>
                <c:pt idx="342">
                  <c:v>0</c:v>
                </c:pt>
                <c:pt idx="343">
                  <c:v>2</c:v>
                </c:pt>
                <c:pt idx="344">
                  <c:v>0</c:v>
                </c:pt>
                <c:pt idx="345">
                  <c:v>7</c:v>
                </c:pt>
                <c:pt idx="346">
                  <c:v>0</c:v>
                </c:pt>
                <c:pt idx="347">
                  <c:v>6</c:v>
                </c:pt>
                <c:pt idx="348">
                  <c:v>1</c:v>
                </c:pt>
                <c:pt idx="349">
                  <c:v>0</c:v>
                </c:pt>
                <c:pt idx="350">
                  <c:v>0</c:v>
                </c:pt>
                <c:pt idx="351">
                  <c:v>3</c:v>
                </c:pt>
                <c:pt idx="352">
                  <c:v>0</c:v>
                </c:pt>
                <c:pt idx="353">
                  <c:v>1</c:v>
                </c:pt>
                <c:pt idx="354">
                  <c:v>2</c:v>
                </c:pt>
                <c:pt idx="355">
                  <c:v>0</c:v>
                </c:pt>
                <c:pt idx="356">
                  <c:v>0</c:v>
                </c:pt>
                <c:pt idx="357">
                  <c:v>1</c:v>
                </c:pt>
                <c:pt idx="358">
                  <c:v>0</c:v>
                </c:pt>
                <c:pt idx="359">
                  <c:v>0</c:v>
                </c:pt>
                <c:pt idx="360">
                  <c:v>0</c:v>
                </c:pt>
                <c:pt idx="361">
                  <c:v>1</c:v>
                </c:pt>
                <c:pt idx="362">
                  <c:v>0</c:v>
                </c:pt>
                <c:pt idx="363">
                  <c:v>0</c:v>
                </c:pt>
                <c:pt idx="364">
                  <c:v>0</c:v>
                </c:pt>
                <c:pt idx="365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51C-407A-9A83-2C7471675CA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11895672"/>
        <c:axId val="311896000"/>
      </c:lineChart>
      <c:catAx>
        <c:axId val="31189567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1896000"/>
        <c:crosses val="autoZero"/>
        <c:auto val="1"/>
        <c:lblAlgn val="ctr"/>
        <c:lblOffset val="100"/>
        <c:noMultiLvlLbl val="0"/>
      </c:catAx>
      <c:valAx>
        <c:axId val="3118960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18956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@NDRsport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Sheet1!$A$2:$A$367</c:f>
              <c:strCache>
                <c:ptCount val="366"/>
                <c:pt idx="0">
                  <c:v>01.01.2016</c:v>
                </c:pt>
                <c:pt idx="1">
                  <c:v>02.01.2016</c:v>
                </c:pt>
                <c:pt idx="2">
                  <c:v>03.01.2016</c:v>
                </c:pt>
                <c:pt idx="3">
                  <c:v>04.01.2016</c:v>
                </c:pt>
                <c:pt idx="4">
                  <c:v>05.01.2016</c:v>
                </c:pt>
                <c:pt idx="5">
                  <c:v>06.01.2016</c:v>
                </c:pt>
                <c:pt idx="6">
                  <c:v>07.01.2016</c:v>
                </c:pt>
                <c:pt idx="7">
                  <c:v>08.01.2016</c:v>
                </c:pt>
                <c:pt idx="8">
                  <c:v>09.01.2016</c:v>
                </c:pt>
                <c:pt idx="9">
                  <c:v>10.01.2016</c:v>
                </c:pt>
                <c:pt idx="10">
                  <c:v>11.01.2016</c:v>
                </c:pt>
                <c:pt idx="11">
                  <c:v>12.01.2016</c:v>
                </c:pt>
                <c:pt idx="12">
                  <c:v>13.01.2016</c:v>
                </c:pt>
                <c:pt idx="13">
                  <c:v>14.01.2016</c:v>
                </c:pt>
                <c:pt idx="14">
                  <c:v>15.01.2016</c:v>
                </c:pt>
                <c:pt idx="15">
                  <c:v>16.01.2016</c:v>
                </c:pt>
                <c:pt idx="16">
                  <c:v>17.01.2016</c:v>
                </c:pt>
                <c:pt idx="17">
                  <c:v>18.01.2016</c:v>
                </c:pt>
                <c:pt idx="18">
                  <c:v>19.01.2016</c:v>
                </c:pt>
                <c:pt idx="19">
                  <c:v>20.01.2016</c:v>
                </c:pt>
                <c:pt idx="20">
                  <c:v>21.01.2016</c:v>
                </c:pt>
                <c:pt idx="21">
                  <c:v>22.01.2016</c:v>
                </c:pt>
                <c:pt idx="22">
                  <c:v>23.01.2016</c:v>
                </c:pt>
                <c:pt idx="23">
                  <c:v>24.01.2016</c:v>
                </c:pt>
                <c:pt idx="24">
                  <c:v>25.01.2016</c:v>
                </c:pt>
                <c:pt idx="25">
                  <c:v>26.01.2016</c:v>
                </c:pt>
                <c:pt idx="26">
                  <c:v>27.01.2016</c:v>
                </c:pt>
                <c:pt idx="27">
                  <c:v>28.01.2016</c:v>
                </c:pt>
                <c:pt idx="28">
                  <c:v>29.01.2016</c:v>
                </c:pt>
                <c:pt idx="29">
                  <c:v>30.01.2016</c:v>
                </c:pt>
                <c:pt idx="30">
                  <c:v>31.01.2016</c:v>
                </c:pt>
                <c:pt idx="31">
                  <c:v>01.02.2016</c:v>
                </c:pt>
                <c:pt idx="32">
                  <c:v>02.02.2016</c:v>
                </c:pt>
                <c:pt idx="33">
                  <c:v>03.02.2016</c:v>
                </c:pt>
                <c:pt idx="34">
                  <c:v>04.02.2016</c:v>
                </c:pt>
                <c:pt idx="35">
                  <c:v>05.02.2016</c:v>
                </c:pt>
                <c:pt idx="36">
                  <c:v>06.02.2016</c:v>
                </c:pt>
                <c:pt idx="37">
                  <c:v>07.02.2016</c:v>
                </c:pt>
                <c:pt idx="38">
                  <c:v>08.02.2016</c:v>
                </c:pt>
                <c:pt idx="39">
                  <c:v>09.02.2016</c:v>
                </c:pt>
                <c:pt idx="40">
                  <c:v>10.02.2016</c:v>
                </c:pt>
                <c:pt idx="41">
                  <c:v>11.02.2016</c:v>
                </c:pt>
                <c:pt idx="42">
                  <c:v>12.02.2016</c:v>
                </c:pt>
                <c:pt idx="43">
                  <c:v>13.02.2016</c:v>
                </c:pt>
                <c:pt idx="44">
                  <c:v>14.02.2016</c:v>
                </c:pt>
                <c:pt idx="45">
                  <c:v>15.02.2016</c:v>
                </c:pt>
                <c:pt idx="46">
                  <c:v>16.02.2016</c:v>
                </c:pt>
                <c:pt idx="47">
                  <c:v>17.02.2016</c:v>
                </c:pt>
                <c:pt idx="48">
                  <c:v>18.02.2016</c:v>
                </c:pt>
                <c:pt idx="49">
                  <c:v>19.02.2016</c:v>
                </c:pt>
                <c:pt idx="50">
                  <c:v>20.02.2016</c:v>
                </c:pt>
                <c:pt idx="51">
                  <c:v>21.02.2016</c:v>
                </c:pt>
                <c:pt idx="52">
                  <c:v>22.02.2016</c:v>
                </c:pt>
                <c:pt idx="53">
                  <c:v>23.02.2016</c:v>
                </c:pt>
                <c:pt idx="54">
                  <c:v>24.02.2016</c:v>
                </c:pt>
                <c:pt idx="55">
                  <c:v>25.02.2016</c:v>
                </c:pt>
                <c:pt idx="56">
                  <c:v>26.02.2016</c:v>
                </c:pt>
                <c:pt idx="57">
                  <c:v>27.02.2016</c:v>
                </c:pt>
                <c:pt idx="58">
                  <c:v>28.02.2016</c:v>
                </c:pt>
                <c:pt idx="59">
                  <c:v>29.02.2016</c:v>
                </c:pt>
                <c:pt idx="60">
                  <c:v>01.03.2016</c:v>
                </c:pt>
                <c:pt idx="61">
                  <c:v>02.03.2016</c:v>
                </c:pt>
                <c:pt idx="62">
                  <c:v>03.03.2016</c:v>
                </c:pt>
                <c:pt idx="63">
                  <c:v>04.03.2016</c:v>
                </c:pt>
                <c:pt idx="64">
                  <c:v>05.03.2016</c:v>
                </c:pt>
                <c:pt idx="65">
                  <c:v>06.03.2016</c:v>
                </c:pt>
                <c:pt idx="66">
                  <c:v>07.03.2016</c:v>
                </c:pt>
                <c:pt idx="67">
                  <c:v>08.03.2016</c:v>
                </c:pt>
                <c:pt idx="68">
                  <c:v>09.03.2016</c:v>
                </c:pt>
                <c:pt idx="69">
                  <c:v>10.03.2016</c:v>
                </c:pt>
                <c:pt idx="70">
                  <c:v>11.03.2016</c:v>
                </c:pt>
                <c:pt idx="71">
                  <c:v>12.03.2016</c:v>
                </c:pt>
                <c:pt idx="72">
                  <c:v>13.03.2016</c:v>
                </c:pt>
                <c:pt idx="73">
                  <c:v>14.03.2016</c:v>
                </c:pt>
                <c:pt idx="74">
                  <c:v>15.03.2016</c:v>
                </c:pt>
                <c:pt idx="75">
                  <c:v>16.03.2016</c:v>
                </c:pt>
                <c:pt idx="76">
                  <c:v>17.03.2016</c:v>
                </c:pt>
                <c:pt idx="77">
                  <c:v>18.03.2016</c:v>
                </c:pt>
                <c:pt idx="78">
                  <c:v>19.03.2016</c:v>
                </c:pt>
                <c:pt idx="79">
                  <c:v>20.03.2016</c:v>
                </c:pt>
                <c:pt idx="80">
                  <c:v>21.03.2016</c:v>
                </c:pt>
                <c:pt idx="81">
                  <c:v>22.03.2016</c:v>
                </c:pt>
                <c:pt idx="82">
                  <c:v>23.03.2016</c:v>
                </c:pt>
                <c:pt idx="83">
                  <c:v>24.03.2016</c:v>
                </c:pt>
                <c:pt idx="84">
                  <c:v>25.03.2016</c:v>
                </c:pt>
                <c:pt idx="85">
                  <c:v>26.03.2016</c:v>
                </c:pt>
                <c:pt idx="86">
                  <c:v>27.03.2016</c:v>
                </c:pt>
                <c:pt idx="87">
                  <c:v>28.03.2016</c:v>
                </c:pt>
                <c:pt idx="88">
                  <c:v>29.03.2016</c:v>
                </c:pt>
                <c:pt idx="89">
                  <c:v>30.03.2016</c:v>
                </c:pt>
                <c:pt idx="90">
                  <c:v>31.03.2016</c:v>
                </c:pt>
                <c:pt idx="91">
                  <c:v>01.04.2016</c:v>
                </c:pt>
                <c:pt idx="92">
                  <c:v>02.04.2016</c:v>
                </c:pt>
                <c:pt idx="93">
                  <c:v>03.04.2016</c:v>
                </c:pt>
                <c:pt idx="94">
                  <c:v>04.04.2016</c:v>
                </c:pt>
                <c:pt idx="95">
                  <c:v>05.04.2016</c:v>
                </c:pt>
                <c:pt idx="96">
                  <c:v>06.04.2016</c:v>
                </c:pt>
                <c:pt idx="97">
                  <c:v>07.04.2016</c:v>
                </c:pt>
                <c:pt idx="98">
                  <c:v>08.04.2016</c:v>
                </c:pt>
                <c:pt idx="99">
                  <c:v>09.04.2016</c:v>
                </c:pt>
                <c:pt idx="100">
                  <c:v>10.04.2016</c:v>
                </c:pt>
                <c:pt idx="101">
                  <c:v>11.04.2016</c:v>
                </c:pt>
                <c:pt idx="102">
                  <c:v>12.04.2016</c:v>
                </c:pt>
                <c:pt idx="103">
                  <c:v>13.04.2016</c:v>
                </c:pt>
                <c:pt idx="104">
                  <c:v>14.04.2016</c:v>
                </c:pt>
                <c:pt idx="105">
                  <c:v>15.04.2016</c:v>
                </c:pt>
                <c:pt idx="106">
                  <c:v>16.04.2016</c:v>
                </c:pt>
                <c:pt idx="107">
                  <c:v>17.04.2016</c:v>
                </c:pt>
                <c:pt idx="108">
                  <c:v>18.04.2016</c:v>
                </c:pt>
                <c:pt idx="109">
                  <c:v>19.04.2016</c:v>
                </c:pt>
                <c:pt idx="110">
                  <c:v>20.04.2016</c:v>
                </c:pt>
                <c:pt idx="111">
                  <c:v>21.04.2016</c:v>
                </c:pt>
                <c:pt idx="112">
                  <c:v>22.04.2016</c:v>
                </c:pt>
                <c:pt idx="113">
                  <c:v>23.04.2016</c:v>
                </c:pt>
                <c:pt idx="114">
                  <c:v>24.04.2016</c:v>
                </c:pt>
                <c:pt idx="115">
                  <c:v>25.04.2016</c:v>
                </c:pt>
                <c:pt idx="116">
                  <c:v>26.04.2016</c:v>
                </c:pt>
                <c:pt idx="117">
                  <c:v>27.04.2016</c:v>
                </c:pt>
                <c:pt idx="118">
                  <c:v>28.04.2016</c:v>
                </c:pt>
                <c:pt idx="119">
                  <c:v>29.04.2016</c:v>
                </c:pt>
                <c:pt idx="120">
                  <c:v>30.04.2016</c:v>
                </c:pt>
                <c:pt idx="121">
                  <c:v>01.05.2016</c:v>
                </c:pt>
                <c:pt idx="122">
                  <c:v>02.05.2016</c:v>
                </c:pt>
                <c:pt idx="123">
                  <c:v>03.05.2016</c:v>
                </c:pt>
                <c:pt idx="124">
                  <c:v>04.05.2016</c:v>
                </c:pt>
                <c:pt idx="125">
                  <c:v>05.05.2016</c:v>
                </c:pt>
                <c:pt idx="126">
                  <c:v>06.05.2016</c:v>
                </c:pt>
                <c:pt idx="127">
                  <c:v>07.05.2016</c:v>
                </c:pt>
                <c:pt idx="128">
                  <c:v>08.05.2016</c:v>
                </c:pt>
                <c:pt idx="129">
                  <c:v>09.05.2016</c:v>
                </c:pt>
                <c:pt idx="130">
                  <c:v>10.05.2016</c:v>
                </c:pt>
                <c:pt idx="131">
                  <c:v>11.05.2016</c:v>
                </c:pt>
                <c:pt idx="132">
                  <c:v>12.05.2016</c:v>
                </c:pt>
                <c:pt idx="133">
                  <c:v>13.05.2016</c:v>
                </c:pt>
                <c:pt idx="134">
                  <c:v>14.05.2016</c:v>
                </c:pt>
                <c:pt idx="135">
                  <c:v>15.05.2016</c:v>
                </c:pt>
                <c:pt idx="136">
                  <c:v>16.05.2016</c:v>
                </c:pt>
                <c:pt idx="137">
                  <c:v>17.05.2016</c:v>
                </c:pt>
                <c:pt idx="138">
                  <c:v>18.05.2016</c:v>
                </c:pt>
                <c:pt idx="139">
                  <c:v>19.05.2016</c:v>
                </c:pt>
                <c:pt idx="140">
                  <c:v>20.05.2016</c:v>
                </c:pt>
                <c:pt idx="141">
                  <c:v>21.05.2016</c:v>
                </c:pt>
                <c:pt idx="142">
                  <c:v>22.05.2016</c:v>
                </c:pt>
                <c:pt idx="143">
                  <c:v>23.05.2016</c:v>
                </c:pt>
                <c:pt idx="144">
                  <c:v>24.05.2016</c:v>
                </c:pt>
                <c:pt idx="145">
                  <c:v>25.05.2016</c:v>
                </c:pt>
                <c:pt idx="146">
                  <c:v>26.05.2016</c:v>
                </c:pt>
                <c:pt idx="147">
                  <c:v>27.05.2016</c:v>
                </c:pt>
                <c:pt idx="148">
                  <c:v>28.05.2016</c:v>
                </c:pt>
                <c:pt idx="149">
                  <c:v>29.05.2016</c:v>
                </c:pt>
                <c:pt idx="150">
                  <c:v>30.05.2016</c:v>
                </c:pt>
                <c:pt idx="151">
                  <c:v>31.05.2016</c:v>
                </c:pt>
                <c:pt idx="152">
                  <c:v>01.06.2016</c:v>
                </c:pt>
                <c:pt idx="153">
                  <c:v>02.06.2016</c:v>
                </c:pt>
                <c:pt idx="154">
                  <c:v>03.06.2016</c:v>
                </c:pt>
                <c:pt idx="155">
                  <c:v>04.06.2016</c:v>
                </c:pt>
                <c:pt idx="156">
                  <c:v>05.06.2016</c:v>
                </c:pt>
                <c:pt idx="157">
                  <c:v>06.06.2016</c:v>
                </c:pt>
                <c:pt idx="158">
                  <c:v>07.06.2016</c:v>
                </c:pt>
                <c:pt idx="159">
                  <c:v>08.06.2016</c:v>
                </c:pt>
                <c:pt idx="160">
                  <c:v>09.06.2016</c:v>
                </c:pt>
                <c:pt idx="161">
                  <c:v>10.06.2016</c:v>
                </c:pt>
                <c:pt idx="162">
                  <c:v>11.06.2016</c:v>
                </c:pt>
                <c:pt idx="163">
                  <c:v>12.06.2016</c:v>
                </c:pt>
                <c:pt idx="164">
                  <c:v>13.06.2016</c:v>
                </c:pt>
                <c:pt idx="165">
                  <c:v>14.06.2016</c:v>
                </c:pt>
                <c:pt idx="166">
                  <c:v>15.06.2016</c:v>
                </c:pt>
                <c:pt idx="167">
                  <c:v>16.06.2016</c:v>
                </c:pt>
                <c:pt idx="168">
                  <c:v>17.06.2016</c:v>
                </c:pt>
                <c:pt idx="169">
                  <c:v>18.06.2016</c:v>
                </c:pt>
                <c:pt idx="170">
                  <c:v>19.06.2016</c:v>
                </c:pt>
                <c:pt idx="171">
                  <c:v>20.06.2016</c:v>
                </c:pt>
                <c:pt idx="172">
                  <c:v>21.06.2016</c:v>
                </c:pt>
                <c:pt idx="173">
                  <c:v>22.06.2016</c:v>
                </c:pt>
                <c:pt idx="174">
                  <c:v>23.06.2016</c:v>
                </c:pt>
                <c:pt idx="175">
                  <c:v>24.06.2016</c:v>
                </c:pt>
                <c:pt idx="176">
                  <c:v>25.06.2016</c:v>
                </c:pt>
                <c:pt idx="177">
                  <c:v>26.06.2016</c:v>
                </c:pt>
                <c:pt idx="178">
                  <c:v>27.06.2016</c:v>
                </c:pt>
                <c:pt idx="179">
                  <c:v>28.06.2016</c:v>
                </c:pt>
                <c:pt idx="180">
                  <c:v>29.06.2016</c:v>
                </c:pt>
                <c:pt idx="181">
                  <c:v>30.06.2016</c:v>
                </c:pt>
                <c:pt idx="182">
                  <c:v>01.07.2016</c:v>
                </c:pt>
                <c:pt idx="183">
                  <c:v>02.07.2016</c:v>
                </c:pt>
                <c:pt idx="184">
                  <c:v>03.07.2016</c:v>
                </c:pt>
                <c:pt idx="185">
                  <c:v>04.07.2016</c:v>
                </c:pt>
                <c:pt idx="186">
                  <c:v>05.07.2016</c:v>
                </c:pt>
                <c:pt idx="187">
                  <c:v>06.07.2016</c:v>
                </c:pt>
                <c:pt idx="188">
                  <c:v>07.07.2016</c:v>
                </c:pt>
                <c:pt idx="189">
                  <c:v>08.07.2016</c:v>
                </c:pt>
                <c:pt idx="190">
                  <c:v>09.07.2016</c:v>
                </c:pt>
                <c:pt idx="191">
                  <c:v>10.07.2016</c:v>
                </c:pt>
                <c:pt idx="192">
                  <c:v>11.07.2016</c:v>
                </c:pt>
                <c:pt idx="193">
                  <c:v>12.07.2016</c:v>
                </c:pt>
                <c:pt idx="194">
                  <c:v>13.07.2016</c:v>
                </c:pt>
                <c:pt idx="195">
                  <c:v>14.07.2016</c:v>
                </c:pt>
                <c:pt idx="196">
                  <c:v>15.07.2016</c:v>
                </c:pt>
                <c:pt idx="197">
                  <c:v>16.07.2016</c:v>
                </c:pt>
                <c:pt idx="198">
                  <c:v>17.07.2016</c:v>
                </c:pt>
                <c:pt idx="199">
                  <c:v>18.07.2016</c:v>
                </c:pt>
                <c:pt idx="200">
                  <c:v>19.07.2016</c:v>
                </c:pt>
                <c:pt idx="201">
                  <c:v>20.07.2016</c:v>
                </c:pt>
                <c:pt idx="202">
                  <c:v>21.07.2016</c:v>
                </c:pt>
                <c:pt idx="203">
                  <c:v>22.07.2016</c:v>
                </c:pt>
                <c:pt idx="204">
                  <c:v>23.07.2016</c:v>
                </c:pt>
                <c:pt idx="205">
                  <c:v>24.07.2016</c:v>
                </c:pt>
                <c:pt idx="206">
                  <c:v>25.07.2016</c:v>
                </c:pt>
                <c:pt idx="207">
                  <c:v>26.07.2016</c:v>
                </c:pt>
                <c:pt idx="208">
                  <c:v>27.07.2016</c:v>
                </c:pt>
                <c:pt idx="209">
                  <c:v>28.07.2016</c:v>
                </c:pt>
                <c:pt idx="210">
                  <c:v>29.07.2016</c:v>
                </c:pt>
                <c:pt idx="211">
                  <c:v>30.07.2016</c:v>
                </c:pt>
                <c:pt idx="212">
                  <c:v>31.07.2016</c:v>
                </c:pt>
                <c:pt idx="213">
                  <c:v>01.08.2016</c:v>
                </c:pt>
                <c:pt idx="214">
                  <c:v>02.08.2016</c:v>
                </c:pt>
                <c:pt idx="215">
                  <c:v>03.08.2016</c:v>
                </c:pt>
                <c:pt idx="216">
                  <c:v>04.08.2016</c:v>
                </c:pt>
                <c:pt idx="217">
                  <c:v>05.08.2016</c:v>
                </c:pt>
                <c:pt idx="218">
                  <c:v>06.08.2016</c:v>
                </c:pt>
                <c:pt idx="219">
                  <c:v>07.08.2016</c:v>
                </c:pt>
                <c:pt idx="220">
                  <c:v>08.08.2016</c:v>
                </c:pt>
                <c:pt idx="221">
                  <c:v>09.08.2016</c:v>
                </c:pt>
                <c:pt idx="222">
                  <c:v>10.08.2016</c:v>
                </c:pt>
                <c:pt idx="223">
                  <c:v>11.08.2016</c:v>
                </c:pt>
                <c:pt idx="224">
                  <c:v>12.08.2016</c:v>
                </c:pt>
                <c:pt idx="225">
                  <c:v>13.08.2016</c:v>
                </c:pt>
                <c:pt idx="226">
                  <c:v>14.08.2016</c:v>
                </c:pt>
                <c:pt idx="227">
                  <c:v>15.08.2016</c:v>
                </c:pt>
                <c:pt idx="228">
                  <c:v>16.08.2016</c:v>
                </c:pt>
                <c:pt idx="229">
                  <c:v>17.08.2016</c:v>
                </c:pt>
                <c:pt idx="230">
                  <c:v>18.08.2016</c:v>
                </c:pt>
                <c:pt idx="231">
                  <c:v>19.08.2016</c:v>
                </c:pt>
                <c:pt idx="232">
                  <c:v>20.08.2016</c:v>
                </c:pt>
                <c:pt idx="233">
                  <c:v>21.08.2016</c:v>
                </c:pt>
                <c:pt idx="234">
                  <c:v>22.08.2016</c:v>
                </c:pt>
                <c:pt idx="235">
                  <c:v>23.08.2016</c:v>
                </c:pt>
                <c:pt idx="236">
                  <c:v>24.08.2016</c:v>
                </c:pt>
                <c:pt idx="237">
                  <c:v>25.08.2016</c:v>
                </c:pt>
                <c:pt idx="238">
                  <c:v>26.08.2016</c:v>
                </c:pt>
                <c:pt idx="239">
                  <c:v>27.08.2016</c:v>
                </c:pt>
                <c:pt idx="240">
                  <c:v>28.08.2016</c:v>
                </c:pt>
                <c:pt idx="241">
                  <c:v>29.08.2016</c:v>
                </c:pt>
                <c:pt idx="242">
                  <c:v>30.08.2016</c:v>
                </c:pt>
                <c:pt idx="243">
                  <c:v>31.08.2016</c:v>
                </c:pt>
                <c:pt idx="244">
                  <c:v>01.09.2016</c:v>
                </c:pt>
                <c:pt idx="245">
                  <c:v>02.09.2016</c:v>
                </c:pt>
                <c:pt idx="246">
                  <c:v>03.09.2016</c:v>
                </c:pt>
                <c:pt idx="247">
                  <c:v>04.09.2016</c:v>
                </c:pt>
                <c:pt idx="248">
                  <c:v>05.09.2016</c:v>
                </c:pt>
                <c:pt idx="249">
                  <c:v>06.09.2016</c:v>
                </c:pt>
                <c:pt idx="250">
                  <c:v>07.09.2016</c:v>
                </c:pt>
                <c:pt idx="251">
                  <c:v>08.09.2016</c:v>
                </c:pt>
                <c:pt idx="252">
                  <c:v>09.09.2016</c:v>
                </c:pt>
                <c:pt idx="253">
                  <c:v>10.09.2016</c:v>
                </c:pt>
                <c:pt idx="254">
                  <c:v>11.09.2016</c:v>
                </c:pt>
                <c:pt idx="255">
                  <c:v>12.09.2016</c:v>
                </c:pt>
                <c:pt idx="256">
                  <c:v>13.09.2016</c:v>
                </c:pt>
                <c:pt idx="257">
                  <c:v>14.09.2016</c:v>
                </c:pt>
                <c:pt idx="258">
                  <c:v>15.09.2016</c:v>
                </c:pt>
                <c:pt idx="259">
                  <c:v>16.09.2016</c:v>
                </c:pt>
                <c:pt idx="260">
                  <c:v>17.09.2016</c:v>
                </c:pt>
                <c:pt idx="261">
                  <c:v>18.09.2016</c:v>
                </c:pt>
                <c:pt idx="262">
                  <c:v>19.09.2016</c:v>
                </c:pt>
                <c:pt idx="263">
                  <c:v>20.09.2016</c:v>
                </c:pt>
                <c:pt idx="264">
                  <c:v>21.09.2016</c:v>
                </c:pt>
                <c:pt idx="265">
                  <c:v>22.09.2016</c:v>
                </c:pt>
                <c:pt idx="266">
                  <c:v>23.09.2016</c:v>
                </c:pt>
                <c:pt idx="267">
                  <c:v>24.09.2016</c:v>
                </c:pt>
                <c:pt idx="268">
                  <c:v>25.09.2016</c:v>
                </c:pt>
                <c:pt idx="269">
                  <c:v>26.09.2016</c:v>
                </c:pt>
                <c:pt idx="270">
                  <c:v>27.09.2016</c:v>
                </c:pt>
                <c:pt idx="271">
                  <c:v>28.09.2016</c:v>
                </c:pt>
                <c:pt idx="272">
                  <c:v>29.09.2016</c:v>
                </c:pt>
                <c:pt idx="273">
                  <c:v>30.09.2016</c:v>
                </c:pt>
                <c:pt idx="274">
                  <c:v>01.10.2016</c:v>
                </c:pt>
                <c:pt idx="275">
                  <c:v>02.10.2016</c:v>
                </c:pt>
                <c:pt idx="276">
                  <c:v>03.10.2016</c:v>
                </c:pt>
                <c:pt idx="277">
                  <c:v>04.10.2016</c:v>
                </c:pt>
                <c:pt idx="278">
                  <c:v>05.10.2016</c:v>
                </c:pt>
                <c:pt idx="279">
                  <c:v>06.10.2016</c:v>
                </c:pt>
                <c:pt idx="280">
                  <c:v>07.10.2016</c:v>
                </c:pt>
                <c:pt idx="281">
                  <c:v>08.10.2016</c:v>
                </c:pt>
                <c:pt idx="282">
                  <c:v>09.10.2016</c:v>
                </c:pt>
                <c:pt idx="283">
                  <c:v>10.10.2016</c:v>
                </c:pt>
                <c:pt idx="284">
                  <c:v>11.10.2016</c:v>
                </c:pt>
                <c:pt idx="285">
                  <c:v>12.10.2016</c:v>
                </c:pt>
                <c:pt idx="286">
                  <c:v>13.10.2016</c:v>
                </c:pt>
                <c:pt idx="287">
                  <c:v>14.10.2016</c:v>
                </c:pt>
                <c:pt idx="288">
                  <c:v>15.10.2016</c:v>
                </c:pt>
                <c:pt idx="289">
                  <c:v>16.10.2016</c:v>
                </c:pt>
                <c:pt idx="290">
                  <c:v>17.10.2016</c:v>
                </c:pt>
                <c:pt idx="291">
                  <c:v>18.10.2016</c:v>
                </c:pt>
                <c:pt idx="292">
                  <c:v>19.10.2016</c:v>
                </c:pt>
                <c:pt idx="293">
                  <c:v>20.10.2016</c:v>
                </c:pt>
                <c:pt idx="294">
                  <c:v>21.10.2016</c:v>
                </c:pt>
                <c:pt idx="295">
                  <c:v>22.10.2016</c:v>
                </c:pt>
                <c:pt idx="296">
                  <c:v>23.10.2016</c:v>
                </c:pt>
                <c:pt idx="297">
                  <c:v>24.10.2016</c:v>
                </c:pt>
                <c:pt idx="298">
                  <c:v>25.10.2016</c:v>
                </c:pt>
                <c:pt idx="299">
                  <c:v>26.10.2016</c:v>
                </c:pt>
                <c:pt idx="300">
                  <c:v>27.10.2016</c:v>
                </c:pt>
                <c:pt idx="301">
                  <c:v>28.10.2016</c:v>
                </c:pt>
                <c:pt idx="302">
                  <c:v>29.10.2016</c:v>
                </c:pt>
                <c:pt idx="303">
                  <c:v>30.10.2016</c:v>
                </c:pt>
                <c:pt idx="304">
                  <c:v>31.10.2016</c:v>
                </c:pt>
                <c:pt idx="305">
                  <c:v>01.11.2016</c:v>
                </c:pt>
                <c:pt idx="306">
                  <c:v>02.11.2016</c:v>
                </c:pt>
                <c:pt idx="307">
                  <c:v>03.11.2016</c:v>
                </c:pt>
                <c:pt idx="308">
                  <c:v>04.11.2016</c:v>
                </c:pt>
                <c:pt idx="309">
                  <c:v>05.11.2016</c:v>
                </c:pt>
                <c:pt idx="310">
                  <c:v>06.11.2016</c:v>
                </c:pt>
                <c:pt idx="311">
                  <c:v>07.11.2016</c:v>
                </c:pt>
                <c:pt idx="312">
                  <c:v>08.11.2016</c:v>
                </c:pt>
                <c:pt idx="313">
                  <c:v>09.11.2016</c:v>
                </c:pt>
                <c:pt idx="314">
                  <c:v>10.11.2016</c:v>
                </c:pt>
                <c:pt idx="315">
                  <c:v>11.11.2016</c:v>
                </c:pt>
                <c:pt idx="316">
                  <c:v>12.11.2016</c:v>
                </c:pt>
                <c:pt idx="317">
                  <c:v>13.11.2016</c:v>
                </c:pt>
                <c:pt idx="318">
                  <c:v>14.11.2016</c:v>
                </c:pt>
                <c:pt idx="319">
                  <c:v>15.11.2016</c:v>
                </c:pt>
                <c:pt idx="320">
                  <c:v>16.11.2016</c:v>
                </c:pt>
                <c:pt idx="321">
                  <c:v>17.11.2016</c:v>
                </c:pt>
                <c:pt idx="322">
                  <c:v>18.11.2016</c:v>
                </c:pt>
                <c:pt idx="323">
                  <c:v>19.11.2016</c:v>
                </c:pt>
                <c:pt idx="324">
                  <c:v>20.11.2016</c:v>
                </c:pt>
                <c:pt idx="325">
                  <c:v>21.11.2016</c:v>
                </c:pt>
                <c:pt idx="326">
                  <c:v>22.11.2016</c:v>
                </c:pt>
                <c:pt idx="327">
                  <c:v>23.11.2016</c:v>
                </c:pt>
                <c:pt idx="328">
                  <c:v>24.11.2016</c:v>
                </c:pt>
                <c:pt idx="329">
                  <c:v>25.11.2016</c:v>
                </c:pt>
                <c:pt idx="330">
                  <c:v>26.11.2016</c:v>
                </c:pt>
                <c:pt idx="331">
                  <c:v>27.11.2016</c:v>
                </c:pt>
                <c:pt idx="332">
                  <c:v>28.11.2016</c:v>
                </c:pt>
                <c:pt idx="333">
                  <c:v>29.11.2016</c:v>
                </c:pt>
                <c:pt idx="334">
                  <c:v>30.11.2016</c:v>
                </c:pt>
                <c:pt idx="335">
                  <c:v>01.12.2016</c:v>
                </c:pt>
                <c:pt idx="336">
                  <c:v>02.12.2016</c:v>
                </c:pt>
                <c:pt idx="337">
                  <c:v>03.12.2016</c:v>
                </c:pt>
                <c:pt idx="338">
                  <c:v>04.12.2016</c:v>
                </c:pt>
                <c:pt idx="339">
                  <c:v>05.12.2016</c:v>
                </c:pt>
                <c:pt idx="340">
                  <c:v>06.12.2016</c:v>
                </c:pt>
                <c:pt idx="341">
                  <c:v>07.12.2016</c:v>
                </c:pt>
                <c:pt idx="342">
                  <c:v>08.12.2016</c:v>
                </c:pt>
                <c:pt idx="343">
                  <c:v>09.12.2016</c:v>
                </c:pt>
                <c:pt idx="344">
                  <c:v>10.12.2016</c:v>
                </c:pt>
                <c:pt idx="345">
                  <c:v>11.12.2016</c:v>
                </c:pt>
                <c:pt idx="346">
                  <c:v>12.12.2016</c:v>
                </c:pt>
                <c:pt idx="347">
                  <c:v>13.12.2016</c:v>
                </c:pt>
                <c:pt idx="348">
                  <c:v>14.12.2016</c:v>
                </c:pt>
                <c:pt idx="349">
                  <c:v>15.12.2016</c:v>
                </c:pt>
                <c:pt idx="350">
                  <c:v>16.12.2016</c:v>
                </c:pt>
                <c:pt idx="351">
                  <c:v>17.12.2016</c:v>
                </c:pt>
                <c:pt idx="352">
                  <c:v>18.12.2016</c:v>
                </c:pt>
                <c:pt idx="353">
                  <c:v>19.12.2016</c:v>
                </c:pt>
                <c:pt idx="354">
                  <c:v>20.12.2016</c:v>
                </c:pt>
                <c:pt idx="355">
                  <c:v>21.12.2016</c:v>
                </c:pt>
                <c:pt idx="356">
                  <c:v>22.12.2016</c:v>
                </c:pt>
                <c:pt idx="357">
                  <c:v>23.12.2016</c:v>
                </c:pt>
                <c:pt idx="358">
                  <c:v>24.12.2016</c:v>
                </c:pt>
                <c:pt idx="359">
                  <c:v>25.12.2016</c:v>
                </c:pt>
                <c:pt idx="360">
                  <c:v>26.12.2016</c:v>
                </c:pt>
                <c:pt idx="361">
                  <c:v>27.12.2016</c:v>
                </c:pt>
                <c:pt idx="362">
                  <c:v>28.12.2016</c:v>
                </c:pt>
                <c:pt idx="363">
                  <c:v>29.12.2016</c:v>
                </c:pt>
                <c:pt idx="364">
                  <c:v>30.12.2016</c:v>
                </c:pt>
                <c:pt idx="365">
                  <c:v>31.12.2016</c:v>
                </c:pt>
              </c:strCache>
            </c:strRef>
          </c:cat>
          <c:val>
            <c:numRef>
              <c:f>Sheet1!$B$2:$B$367</c:f>
              <c:numCache>
                <c:formatCode>General</c:formatCode>
                <c:ptCount val="366"/>
                <c:pt idx="0">
                  <c:v>2</c:v>
                </c:pt>
                <c:pt idx="1">
                  <c:v>5</c:v>
                </c:pt>
                <c:pt idx="2">
                  <c:v>7</c:v>
                </c:pt>
                <c:pt idx="3">
                  <c:v>9</c:v>
                </c:pt>
                <c:pt idx="4">
                  <c:v>14</c:v>
                </c:pt>
                <c:pt idx="5">
                  <c:v>8</c:v>
                </c:pt>
                <c:pt idx="6">
                  <c:v>10</c:v>
                </c:pt>
                <c:pt idx="7">
                  <c:v>11</c:v>
                </c:pt>
                <c:pt idx="8">
                  <c:v>10</c:v>
                </c:pt>
                <c:pt idx="9">
                  <c:v>8</c:v>
                </c:pt>
                <c:pt idx="10">
                  <c:v>7</c:v>
                </c:pt>
                <c:pt idx="11">
                  <c:v>7</c:v>
                </c:pt>
                <c:pt idx="12">
                  <c:v>9</c:v>
                </c:pt>
                <c:pt idx="13">
                  <c:v>8</c:v>
                </c:pt>
                <c:pt idx="14">
                  <c:v>16</c:v>
                </c:pt>
                <c:pt idx="15">
                  <c:v>9</c:v>
                </c:pt>
                <c:pt idx="16">
                  <c:v>19</c:v>
                </c:pt>
                <c:pt idx="17">
                  <c:v>18</c:v>
                </c:pt>
                <c:pt idx="18">
                  <c:v>8</c:v>
                </c:pt>
                <c:pt idx="19">
                  <c:v>14</c:v>
                </c:pt>
                <c:pt idx="20">
                  <c:v>5</c:v>
                </c:pt>
                <c:pt idx="21">
                  <c:v>22</c:v>
                </c:pt>
                <c:pt idx="22">
                  <c:v>9</c:v>
                </c:pt>
                <c:pt idx="23">
                  <c:v>9</c:v>
                </c:pt>
                <c:pt idx="24">
                  <c:v>8</c:v>
                </c:pt>
                <c:pt idx="25">
                  <c:v>8</c:v>
                </c:pt>
                <c:pt idx="26">
                  <c:v>11</c:v>
                </c:pt>
                <c:pt idx="27">
                  <c:v>18</c:v>
                </c:pt>
                <c:pt idx="28">
                  <c:v>13</c:v>
                </c:pt>
                <c:pt idx="29">
                  <c:v>22</c:v>
                </c:pt>
                <c:pt idx="30">
                  <c:v>24</c:v>
                </c:pt>
                <c:pt idx="31">
                  <c:v>13</c:v>
                </c:pt>
                <c:pt idx="32">
                  <c:v>8</c:v>
                </c:pt>
                <c:pt idx="33">
                  <c:v>11</c:v>
                </c:pt>
                <c:pt idx="34">
                  <c:v>8</c:v>
                </c:pt>
                <c:pt idx="35">
                  <c:v>8</c:v>
                </c:pt>
                <c:pt idx="36">
                  <c:v>19</c:v>
                </c:pt>
                <c:pt idx="37">
                  <c:v>6</c:v>
                </c:pt>
                <c:pt idx="38">
                  <c:v>6</c:v>
                </c:pt>
                <c:pt idx="39">
                  <c:v>7</c:v>
                </c:pt>
                <c:pt idx="40">
                  <c:v>10</c:v>
                </c:pt>
                <c:pt idx="41">
                  <c:v>11</c:v>
                </c:pt>
                <c:pt idx="42">
                  <c:v>8</c:v>
                </c:pt>
                <c:pt idx="43">
                  <c:v>17</c:v>
                </c:pt>
                <c:pt idx="44">
                  <c:v>9</c:v>
                </c:pt>
                <c:pt idx="45">
                  <c:v>5</c:v>
                </c:pt>
                <c:pt idx="46">
                  <c:v>12</c:v>
                </c:pt>
                <c:pt idx="47">
                  <c:v>19</c:v>
                </c:pt>
                <c:pt idx="48">
                  <c:v>9</c:v>
                </c:pt>
                <c:pt idx="49">
                  <c:v>12</c:v>
                </c:pt>
                <c:pt idx="50">
                  <c:v>13</c:v>
                </c:pt>
                <c:pt idx="51">
                  <c:v>8</c:v>
                </c:pt>
                <c:pt idx="52">
                  <c:v>5</c:v>
                </c:pt>
                <c:pt idx="53">
                  <c:v>9</c:v>
                </c:pt>
                <c:pt idx="54">
                  <c:v>9</c:v>
                </c:pt>
                <c:pt idx="55">
                  <c:v>13</c:v>
                </c:pt>
                <c:pt idx="56">
                  <c:v>8</c:v>
                </c:pt>
                <c:pt idx="57">
                  <c:v>20</c:v>
                </c:pt>
                <c:pt idx="58">
                  <c:v>3</c:v>
                </c:pt>
                <c:pt idx="59">
                  <c:v>6</c:v>
                </c:pt>
                <c:pt idx="60">
                  <c:v>22</c:v>
                </c:pt>
                <c:pt idx="61">
                  <c:v>13</c:v>
                </c:pt>
                <c:pt idx="62">
                  <c:v>12</c:v>
                </c:pt>
                <c:pt idx="63">
                  <c:v>9</c:v>
                </c:pt>
                <c:pt idx="64">
                  <c:v>19</c:v>
                </c:pt>
                <c:pt idx="65">
                  <c:v>11</c:v>
                </c:pt>
                <c:pt idx="66">
                  <c:v>4</c:v>
                </c:pt>
                <c:pt idx="67">
                  <c:v>5</c:v>
                </c:pt>
                <c:pt idx="68">
                  <c:v>4</c:v>
                </c:pt>
                <c:pt idx="69">
                  <c:v>7</c:v>
                </c:pt>
                <c:pt idx="70">
                  <c:v>7</c:v>
                </c:pt>
                <c:pt idx="71">
                  <c:v>15</c:v>
                </c:pt>
                <c:pt idx="72">
                  <c:v>4</c:v>
                </c:pt>
                <c:pt idx="73">
                  <c:v>5</c:v>
                </c:pt>
                <c:pt idx="74">
                  <c:v>3</c:v>
                </c:pt>
                <c:pt idx="75">
                  <c:v>2</c:v>
                </c:pt>
                <c:pt idx="76">
                  <c:v>9</c:v>
                </c:pt>
                <c:pt idx="77">
                  <c:v>7</c:v>
                </c:pt>
                <c:pt idx="78">
                  <c:v>19</c:v>
                </c:pt>
                <c:pt idx="79">
                  <c:v>4</c:v>
                </c:pt>
                <c:pt idx="80">
                  <c:v>7</c:v>
                </c:pt>
                <c:pt idx="81">
                  <c:v>11</c:v>
                </c:pt>
                <c:pt idx="82">
                  <c:v>10</c:v>
                </c:pt>
                <c:pt idx="83">
                  <c:v>4</c:v>
                </c:pt>
                <c:pt idx="84">
                  <c:v>1</c:v>
                </c:pt>
                <c:pt idx="85">
                  <c:v>1</c:v>
                </c:pt>
                <c:pt idx="86">
                  <c:v>2</c:v>
                </c:pt>
                <c:pt idx="87">
                  <c:v>1</c:v>
                </c:pt>
                <c:pt idx="88">
                  <c:v>3</c:v>
                </c:pt>
                <c:pt idx="89">
                  <c:v>8</c:v>
                </c:pt>
                <c:pt idx="90">
                  <c:v>5</c:v>
                </c:pt>
                <c:pt idx="91">
                  <c:v>5</c:v>
                </c:pt>
                <c:pt idx="92">
                  <c:v>13</c:v>
                </c:pt>
                <c:pt idx="93">
                  <c:v>3</c:v>
                </c:pt>
                <c:pt idx="94">
                  <c:v>2</c:v>
                </c:pt>
                <c:pt idx="95">
                  <c:v>9</c:v>
                </c:pt>
                <c:pt idx="96">
                  <c:v>4</c:v>
                </c:pt>
                <c:pt idx="97">
                  <c:v>4</c:v>
                </c:pt>
                <c:pt idx="98">
                  <c:v>13</c:v>
                </c:pt>
                <c:pt idx="99">
                  <c:v>21</c:v>
                </c:pt>
                <c:pt idx="100">
                  <c:v>10</c:v>
                </c:pt>
                <c:pt idx="101">
                  <c:v>12</c:v>
                </c:pt>
                <c:pt idx="102">
                  <c:v>9</c:v>
                </c:pt>
                <c:pt idx="103">
                  <c:v>8</c:v>
                </c:pt>
                <c:pt idx="104">
                  <c:v>11</c:v>
                </c:pt>
                <c:pt idx="105">
                  <c:v>7</c:v>
                </c:pt>
                <c:pt idx="106">
                  <c:v>10</c:v>
                </c:pt>
                <c:pt idx="107">
                  <c:v>9</c:v>
                </c:pt>
                <c:pt idx="108">
                  <c:v>9</c:v>
                </c:pt>
                <c:pt idx="109">
                  <c:v>12</c:v>
                </c:pt>
                <c:pt idx="110">
                  <c:v>4</c:v>
                </c:pt>
                <c:pt idx="111">
                  <c:v>10</c:v>
                </c:pt>
                <c:pt idx="112">
                  <c:v>25</c:v>
                </c:pt>
                <c:pt idx="113">
                  <c:v>11</c:v>
                </c:pt>
                <c:pt idx="114">
                  <c:v>5</c:v>
                </c:pt>
                <c:pt idx="115">
                  <c:v>7</c:v>
                </c:pt>
                <c:pt idx="116">
                  <c:v>11</c:v>
                </c:pt>
                <c:pt idx="117">
                  <c:v>6</c:v>
                </c:pt>
                <c:pt idx="118">
                  <c:v>9</c:v>
                </c:pt>
                <c:pt idx="119">
                  <c:v>9</c:v>
                </c:pt>
                <c:pt idx="120">
                  <c:v>20</c:v>
                </c:pt>
                <c:pt idx="121">
                  <c:v>12</c:v>
                </c:pt>
                <c:pt idx="122">
                  <c:v>12</c:v>
                </c:pt>
                <c:pt idx="123">
                  <c:v>4</c:v>
                </c:pt>
                <c:pt idx="124">
                  <c:v>4</c:v>
                </c:pt>
                <c:pt idx="125">
                  <c:v>6</c:v>
                </c:pt>
                <c:pt idx="126">
                  <c:v>4</c:v>
                </c:pt>
                <c:pt idx="127">
                  <c:v>16</c:v>
                </c:pt>
                <c:pt idx="128">
                  <c:v>10</c:v>
                </c:pt>
                <c:pt idx="129">
                  <c:v>10</c:v>
                </c:pt>
                <c:pt idx="130">
                  <c:v>7</c:v>
                </c:pt>
                <c:pt idx="131">
                  <c:v>5</c:v>
                </c:pt>
                <c:pt idx="132">
                  <c:v>3</c:v>
                </c:pt>
                <c:pt idx="133">
                  <c:v>6</c:v>
                </c:pt>
                <c:pt idx="134">
                  <c:v>30</c:v>
                </c:pt>
                <c:pt idx="135">
                  <c:v>14</c:v>
                </c:pt>
                <c:pt idx="136">
                  <c:v>9</c:v>
                </c:pt>
                <c:pt idx="137">
                  <c:v>16</c:v>
                </c:pt>
                <c:pt idx="138">
                  <c:v>7</c:v>
                </c:pt>
                <c:pt idx="139">
                  <c:v>14</c:v>
                </c:pt>
                <c:pt idx="140">
                  <c:v>3</c:v>
                </c:pt>
                <c:pt idx="141">
                  <c:v>6</c:v>
                </c:pt>
                <c:pt idx="142">
                  <c:v>5</c:v>
                </c:pt>
                <c:pt idx="143">
                  <c:v>10</c:v>
                </c:pt>
                <c:pt idx="144">
                  <c:v>6</c:v>
                </c:pt>
                <c:pt idx="145">
                  <c:v>4</c:v>
                </c:pt>
                <c:pt idx="146">
                  <c:v>5</c:v>
                </c:pt>
                <c:pt idx="147">
                  <c:v>9</c:v>
                </c:pt>
                <c:pt idx="148">
                  <c:v>5</c:v>
                </c:pt>
                <c:pt idx="149">
                  <c:v>2</c:v>
                </c:pt>
                <c:pt idx="150">
                  <c:v>6</c:v>
                </c:pt>
                <c:pt idx="151">
                  <c:v>6</c:v>
                </c:pt>
                <c:pt idx="152">
                  <c:v>8</c:v>
                </c:pt>
                <c:pt idx="153">
                  <c:v>4</c:v>
                </c:pt>
                <c:pt idx="154">
                  <c:v>8</c:v>
                </c:pt>
                <c:pt idx="155">
                  <c:v>3</c:v>
                </c:pt>
                <c:pt idx="156">
                  <c:v>7</c:v>
                </c:pt>
                <c:pt idx="157">
                  <c:v>10</c:v>
                </c:pt>
                <c:pt idx="158">
                  <c:v>6</c:v>
                </c:pt>
                <c:pt idx="159">
                  <c:v>7</c:v>
                </c:pt>
                <c:pt idx="160">
                  <c:v>4</c:v>
                </c:pt>
                <c:pt idx="161">
                  <c:v>13</c:v>
                </c:pt>
                <c:pt idx="162">
                  <c:v>13</c:v>
                </c:pt>
                <c:pt idx="163">
                  <c:v>13</c:v>
                </c:pt>
                <c:pt idx="164">
                  <c:v>4</c:v>
                </c:pt>
                <c:pt idx="165">
                  <c:v>9</c:v>
                </c:pt>
                <c:pt idx="166">
                  <c:v>6</c:v>
                </c:pt>
                <c:pt idx="167">
                  <c:v>11</c:v>
                </c:pt>
                <c:pt idx="168">
                  <c:v>11</c:v>
                </c:pt>
                <c:pt idx="169">
                  <c:v>4</c:v>
                </c:pt>
                <c:pt idx="170">
                  <c:v>2</c:v>
                </c:pt>
                <c:pt idx="171">
                  <c:v>5</c:v>
                </c:pt>
                <c:pt idx="172">
                  <c:v>6</c:v>
                </c:pt>
                <c:pt idx="173">
                  <c:v>9</c:v>
                </c:pt>
                <c:pt idx="174">
                  <c:v>8</c:v>
                </c:pt>
                <c:pt idx="175">
                  <c:v>5</c:v>
                </c:pt>
                <c:pt idx="176">
                  <c:v>4</c:v>
                </c:pt>
                <c:pt idx="177">
                  <c:v>15</c:v>
                </c:pt>
                <c:pt idx="178">
                  <c:v>8</c:v>
                </c:pt>
                <c:pt idx="179">
                  <c:v>9</c:v>
                </c:pt>
                <c:pt idx="180">
                  <c:v>9</c:v>
                </c:pt>
                <c:pt idx="181">
                  <c:v>11</c:v>
                </c:pt>
                <c:pt idx="182">
                  <c:v>7</c:v>
                </c:pt>
                <c:pt idx="183">
                  <c:v>5</c:v>
                </c:pt>
                <c:pt idx="184">
                  <c:v>10</c:v>
                </c:pt>
                <c:pt idx="185">
                  <c:v>6</c:v>
                </c:pt>
                <c:pt idx="186">
                  <c:v>6</c:v>
                </c:pt>
                <c:pt idx="187">
                  <c:v>7</c:v>
                </c:pt>
                <c:pt idx="188">
                  <c:v>7</c:v>
                </c:pt>
                <c:pt idx="189">
                  <c:v>18</c:v>
                </c:pt>
                <c:pt idx="190">
                  <c:v>14</c:v>
                </c:pt>
                <c:pt idx="191">
                  <c:v>17</c:v>
                </c:pt>
                <c:pt idx="192">
                  <c:v>9</c:v>
                </c:pt>
                <c:pt idx="193">
                  <c:v>18</c:v>
                </c:pt>
                <c:pt idx="194">
                  <c:v>9</c:v>
                </c:pt>
                <c:pt idx="195">
                  <c:v>9</c:v>
                </c:pt>
                <c:pt idx="196">
                  <c:v>7</c:v>
                </c:pt>
                <c:pt idx="197">
                  <c:v>8</c:v>
                </c:pt>
                <c:pt idx="198">
                  <c:v>8</c:v>
                </c:pt>
                <c:pt idx="199">
                  <c:v>10</c:v>
                </c:pt>
                <c:pt idx="200">
                  <c:v>9</c:v>
                </c:pt>
                <c:pt idx="201">
                  <c:v>9</c:v>
                </c:pt>
                <c:pt idx="202">
                  <c:v>11</c:v>
                </c:pt>
                <c:pt idx="203">
                  <c:v>12</c:v>
                </c:pt>
                <c:pt idx="204">
                  <c:v>11</c:v>
                </c:pt>
                <c:pt idx="205">
                  <c:v>8</c:v>
                </c:pt>
                <c:pt idx="206">
                  <c:v>13</c:v>
                </c:pt>
                <c:pt idx="207">
                  <c:v>20</c:v>
                </c:pt>
                <c:pt idx="208">
                  <c:v>6</c:v>
                </c:pt>
                <c:pt idx="209">
                  <c:v>6</c:v>
                </c:pt>
                <c:pt idx="210">
                  <c:v>9</c:v>
                </c:pt>
                <c:pt idx="211">
                  <c:v>3</c:v>
                </c:pt>
                <c:pt idx="212">
                  <c:v>3</c:v>
                </c:pt>
                <c:pt idx="213">
                  <c:v>12</c:v>
                </c:pt>
                <c:pt idx="214">
                  <c:v>6</c:v>
                </c:pt>
                <c:pt idx="215">
                  <c:v>1</c:v>
                </c:pt>
                <c:pt idx="216">
                  <c:v>6</c:v>
                </c:pt>
                <c:pt idx="217">
                  <c:v>8</c:v>
                </c:pt>
                <c:pt idx="218">
                  <c:v>9</c:v>
                </c:pt>
                <c:pt idx="219">
                  <c:v>10</c:v>
                </c:pt>
                <c:pt idx="220">
                  <c:v>4</c:v>
                </c:pt>
                <c:pt idx="221">
                  <c:v>2</c:v>
                </c:pt>
                <c:pt idx="222">
                  <c:v>22</c:v>
                </c:pt>
                <c:pt idx="223">
                  <c:v>4</c:v>
                </c:pt>
                <c:pt idx="224">
                  <c:v>1</c:v>
                </c:pt>
                <c:pt idx="225">
                  <c:v>2</c:v>
                </c:pt>
                <c:pt idx="226">
                  <c:v>11</c:v>
                </c:pt>
                <c:pt idx="227">
                  <c:v>7</c:v>
                </c:pt>
                <c:pt idx="228">
                  <c:v>16</c:v>
                </c:pt>
                <c:pt idx="229">
                  <c:v>10</c:v>
                </c:pt>
                <c:pt idx="230">
                  <c:v>6</c:v>
                </c:pt>
                <c:pt idx="231">
                  <c:v>15</c:v>
                </c:pt>
                <c:pt idx="232">
                  <c:v>13</c:v>
                </c:pt>
                <c:pt idx="233">
                  <c:v>14</c:v>
                </c:pt>
                <c:pt idx="234">
                  <c:v>7</c:v>
                </c:pt>
                <c:pt idx="235">
                  <c:v>5</c:v>
                </c:pt>
                <c:pt idx="236">
                  <c:v>4</c:v>
                </c:pt>
                <c:pt idx="237">
                  <c:v>3</c:v>
                </c:pt>
                <c:pt idx="238">
                  <c:v>15</c:v>
                </c:pt>
                <c:pt idx="239">
                  <c:v>6</c:v>
                </c:pt>
                <c:pt idx="240">
                  <c:v>6</c:v>
                </c:pt>
                <c:pt idx="241">
                  <c:v>5</c:v>
                </c:pt>
                <c:pt idx="242">
                  <c:v>5</c:v>
                </c:pt>
                <c:pt idx="243">
                  <c:v>12</c:v>
                </c:pt>
                <c:pt idx="244">
                  <c:v>8</c:v>
                </c:pt>
                <c:pt idx="245">
                  <c:v>5</c:v>
                </c:pt>
                <c:pt idx="246">
                  <c:v>6</c:v>
                </c:pt>
                <c:pt idx="247">
                  <c:v>10</c:v>
                </c:pt>
                <c:pt idx="248">
                  <c:v>6</c:v>
                </c:pt>
                <c:pt idx="249">
                  <c:v>0</c:v>
                </c:pt>
                <c:pt idx="250">
                  <c:v>9</c:v>
                </c:pt>
                <c:pt idx="251">
                  <c:v>7</c:v>
                </c:pt>
                <c:pt idx="252">
                  <c:v>13</c:v>
                </c:pt>
                <c:pt idx="253">
                  <c:v>18</c:v>
                </c:pt>
                <c:pt idx="254">
                  <c:v>13</c:v>
                </c:pt>
                <c:pt idx="255">
                  <c:v>2</c:v>
                </c:pt>
                <c:pt idx="256">
                  <c:v>4</c:v>
                </c:pt>
                <c:pt idx="257">
                  <c:v>3</c:v>
                </c:pt>
                <c:pt idx="258">
                  <c:v>3</c:v>
                </c:pt>
                <c:pt idx="259">
                  <c:v>6</c:v>
                </c:pt>
                <c:pt idx="260">
                  <c:v>5</c:v>
                </c:pt>
                <c:pt idx="261">
                  <c:v>5</c:v>
                </c:pt>
                <c:pt idx="262">
                  <c:v>6</c:v>
                </c:pt>
                <c:pt idx="263">
                  <c:v>15</c:v>
                </c:pt>
                <c:pt idx="264">
                  <c:v>16</c:v>
                </c:pt>
                <c:pt idx="265">
                  <c:v>6</c:v>
                </c:pt>
                <c:pt idx="266">
                  <c:v>4</c:v>
                </c:pt>
                <c:pt idx="267">
                  <c:v>13</c:v>
                </c:pt>
                <c:pt idx="268">
                  <c:v>6</c:v>
                </c:pt>
                <c:pt idx="269">
                  <c:v>9</c:v>
                </c:pt>
                <c:pt idx="270">
                  <c:v>4</c:v>
                </c:pt>
                <c:pt idx="271">
                  <c:v>5</c:v>
                </c:pt>
                <c:pt idx="272">
                  <c:v>6</c:v>
                </c:pt>
                <c:pt idx="273">
                  <c:v>3</c:v>
                </c:pt>
                <c:pt idx="274">
                  <c:v>15</c:v>
                </c:pt>
                <c:pt idx="275">
                  <c:v>8</c:v>
                </c:pt>
                <c:pt idx="276">
                  <c:v>2</c:v>
                </c:pt>
                <c:pt idx="277">
                  <c:v>5</c:v>
                </c:pt>
                <c:pt idx="278">
                  <c:v>7</c:v>
                </c:pt>
                <c:pt idx="279">
                  <c:v>5</c:v>
                </c:pt>
                <c:pt idx="280">
                  <c:v>4</c:v>
                </c:pt>
                <c:pt idx="281">
                  <c:v>5</c:v>
                </c:pt>
                <c:pt idx="282">
                  <c:v>6</c:v>
                </c:pt>
                <c:pt idx="283">
                  <c:v>14</c:v>
                </c:pt>
                <c:pt idx="284">
                  <c:v>7</c:v>
                </c:pt>
                <c:pt idx="285">
                  <c:v>16</c:v>
                </c:pt>
                <c:pt idx="286">
                  <c:v>10</c:v>
                </c:pt>
                <c:pt idx="287">
                  <c:v>10</c:v>
                </c:pt>
                <c:pt idx="288">
                  <c:v>19</c:v>
                </c:pt>
                <c:pt idx="289">
                  <c:v>8</c:v>
                </c:pt>
                <c:pt idx="290">
                  <c:v>9</c:v>
                </c:pt>
                <c:pt idx="291">
                  <c:v>9</c:v>
                </c:pt>
                <c:pt idx="292">
                  <c:v>6</c:v>
                </c:pt>
                <c:pt idx="293">
                  <c:v>5</c:v>
                </c:pt>
                <c:pt idx="294">
                  <c:v>3</c:v>
                </c:pt>
                <c:pt idx="295">
                  <c:v>7</c:v>
                </c:pt>
                <c:pt idx="296">
                  <c:v>14</c:v>
                </c:pt>
                <c:pt idx="297">
                  <c:v>9</c:v>
                </c:pt>
                <c:pt idx="298">
                  <c:v>11</c:v>
                </c:pt>
                <c:pt idx="299">
                  <c:v>14</c:v>
                </c:pt>
                <c:pt idx="300">
                  <c:v>9</c:v>
                </c:pt>
                <c:pt idx="301">
                  <c:v>3</c:v>
                </c:pt>
                <c:pt idx="302">
                  <c:v>14</c:v>
                </c:pt>
                <c:pt idx="303">
                  <c:v>6</c:v>
                </c:pt>
                <c:pt idx="304">
                  <c:v>9</c:v>
                </c:pt>
                <c:pt idx="305">
                  <c:v>4</c:v>
                </c:pt>
                <c:pt idx="306">
                  <c:v>17</c:v>
                </c:pt>
                <c:pt idx="307">
                  <c:v>13</c:v>
                </c:pt>
                <c:pt idx="308">
                  <c:v>12</c:v>
                </c:pt>
                <c:pt idx="309">
                  <c:v>28</c:v>
                </c:pt>
                <c:pt idx="310">
                  <c:v>7</c:v>
                </c:pt>
                <c:pt idx="311">
                  <c:v>3</c:v>
                </c:pt>
                <c:pt idx="312">
                  <c:v>5</c:v>
                </c:pt>
                <c:pt idx="313">
                  <c:v>14</c:v>
                </c:pt>
                <c:pt idx="314">
                  <c:v>8</c:v>
                </c:pt>
                <c:pt idx="315">
                  <c:v>9</c:v>
                </c:pt>
                <c:pt idx="316">
                  <c:v>3</c:v>
                </c:pt>
                <c:pt idx="317">
                  <c:v>11</c:v>
                </c:pt>
                <c:pt idx="318">
                  <c:v>10</c:v>
                </c:pt>
                <c:pt idx="319">
                  <c:v>9</c:v>
                </c:pt>
                <c:pt idx="320">
                  <c:v>6</c:v>
                </c:pt>
                <c:pt idx="321">
                  <c:v>13</c:v>
                </c:pt>
                <c:pt idx="322">
                  <c:v>15</c:v>
                </c:pt>
                <c:pt idx="323">
                  <c:v>8</c:v>
                </c:pt>
                <c:pt idx="324">
                  <c:v>13</c:v>
                </c:pt>
                <c:pt idx="325">
                  <c:v>6</c:v>
                </c:pt>
                <c:pt idx="326">
                  <c:v>4</c:v>
                </c:pt>
                <c:pt idx="327">
                  <c:v>11</c:v>
                </c:pt>
                <c:pt idx="328">
                  <c:v>11</c:v>
                </c:pt>
                <c:pt idx="329">
                  <c:v>5</c:v>
                </c:pt>
                <c:pt idx="330">
                  <c:v>27</c:v>
                </c:pt>
                <c:pt idx="331">
                  <c:v>6</c:v>
                </c:pt>
                <c:pt idx="332">
                  <c:v>8</c:v>
                </c:pt>
                <c:pt idx="333">
                  <c:v>9</c:v>
                </c:pt>
                <c:pt idx="334">
                  <c:v>17</c:v>
                </c:pt>
                <c:pt idx="335">
                  <c:v>7</c:v>
                </c:pt>
                <c:pt idx="336">
                  <c:v>16</c:v>
                </c:pt>
                <c:pt idx="337">
                  <c:v>13</c:v>
                </c:pt>
                <c:pt idx="338">
                  <c:v>5</c:v>
                </c:pt>
                <c:pt idx="339">
                  <c:v>6</c:v>
                </c:pt>
                <c:pt idx="340">
                  <c:v>10</c:v>
                </c:pt>
                <c:pt idx="341">
                  <c:v>5</c:v>
                </c:pt>
                <c:pt idx="342">
                  <c:v>7</c:v>
                </c:pt>
                <c:pt idx="343">
                  <c:v>6</c:v>
                </c:pt>
                <c:pt idx="344">
                  <c:v>16</c:v>
                </c:pt>
                <c:pt idx="345">
                  <c:v>4</c:v>
                </c:pt>
                <c:pt idx="346">
                  <c:v>2</c:v>
                </c:pt>
                <c:pt idx="347">
                  <c:v>4</c:v>
                </c:pt>
                <c:pt idx="348">
                  <c:v>8</c:v>
                </c:pt>
                <c:pt idx="349">
                  <c:v>14</c:v>
                </c:pt>
                <c:pt idx="350">
                  <c:v>11</c:v>
                </c:pt>
                <c:pt idx="351">
                  <c:v>11</c:v>
                </c:pt>
                <c:pt idx="352">
                  <c:v>9</c:v>
                </c:pt>
                <c:pt idx="353">
                  <c:v>12</c:v>
                </c:pt>
                <c:pt idx="354">
                  <c:v>17</c:v>
                </c:pt>
                <c:pt idx="355">
                  <c:v>20</c:v>
                </c:pt>
                <c:pt idx="356">
                  <c:v>6</c:v>
                </c:pt>
                <c:pt idx="357">
                  <c:v>8</c:v>
                </c:pt>
                <c:pt idx="358">
                  <c:v>1</c:v>
                </c:pt>
                <c:pt idx="359">
                  <c:v>2</c:v>
                </c:pt>
                <c:pt idx="360">
                  <c:v>2</c:v>
                </c:pt>
                <c:pt idx="361">
                  <c:v>6</c:v>
                </c:pt>
                <c:pt idx="362">
                  <c:v>8</c:v>
                </c:pt>
                <c:pt idx="363">
                  <c:v>6</c:v>
                </c:pt>
                <c:pt idx="364">
                  <c:v>0</c:v>
                </c:pt>
                <c:pt idx="365">
                  <c:v>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F10-4647-A183-BA94ED713BA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31085384"/>
        <c:axId val="331085712"/>
      </c:lineChart>
      <c:catAx>
        <c:axId val="3310853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1085712"/>
        <c:crosses val="autoZero"/>
        <c:auto val="1"/>
        <c:lblAlgn val="ctr"/>
        <c:lblOffset val="100"/>
        <c:noMultiLvlLbl val="0"/>
      </c:catAx>
      <c:valAx>
        <c:axId val="3310857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10853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@NDRsport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Sheet1!$A$2:$A$367</c:f>
              <c:strCache>
                <c:ptCount val="366"/>
                <c:pt idx="0">
                  <c:v>01.01.2016</c:v>
                </c:pt>
                <c:pt idx="1">
                  <c:v>02.01.2016</c:v>
                </c:pt>
                <c:pt idx="2">
                  <c:v>03.01.2016</c:v>
                </c:pt>
                <c:pt idx="3">
                  <c:v>04.01.2016</c:v>
                </c:pt>
                <c:pt idx="4">
                  <c:v>05.01.2016</c:v>
                </c:pt>
                <c:pt idx="5">
                  <c:v>06.01.2016</c:v>
                </c:pt>
                <c:pt idx="6">
                  <c:v>07.01.2016</c:v>
                </c:pt>
                <c:pt idx="7">
                  <c:v>08.01.2016</c:v>
                </c:pt>
                <c:pt idx="8">
                  <c:v>09.01.2016</c:v>
                </c:pt>
                <c:pt idx="9">
                  <c:v>10.01.2016</c:v>
                </c:pt>
                <c:pt idx="10">
                  <c:v>11.01.2016</c:v>
                </c:pt>
                <c:pt idx="11">
                  <c:v>12.01.2016</c:v>
                </c:pt>
                <c:pt idx="12">
                  <c:v>13.01.2016</c:v>
                </c:pt>
                <c:pt idx="13">
                  <c:v>14.01.2016</c:v>
                </c:pt>
                <c:pt idx="14">
                  <c:v>15.01.2016</c:v>
                </c:pt>
                <c:pt idx="15">
                  <c:v>16.01.2016</c:v>
                </c:pt>
                <c:pt idx="16">
                  <c:v>17.01.2016</c:v>
                </c:pt>
                <c:pt idx="17">
                  <c:v>18.01.2016</c:v>
                </c:pt>
                <c:pt idx="18">
                  <c:v>19.01.2016</c:v>
                </c:pt>
                <c:pt idx="19">
                  <c:v>20.01.2016</c:v>
                </c:pt>
                <c:pt idx="20">
                  <c:v>21.01.2016</c:v>
                </c:pt>
                <c:pt idx="21">
                  <c:v>22.01.2016</c:v>
                </c:pt>
                <c:pt idx="22">
                  <c:v>23.01.2016</c:v>
                </c:pt>
                <c:pt idx="23">
                  <c:v>24.01.2016</c:v>
                </c:pt>
                <c:pt idx="24">
                  <c:v>25.01.2016</c:v>
                </c:pt>
                <c:pt idx="25">
                  <c:v>26.01.2016</c:v>
                </c:pt>
                <c:pt idx="26">
                  <c:v>27.01.2016</c:v>
                </c:pt>
                <c:pt idx="27">
                  <c:v>28.01.2016</c:v>
                </c:pt>
                <c:pt idx="28">
                  <c:v>29.01.2016</c:v>
                </c:pt>
                <c:pt idx="29">
                  <c:v>30.01.2016</c:v>
                </c:pt>
                <c:pt idx="30">
                  <c:v>31.01.2016</c:v>
                </c:pt>
                <c:pt idx="31">
                  <c:v>01.02.2016</c:v>
                </c:pt>
                <c:pt idx="32">
                  <c:v>02.02.2016</c:v>
                </c:pt>
                <c:pt idx="33">
                  <c:v>03.02.2016</c:v>
                </c:pt>
                <c:pt idx="34">
                  <c:v>04.02.2016</c:v>
                </c:pt>
                <c:pt idx="35">
                  <c:v>05.02.2016</c:v>
                </c:pt>
                <c:pt idx="36">
                  <c:v>06.02.2016</c:v>
                </c:pt>
                <c:pt idx="37">
                  <c:v>07.02.2016</c:v>
                </c:pt>
                <c:pt idx="38">
                  <c:v>08.02.2016</c:v>
                </c:pt>
                <c:pt idx="39">
                  <c:v>09.02.2016</c:v>
                </c:pt>
                <c:pt idx="40">
                  <c:v>10.02.2016</c:v>
                </c:pt>
                <c:pt idx="41">
                  <c:v>11.02.2016</c:v>
                </c:pt>
                <c:pt idx="42">
                  <c:v>12.02.2016</c:v>
                </c:pt>
                <c:pt idx="43">
                  <c:v>13.02.2016</c:v>
                </c:pt>
                <c:pt idx="44">
                  <c:v>14.02.2016</c:v>
                </c:pt>
                <c:pt idx="45">
                  <c:v>15.02.2016</c:v>
                </c:pt>
                <c:pt idx="46">
                  <c:v>16.02.2016</c:v>
                </c:pt>
                <c:pt idx="47">
                  <c:v>17.02.2016</c:v>
                </c:pt>
                <c:pt idx="48">
                  <c:v>18.02.2016</c:v>
                </c:pt>
                <c:pt idx="49">
                  <c:v>19.02.2016</c:v>
                </c:pt>
                <c:pt idx="50">
                  <c:v>20.02.2016</c:v>
                </c:pt>
                <c:pt idx="51">
                  <c:v>21.02.2016</c:v>
                </c:pt>
                <c:pt idx="52">
                  <c:v>22.02.2016</c:v>
                </c:pt>
                <c:pt idx="53">
                  <c:v>23.02.2016</c:v>
                </c:pt>
                <c:pt idx="54">
                  <c:v>24.02.2016</c:v>
                </c:pt>
                <c:pt idx="55">
                  <c:v>25.02.2016</c:v>
                </c:pt>
                <c:pt idx="56">
                  <c:v>26.02.2016</c:v>
                </c:pt>
                <c:pt idx="57">
                  <c:v>27.02.2016</c:v>
                </c:pt>
                <c:pt idx="58">
                  <c:v>28.02.2016</c:v>
                </c:pt>
                <c:pt idx="59">
                  <c:v>29.02.2016</c:v>
                </c:pt>
                <c:pt idx="60">
                  <c:v>01.03.2016</c:v>
                </c:pt>
                <c:pt idx="61">
                  <c:v>02.03.2016</c:v>
                </c:pt>
                <c:pt idx="62">
                  <c:v>03.03.2016</c:v>
                </c:pt>
                <c:pt idx="63">
                  <c:v>04.03.2016</c:v>
                </c:pt>
                <c:pt idx="64">
                  <c:v>05.03.2016</c:v>
                </c:pt>
                <c:pt idx="65">
                  <c:v>06.03.2016</c:v>
                </c:pt>
                <c:pt idx="66">
                  <c:v>07.03.2016</c:v>
                </c:pt>
                <c:pt idx="67">
                  <c:v>08.03.2016</c:v>
                </c:pt>
                <c:pt idx="68">
                  <c:v>09.03.2016</c:v>
                </c:pt>
                <c:pt idx="69">
                  <c:v>10.03.2016</c:v>
                </c:pt>
                <c:pt idx="70">
                  <c:v>11.03.2016</c:v>
                </c:pt>
                <c:pt idx="71">
                  <c:v>12.03.2016</c:v>
                </c:pt>
                <c:pt idx="72">
                  <c:v>13.03.2016</c:v>
                </c:pt>
                <c:pt idx="73">
                  <c:v>14.03.2016</c:v>
                </c:pt>
                <c:pt idx="74">
                  <c:v>15.03.2016</c:v>
                </c:pt>
                <c:pt idx="75">
                  <c:v>16.03.2016</c:v>
                </c:pt>
                <c:pt idx="76">
                  <c:v>17.03.2016</c:v>
                </c:pt>
                <c:pt idx="77">
                  <c:v>18.03.2016</c:v>
                </c:pt>
                <c:pt idx="78">
                  <c:v>19.03.2016</c:v>
                </c:pt>
                <c:pt idx="79">
                  <c:v>20.03.2016</c:v>
                </c:pt>
                <c:pt idx="80">
                  <c:v>21.03.2016</c:v>
                </c:pt>
                <c:pt idx="81">
                  <c:v>22.03.2016</c:v>
                </c:pt>
                <c:pt idx="82">
                  <c:v>23.03.2016</c:v>
                </c:pt>
                <c:pt idx="83">
                  <c:v>24.03.2016</c:v>
                </c:pt>
                <c:pt idx="84">
                  <c:v>25.03.2016</c:v>
                </c:pt>
                <c:pt idx="85">
                  <c:v>26.03.2016</c:v>
                </c:pt>
                <c:pt idx="86">
                  <c:v>27.03.2016</c:v>
                </c:pt>
                <c:pt idx="87">
                  <c:v>28.03.2016</c:v>
                </c:pt>
                <c:pt idx="88">
                  <c:v>29.03.2016</c:v>
                </c:pt>
                <c:pt idx="89">
                  <c:v>30.03.2016</c:v>
                </c:pt>
                <c:pt idx="90">
                  <c:v>31.03.2016</c:v>
                </c:pt>
                <c:pt idx="91">
                  <c:v>01.04.2016</c:v>
                </c:pt>
                <c:pt idx="92">
                  <c:v>02.04.2016</c:v>
                </c:pt>
                <c:pt idx="93">
                  <c:v>03.04.2016</c:v>
                </c:pt>
                <c:pt idx="94">
                  <c:v>04.04.2016</c:v>
                </c:pt>
                <c:pt idx="95">
                  <c:v>05.04.2016</c:v>
                </c:pt>
                <c:pt idx="96">
                  <c:v>06.04.2016</c:v>
                </c:pt>
                <c:pt idx="97">
                  <c:v>07.04.2016</c:v>
                </c:pt>
                <c:pt idx="98">
                  <c:v>08.04.2016</c:v>
                </c:pt>
                <c:pt idx="99">
                  <c:v>09.04.2016</c:v>
                </c:pt>
                <c:pt idx="100">
                  <c:v>10.04.2016</c:v>
                </c:pt>
                <c:pt idx="101">
                  <c:v>11.04.2016</c:v>
                </c:pt>
                <c:pt idx="102">
                  <c:v>12.04.2016</c:v>
                </c:pt>
                <c:pt idx="103">
                  <c:v>13.04.2016</c:v>
                </c:pt>
                <c:pt idx="104">
                  <c:v>14.04.2016</c:v>
                </c:pt>
                <c:pt idx="105">
                  <c:v>15.04.2016</c:v>
                </c:pt>
                <c:pt idx="106">
                  <c:v>16.04.2016</c:v>
                </c:pt>
                <c:pt idx="107">
                  <c:v>17.04.2016</c:v>
                </c:pt>
                <c:pt idx="108">
                  <c:v>18.04.2016</c:v>
                </c:pt>
                <c:pt idx="109">
                  <c:v>19.04.2016</c:v>
                </c:pt>
                <c:pt idx="110">
                  <c:v>20.04.2016</c:v>
                </c:pt>
                <c:pt idx="111">
                  <c:v>21.04.2016</c:v>
                </c:pt>
                <c:pt idx="112">
                  <c:v>22.04.2016</c:v>
                </c:pt>
                <c:pt idx="113">
                  <c:v>23.04.2016</c:v>
                </c:pt>
                <c:pt idx="114">
                  <c:v>24.04.2016</c:v>
                </c:pt>
                <c:pt idx="115">
                  <c:v>25.04.2016</c:v>
                </c:pt>
                <c:pt idx="116">
                  <c:v>26.04.2016</c:v>
                </c:pt>
                <c:pt idx="117">
                  <c:v>27.04.2016</c:v>
                </c:pt>
                <c:pt idx="118">
                  <c:v>28.04.2016</c:v>
                </c:pt>
                <c:pt idx="119">
                  <c:v>29.04.2016</c:v>
                </c:pt>
                <c:pt idx="120">
                  <c:v>30.04.2016</c:v>
                </c:pt>
                <c:pt idx="121">
                  <c:v>01.05.2016</c:v>
                </c:pt>
                <c:pt idx="122">
                  <c:v>02.05.2016</c:v>
                </c:pt>
                <c:pt idx="123">
                  <c:v>03.05.2016</c:v>
                </c:pt>
                <c:pt idx="124">
                  <c:v>04.05.2016</c:v>
                </c:pt>
                <c:pt idx="125">
                  <c:v>05.05.2016</c:v>
                </c:pt>
                <c:pt idx="126">
                  <c:v>06.05.2016</c:v>
                </c:pt>
                <c:pt idx="127">
                  <c:v>07.05.2016</c:v>
                </c:pt>
                <c:pt idx="128">
                  <c:v>08.05.2016</c:v>
                </c:pt>
                <c:pt idx="129">
                  <c:v>09.05.2016</c:v>
                </c:pt>
                <c:pt idx="130">
                  <c:v>10.05.2016</c:v>
                </c:pt>
                <c:pt idx="131">
                  <c:v>11.05.2016</c:v>
                </c:pt>
                <c:pt idx="132">
                  <c:v>12.05.2016</c:v>
                </c:pt>
                <c:pt idx="133">
                  <c:v>13.05.2016</c:v>
                </c:pt>
                <c:pt idx="134">
                  <c:v>14.05.2016</c:v>
                </c:pt>
                <c:pt idx="135">
                  <c:v>15.05.2016</c:v>
                </c:pt>
                <c:pt idx="136">
                  <c:v>16.05.2016</c:v>
                </c:pt>
                <c:pt idx="137">
                  <c:v>17.05.2016</c:v>
                </c:pt>
                <c:pt idx="138">
                  <c:v>18.05.2016</c:v>
                </c:pt>
                <c:pt idx="139">
                  <c:v>19.05.2016</c:v>
                </c:pt>
                <c:pt idx="140">
                  <c:v>20.05.2016</c:v>
                </c:pt>
                <c:pt idx="141">
                  <c:v>21.05.2016</c:v>
                </c:pt>
                <c:pt idx="142">
                  <c:v>22.05.2016</c:v>
                </c:pt>
                <c:pt idx="143">
                  <c:v>23.05.2016</c:v>
                </c:pt>
                <c:pt idx="144">
                  <c:v>24.05.2016</c:v>
                </c:pt>
                <c:pt idx="145">
                  <c:v>25.05.2016</c:v>
                </c:pt>
                <c:pt idx="146">
                  <c:v>26.05.2016</c:v>
                </c:pt>
                <c:pt idx="147">
                  <c:v>27.05.2016</c:v>
                </c:pt>
                <c:pt idx="148">
                  <c:v>28.05.2016</c:v>
                </c:pt>
                <c:pt idx="149">
                  <c:v>29.05.2016</c:v>
                </c:pt>
                <c:pt idx="150">
                  <c:v>30.05.2016</c:v>
                </c:pt>
                <c:pt idx="151">
                  <c:v>31.05.2016</c:v>
                </c:pt>
                <c:pt idx="152">
                  <c:v>01.06.2016</c:v>
                </c:pt>
                <c:pt idx="153">
                  <c:v>02.06.2016</c:v>
                </c:pt>
                <c:pt idx="154">
                  <c:v>03.06.2016</c:v>
                </c:pt>
                <c:pt idx="155">
                  <c:v>04.06.2016</c:v>
                </c:pt>
                <c:pt idx="156">
                  <c:v>05.06.2016</c:v>
                </c:pt>
                <c:pt idx="157">
                  <c:v>06.06.2016</c:v>
                </c:pt>
                <c:pt idx="158">
                  <c:v>07.06.2016</c:v>
                </c:pt>
                <c:pt idx="159">
                  <c:v>08.06.2016</c:v>
                </c:pt>
                <c:pt idx="160">
                  <c:v>09.06.2016</c:v>
                </c:pt>
                <c:pt idx="161">
                  <c:v>10.06.2016</c:v>
                </c:pt>
                <c:pt idx="162">
                  <c:v>11.06.2016</c:v>
                </c:pt>
                <c:pt idx="163">
                  <c:v>12.06.2016</c:v>
                </c:pt>
                <c:pt idx="164">
                  <c:v>13.06.2016</c:v>
                </c:pt>
                <c:pt idx="165">
                  <c:v>14.06.2016</c:v>
                </c:pt>
                <c:pt idx="166">
                  <c:v>15.06.2016</c:v>
                </c:pt>
                <c:pt idx="167">
                  <c:v>16.06.2016</c:v>
                </c:pt>
                <c:pt idx="168">
                  <c:v>17.06.2016</c:v>
                </c:pt>
                <c:pt idx="169">
                  <c:v>18.06.2016</c:v>
                </c:pt>
                <c:pt idx="170">
                  <c:v>19.06.2016</c:v>
                </c:pt>
                <c:pt idx="171">
                  <c:v>20.06.2016</c:v>
                </c:pt>
                <c:pt idx="172">
                  <c:v>21.06.2016</c:v>
                </c:pt>
                <c:pt idx="173">
                  <c:v>22.06.2016</c:v>
                </c:pt>
                <c:pt idx="174">
                  <c:v>23.06.2016</c:v>
                </c:pt>
                <c:pt idx="175">
                  <c:v>24.06.2016</c:v>
                </c:pt>
                <c:pt idx="176">
                  <c:v>25.06.2016</c:v>
                </c:pt>
                <c:pt idx="177">
                  <c:v>26.06.2016</c:v>
                </c:pt>
                <c:pt idx="178">
                  <c:v>27.06.2016</c:v>
                </c:pt>
                <c:pt idx="179">
                  <c:v>28.06.2016</c:v>
                </c:pt>
                <c:pt idx="180">
                  <c:v>29.06.2016</c:v>
                </c:pt>
                <c:pt idx="181">
                  <c:v>30.06.2016</c:v>
                </c:pt>
                <c:pt idx="182">
                  <c:v>01.07.2016</c:v>
                </c:pt>
                <c:pt idx="183">
                  <c:v>02.07.2016</c:v>
                </c:pt>
                <c:pt idx="184">
                  <c:v>03.07.2016</c:v>
                </c:pt>
                <c:pt idx="185">
                  <c:v>04.07.2016</c:v>
                </c:pt>
                <c:pt idx="186">
                  <c:v>05.07.2016</c:v>
                </c:pt>
                <c:pt idx="187">
                  <c:v>06.07.2016</c:v>
                </c:pt>
                <c:pt idx="188">
                  <c:v>07.07.2016</c:v>
                </c:pt>
                <c:pt idx="189">
                  <c:v>08.07.2016</c:v>
                </c:pt>
                <c:pt idx="190">
                  <c:v>09.07.2016</c:v>
                </c:pt>
                <c:pt idx="191">
                  <c:v>10.07.2016</c:v>
                </c:pt>
                <c:pt idx="192">
                  <c:v>11.07.2016</c:v>
                </c:pt>
                <c:pt idx="193">
                  <c:v>12.07.2016</c:v>
                </c:pt>
                <c:pt idx="194">
                  <c:v>13.07.2016</c:v>
                </c:pt>
                <c:pt idx="195">
                  <c:v>14.07.2016</c:v>
                </c:pt>
                <c:pt idx="196">
                  <c:v>15.07.2016</c:v>
                </c:pt>
                <c:pt idx="197">
                  <c:v>16.07.2016</c:v>
                </c:pt>
                <c:pt idx="198">
                  <c:v>17.07.2016</c:v>
                </c:pt>
                <c:pt idx="199">
                  <c:v>18.07.2016</c:v>
                </c:pt>
                <c:pt idx="200">
                  <c:v>19.07.2016</c:v>
                </c:pt>
                <c:pt idx="201">
                  <c:v>20.07.2016</c:v>
                </c:pt>
                <c:pt idx="202">
                  <c:v>21.07.2016</c:v>
                </c:pt>
                <c:pt idx="203">
                  <c:v>22.07.2016</c:v>
                </c:pt>
                <c:pt idx="204">
                  <c:v>23.07.2016</c:v>
                </c:pt>
                <c:pt idx="205">
                  <c:v>24.07.2016</c:v>
                </c:pt>
                <c:pt idx="206">
                  <c:v>25.07.2016</c:v>
                </c:pt>
                <c:pt idx="207">
                  <c:v>26.07.2016</c:v>
                </c:pt>
                <c:pt idx="208">
                  <c:v>27.07.2016</c:v>
                </c:pt>
                <c:pt idx="209">
                  <c:v>28.07.2016</c:v>
                </c:pt>
                <c:pt idx="210">
                  <c:v>29.07.2016</c:v>
                </c:pt>
                <c:pt idx="211">
                  <c:v>30.07.2016</c:v>
                </c:pt>
                <c:pt idx="212">
                  <c:v>31.07.2016</c:v>
                </c:pt>
                <c:pt idx="213">
                  <c:v>01.08.2016</c:v>
                </c:pt>
                <c:pt idx="214">
                  <c:v>02.08.2016</c:v>
                </c:pt>
                <c:pt idx="215">
                  <c:v>03.08.2016</c:v>
                </c:pt>
                <c:pt idx="216">
                  <c:v>04.08.2016</c:v>
                </c:pt>
                <c:pt idx="217">
                  <c:v>05.08.2016</c:v>
                </c:pt>
                <c:pt idx="218">
                  <c:v>06.08.2016</c:v>
                </c:pt>
                <c:pt idx="219">
                  <c:v>07.08.2016</c:v>
                </c:pt>
                <c:pt idx="220">
                  <c:v>08.08.2016</c:v>
                </c:pt>
                <c:pt idx="221">
                  <c:v>09.08.2016</c:v>
                </c:pt>
                <c:pt idx="222">
                  <c:v>10.08.2016</c:v>
                </c:pt>
                <c:pt idx="223">
                  <c:v>11.08.2016</c:v>
                </c:pt>
                <c:pt idx="224">
                  <c:v>12.08.2016</c:v>
                </c:pt>
                <c:pt idx="225">
                  <c:v>13.08.2016</c:v>
                </c:pt>
                <c:pt idx="226">
                  <c:v>14.08.2016</c:v>
                </c:pt>
                <c:pt idx="227">
                  <c:v>15.08.2016</c:v>
                </c:pt>
                <c:pt idx="228">
                  <c:v>16.08.2016</c:v>
                </c:pt>
                <c:pt idx="229">
                  <c:v>17.08.2016</c:v>
                </c:pt>
                <c:pt idx="230">
                  <c:v>18.08.2016</c:v>
                </c:pt>
                <c:pt idx="231">
                  <c:v>19.08.2016</c:v>
                </c:pt>
                <c:pt idx="232">
                  <c:v>20.08.2016</c:v>
                </c:pt>
                <c:pt idx="233">
                  <c:v>21.08.2016</c:v>
                </c:pt>
                <c:pt idx="234">
                  <c:v>22.08.2016</c:v>
                </c:pt>
                <c:pt idx="235">
                  <c:v>23.08.2016</c:v>
                </c:pt>
                <c:pt idx="236">
                  <c:v>24.08.2016</c:v>
                </c:pt>
                <c:pt idx="237">
                  <c:v>25.08.2016</c:v>
                </c:pt>
                <c:pt idx="238">
                  <c:v>26.08.2016</c:v>
                </c:pt>
                <c:pt idx="239">
                  <c:v>27.08.2016</c:v>
                </c:pt>
                <c:pt idx="240">
                  <c:v>28.08.2016</c:v>
                </c:pt>
                <c:pt idx="241">
                  <c:v>29.08.2016</c:v>
                </c:pt>
                <c:pt idx="242">
                  <c:v>30.08.2016</c:v>
                </c:pt>
                <c:pt idx="243">
                  <c:v>31.08.2016</c:v>
                </c:pt>
                <c:pt idx="244">
                  <c:v>01.09.2016</c:v>
                </c:pt>
                <c:pt idx="245">
                  <c:v>02.09.2016</c:v>
                </c:pt>
                <c:pt idx="246">
                  <c:v>03.09.2016</c:v>
                </c:pt>
                <c:pt idx="247">
                  <c:v>04.09.2016</c:v>
                </c:pt>
                <c:pt idx="248">
                  <c:v>05.09.2016</c:v>
                </c:pt>
                <c:pt idx="249">
                  <c:v>06.09.2016</c:v>
                </c:pt>
                <c:pt idx="250">
                  <c:v>07.09.2016</c:v>
                </c:pt>
                <c:pt idx="251">
                  <c:v>08.09.2016</c:v>
                </c:pt>
                <c:pt idx="252">
                  <c:v>09.09.2016</c:v>
                </c:pt>
                <c:pt idx="253">
                  <c:v>10.09.2016</c:v>
                </c:pt>
                <c:pt idx="254">
                  <c:v>11.09.2016</c:v>
                </c:pt>
                <c:pt idx="255">
                  <c:v>12.09.2016</c:v>
                </c:pt>
                <c:pt idx="256">
                  <c:v>13.09.2016</c:v>
                </c:pt>
                <c:pt idx="257">
                  <c:v>14.09.2016</c:v>
                </c:pt>
                <c:pt idx="258">
                  <c:v>15.09.2016</c:v>
                </c:pt>
                <c:pt idx="259">
                  <c:v>16.09.2016</c:v>
                </c:pt>
                <c:pt idx="260">
                  <c:v>17.09.2016</c:v>
                </c:pt>
                <c:pt idx="261">
                  <c:v>18.09.2016</c:v>
                </c:pt>
                <c:pt idx="262">
                  <c:v>19.09.2016</c:v>
                </c:pt>
                <c:pt idx="263">
                  <c:v>20.09.2016</c:v>
                </c:pt>
                <c:pt idx="264">
                  <c:v>21.09.2016</c:v>
                </c:pt>
                <c:pt idx="265">
                  <c:v>22.09.2016</c:v>
                </c:pt>
                <c:pt idx="266">
                  <c:v>23.09.2016</c:v>
                </c:pt>
                <c:pt idx="267">
                  <c:v>24.09.2016</c:v>
                </c:pt>
                <c:pt idx="268">
                  <c:v>25.09.2016</c:v>
                </c:pt>
                <c:pt idx="269">
                  <c:v>26.09.2016</c:v>
                </c:pt>
                <c:pt idx="270">
                  <c:v>27.09.2016</c:v>
                </c:pt>
                <c:pt idx="271">
                  <c:v>28.09.2016</c:v>
                </c:pt>
                <c:pt idx="272">
                  <c:v>29.09.2016</c:v>
                </c:pt>
                <c:pt idx="273">
                  <c:v>30.09.2016</c:v>
                </c:pt>
                <c:pt idx="274">
                  <c:v>01.10.2016</c:v>
                </c:pt>
                <c:pt idx="275">
                  <c:v>02.10.2016</c:v>
                </c:pt>
                <c:pt idx="276">
                  <c:v>03.10.2016</c:v>
                </c:pt>
                <c:pt idx="277">
                  <c:v>04.10.2016</c:v>
                </c:pt>
                <c:pt idx="278">
                  <c:v>05.10.2016</c:v>
                </c:pt>
                <c:pt idx="279">
                  <c:v>06.10.2016</c:v>
                </c:pt>
                <c:pt idx="280">
                  <c:v>07.10.2016</c:v>
                </c:pt>
                <c:pt idx="281">
                  <c:v>08.10.2016</c:v>
                </c:pt>
                <c:pt idx="282">
                  <c:v>09.10.2016</c:v>
                </c:pt>
                <c:pt idx="283">
                  <c:v>10.10.2016</c:v>
                </c:pt>
                <c:pt idx="284">
                  <c:v>11.10.2016</c:v>
                </c:pt>
                <c:pt idx="285">
                  <c:v>12.10.2016</c:v>
                </c:pt>
                <c:pt idx="286">
                  <c:v>13.10.2016</c:v>
                </c:pt>
                <c:pt idx="287">
                  <c:v>14.10.2016</c:v>
                </c:pt>
                <c:pt idx="288">
                  <c:v>15.10.2016</c:v>
                </c:pt>
                <c:pt idx="289">
                  <c:v>16.10.2016</c:v>
                </c:pt>
                <c:pt idx="290">
                  <c:v>17.10.2016</c:v>
                </c:pt>
                <c:pt idx="291">
                  <c:v>18.10.2016</c:v>
                </c:pt>
                <c:pt idx="292">
                  <c:v>19.10.2016</c:v>
                </c:pt>
                <c:pt idx="293">
                  <c:v>20.10.2016</c:v>
                </c:pt>
                <c:pt idx="294">
                  <c:v>21.10.2016</c:v>
                </c:pt>
                <c:pt idx="295">
                  <c:v>22.10.2016</c:v>
                </c:pt>
                <c:pt idx="296">
                  <c:v>23.10.2016</c:v>
                </c:pt>
                <c:pt idx="297">
                  <c:v>24.10.2016</c:v>
                </c:pt>
                <c:pt idx="298">
                  <c:v>25.10.2016</c:v>
                </c:pt>
                <c:pt idx="299">
                  <c:v>26.10.2016</c:v>
                </c:pt>
                <c:pt idx="300">
                  <c:v>27.10.2016</c:v>
                </c:pt>
                <c:pt idx="301">
                  <c:v>28.10.2016</c:v>
                </c:pt>
                <c:pt idx="302">
                  <c:v>29.10.2016</c:v>
                </c:pt>
                <c:pt idx="303">
                  <c:v>30.10.2016</c:v>
                </c:pt>
                <c:pt idx="304">
                  <c:v>31.10.2016</c:v>
                </c:pt>
                <c:pt idx="305">
                  <c:v>01.11.2016</c:v>
                </c:pt>
                <c:pt idx="306">
                  <c:v>02.11.2016</c:v>
                </c:pt>
                <c:pt idx="307">
                  <c:v>03.11.2016</c:v>
                </c:pt>
                <c:pt idx="308">
                  <c:v>04.11.2016</c:v>
                </c:pt>
                <c:pt idx="309">
                  <c:v>05.11.2016</c:v>
                </c:pt>
                <c:pt idx="310">
                  <c:v>06.11.2016</c:v>
                </c:pt>
                <c:pt idx="311">
                  <c:v>07.11.2016</c:v>
                </c:pt>
                <c:pt idx="312">
                  <c:v>08.11.2016</c:v>
                </c:pt>
                <c:pt idx="313">
                  <c:v>09.11.2016</c:v>
                </c:pt>
                <c:pt idx="314">
                  <c:v>10.11.2016</c:v>
                </c:pt>
                <c:pt idx="315">
                  <c:v>11.11.2016</c:v>
                </c:pt>
                <c:pt idx="316">
                  <c:v>12.11.2016</c:v>
                </c:pt>
                <c:pt idx="317">
                  <c:v>13.11.2016</c:v>
                </c:pt>
                <c:pt idx="318">
                  <c:v>14.11.2016</c:v>
                </c:pt>
                <c:pt idx="319">
                  <c:v>15.11.2016</c:v>
                </c:pt>
                <c:pt idx="320">
                  <c:v>16.11.2016</c:v>
                </c:pt>
                <c:pt idx="321">
                  <c:v>17.11.2016</c:v>
                </c:pt>
                <c:pt idx="322">
                  <c:v>18.11.2016</c:v>
                </c:pt>
                <c:pt idx="323">
                  <c:v>19.11.2016</c:v>
                </c:pt>
                <c:pt idx="324">
                  <c:v>20.11.2016</c:v>
                </c:pt>
                <c:pt idx="325">
                  <c:v>21.11.2016</c:v>
                </c:pt>
                <c:pt idx="326">
                  <c:v>22.11.2016</c:v>
                </c:pt>
                <c:pt idx="327">
                  <c:v>23.11.2016</c:v>
                </c:pt>
                <c:pt idx="328">
                  <c:v>24.11.2016</c:v>
                </c:pt>
                <c:pt idx="329">
                  <c:v>25.11.2016</c:v>
                </c:pt>
                <c:pt idx="330">
                  <c:v>26.11.2016</c:v>
                </c:pt>
                <c:pt idx="331">
                  <c:v>27.11.2016</c:v>
                </c:pt>
                <c:pt idx="332">
                  <c:v>28.11.2016</c:v>
                </c:pt>
                <c:pt idx="333">
                  <c:v>29.11.2016</c:v>
                </c:pt>
                <c:pt idx="334">
                  <c:v>30.11.2016</c:v>
                </c:pt>
                <c:pt idx="335">
                  <c:v>01.12.2016</c:v>
                </c:pt>
                <c:pt idx="336">
                  <c:v>02.12.2016</c:v>
                </c:pt>
                <c:pt idx="337">
                  <c:v>03.12.2016</c:v>
                </c:pt>
                <c:pt idx="338">
                  <c:v>04.12.2016</c:v>
                </c:pt>
                <c:pt idx="339">
                  <c:v>05.12.2016</c:v>
                </c:pt>
                <c:pt idx="340">
                  <c:v>06.12.2016</c:v>
                </c:pt>
                <c:pt idx="341">
                  <c:v>07.12.2016</c:v>
                </c:pt>
                <c:pt idx="342">
                  <c:v>08.12.2016</c:v>
                </c:pt>
                <c:pt idx="343">
                  <c:v>09.12.2016</c:v>
                </c:pt>
                <c:pt idx="344">
                  <c:v>10.12.2016</c:v>
                </c:pt>
                <c:pt idx="345">
                  <c:v>11.12.2016</c:v>
                </c:pt>
                <c:pt idx="346">
                  <c:v>12.12.2016</c:v>
                </c:pt>
                <c:pt idx="347">
                  <c:v>13.12.2016</c:v>
                </c:pt>
                <c:pt idx="348">
                  <c:v>14.12.2016</c:v>
                </c:pt>
                <c:pt idx="349">
                  <c:v>15.12.2016</c:v>
                </c:pt>
                <c:pt idx="350">
                  <c:v>16.12.2016</c:v>
                </c:pt>
                <c:pt idx="351">
                  <c:v>17.12.2016</c:v>
                </c:pt>
                <c:pt idx="352">
                  <c:v>18.12.2016</c:v>
                </c:pt>
                <c:pt idx="353">
                  <c:v>19.12.2016</c:v>
                </c:pt>
                <c:pt idx="354">
                  <c:v>20.12.2016</c:v>
                </c:pt>
                <c:pt idx="355">
                  <c:v>21.12.2016</c:v>
                </c:pt>
                <c:pt idx="356">
                  <c:v>22.12.2016</c:v>
                </c:pt>
                <c:pt idx="357">
                  <c:v>23.12.2016</c:v>
                </c:pt>
                <c:pt idx="358">
                  <c:v>24.12.2016</c:v>
                </c:pt>
                <c:pt idx="359">
                  <c:v>25.12.2016</c:v>
                </c:pt>
                <c:pt idx="360">
                  <c:v>26.12.2016</c:v>
                </c:pt>
                <c:pt idx="361">
                  <c:v>27.12.2016</c:v>
                </c:pt>
                <c:pt idx="362">
                  <c:v>28.12.2016</c:v>
                </c:pt>
                <c:pt idx="363">
                  <c:v>29.12.2016</c:v>
                </c:pt>
                <c:pt idx="364">
                  <c:v>30.12.2016</c:v>
                </c:pt>
                <c:pt idx="365">
                  <c:v>31.12.2016</c:v>
                </c:pt>
              </c:strCache>
            </c:strRef>
          </c:cat>
          <c:val>
            <c:numRef>
              <c:f>Sheet1!$B$2:$B$367</c:f>
              <c:numCache>
                <c:formatCode>General</c:formatCode>
                <c:ptCount val="366"/>
                <c:pt idx="0">
                  <c:v>0</c:v>
                </c:pt>
                <c:pt idx="1">
                  <c:v>16</c:v>
                </c:pt>
                <c:pt idx="2">
                  <c:v>11</c:v>
                </c:pt>
                <c:pt idx="3">
                  <c:v>25</c:v>
                </c:pt>
                <c:pt idx="4">
                  <c:v>15</c:v>
                </c:pt>
                <c:pt idx="5">
                  <c:v>15</c:v>
                </c:pt>
                <c:pt idx="6">
                  <c:v>15</c:v>
                </c:pt>
                <c:pt idx="7">
                  <c:v>14</c:v>
                </c:pt>
                <c:pt idx="8">
                  <c:v>9</c:v>
                </c:pt>
                <c:pt idx="9">
                  <c:v>10</c:v>
                </c:pt>
                <c:pt idx="10">
                  <c:v>24</c:v>
                </c:pt>
                <c:pt idx="11">
                  <c:v>8</c:v>
                </c:pt>
                <c:pt idx="12">
                  <c:v>5</c:v>
                </c:pt>
                <c:pt idx="13">
                  <c:v>19</c:v>
                </c:pt>
                <c:pt idx="14">
                  <c:v>35</c:v>
                </c:pt>
                <c:pt idx="15">
                  <c:v>10</c:v>
                </c:pt>
                <c:pt idx="16">
                  <c:v>17</c:v>
                </c:pt>
                <c:pt idx="17">
                  <c:v>19</c:v>
                </c:pt>
                <c:pt idx="18">
                  <c:v>6</c:v>
                </c:pt>
                <c:pt idx="19">
                  <c:v>16</c:v>
                </c:pt>
                <c:pt idx="20">
                  <c:v>35</c:v>
                </c:pt>
                <c:pt idx="21">
                  <c:v>31</c:v>
                </c:pt>
                <c:pt idx="22">
                  <c:v>42</c:v>
                </c:pt>
                <c:pt idx="23">
                  <c:v>51</c:v>
                </c:pt>
                <c:pt idx="24">
                  <c:v>30</c:v>
                </c:pt>
                <c:pt idx="25">
                  <c:v>16</c:v>
                </c:pt>
                <c:pt idx="26">
                  <c:v>42</c:v>
                </c:pt>
                <c:pt idx="27">
                  <c:v>33</c:v>
                </c:pt>
                <c:pt idx="28">
                  <c:v>17</c:v>
                </c:pt>
                <c:pt idx="29">
                  <c:v>81</c:v>
                </c:pt>
                <c:pt idx="30">
                  <c:v>71</c:v>
                </c:pt>
                <c:pt idx="31">
                  <c:v>38</c:v>
                </c:pt>
                <c:pt idx="32">
                  <c:v>23</c:v>
                </c:pt>
                <c:pt idx="33">
                  <c:v>30</c:v>
                </c:pt>
                <c:pt idx="34">
                  <c:v>13</c:v>
                </c:pt>
                <c:pt idx="35">
                  <c:v>14</c:v>
                </c:pt>
                <c:pt idx="36">
                  <c:v>7</c:v>
                </c:pt>
                <c:pt idx="37">
                  <c:v>15</c:v>
                </c:pt>
                <c:pt idx="38">
                  <c:v>20</c:v>
                </c:pt>
                <c:pt idx="39">
                  <c:v>24</c:v>
                </c:pt>
                <c:pt idx="40">
                  <c:v>22</c:v>
                </c:pt>
                <c:pt idx="41">
                  <c:v>28</c:v>
                </c:pt>
                <c:pt idx="42">
                  <c:v>41</c:v>
                </c:pt>
                <c:pt idx="43">
                  <c:v>15</c:v>
                </c:pt>
                <c:pt idx="44">
                  <c:v>86</c:v>
                </c:pt>
                <c:pt idx="45">
                  <c:v>27</c:v>
                </c:pt>
                <c:pt idx="46">
                  <c:v>11</c:v>
                </c:pt>
                <c:pt idx="47">
                  <c:v>45</c:v>
                </c:pt>
                <c:pt idx="48">
                  <c:v>20</c:v>
                </c:pt>
                <c:pt idx="49">
                  <c:v>33</c:v>
                </c:pt>
                <c:pt idx="50">
                  <c:v>22</c:v>
                </c:pt>
                <c:pt idx="51">
                  <c:v>51</c:v>
                </c:pt>
                <c:pt idx="52">
                  <c:v>18</c:v>
                </c:pt>
                <c:pt idx="53">
                  <c:v>23</c:v>
                </c:pt>
                <c:pt idx="54">
                  <c:v>12</c:v>
                </c:pt>
                <c:pt idx="55">
                  <c:v>9</c:v>
                </c:pt>
                <c:pt idx="56">
                  <c:v>32</c:v>
                </c:pt>
                <c:pt idx="57">
                  <c:v>11</c:v>
                </c:pt>
                <c:pt idx="58">
                  <c:v>18</c:v>
                </c:pt>
                <c:pt idx="59">
                  <c:v>5</c:v>
                </c:pt>
                <c:pt idx="60">
                  <c:v>27</c:v>
                </c:pt>
                <c:pt idx="61">
                  <c:v>30</c:v>
                </c:pt>
                <c:pt idx="62">
                  <c:v>35</c:v>
                </c:pt>
                <c:pt idx="63">
                  <c:v>41</c:v>
                </c:pt>
                <c:pt idx="64">
                  <c:v>25</c:v>
                </c:pt>
                <c:pt idx="65">
                  <c:v>42</c:v>
                </c:pt>
                <c:pt idx="66">
                  <c:v>1</c:v>
                </c:pt>
                <c:pt idx="67">
                  <c:v>39</c:v>
                </c:pt>
                <c:pt idx="68">
                  <c:v>25</c:v>
                </c:pt>
                <c:pt idx="69">
                  <c:v>29</c:v>
                </c:pt>
                <c:pt idx="70">
                  <c:v>20</c:v>
                </c:pt>
                <c:pt idx="71">
                  <c:v>14</c:v>
                </c:pt>
                <c:pt idx="72">
                  <c:v>33</c:v>
                </c:pt>
                <c:pt idx="73">
                  <c:v>21</c:v>
                </c:pt>
                <c:pt idx="74">
                  <c:v>9</c:v>
                </c:pt>
                <c:pt idx="75">
                  <c:v>13</c:v>
                </c:pt>
                <c:pt idx="76">
                  <c:v>23</c:v>
                </c:pt>
                <c:pt idx="77">
                  <c:v>23</c:v>
                </c:pt>
                <c:pt idx="78">
                  <c:v>18</c:v>
                </c:pt>
                <c:pt idx="79">
                  <c:v>32</c:v>
                </c:pt>
                <c:pt idx="80">
                  <c:v>51</c:v>
                </c:pt>
                <c:pt idx="81">
                  <c:v>11</c:v>
                </c:pt>
                <c:pt idx="82">
                  <c:v>19</c:v>
                </c:pt>
                <c:pt idx="83">
                  <c:v>16</c:v>
                </c:pt>
                <c:pt idx="84">
                  <c:v>10</c:v>
                </c:pt>
                <c:pt idx="85">
                  <c:v>13</c:v>
                </c:pt>
                <c:pt idx="86">
                  <c:v>20</c:v>
                </c:pt>
                <c:pt idx="87">
                  <c:v>17</c:v>
                </c:pt>
                <c:pt idx="88">
                  <c:v>17</c:v>
                </c:pt>
                <c:pt idx="89">
                  <c:v>21</c:v>
                </c:pt>
                <c:pt idx="90">
                  <c:v>44</c:v>
                </c:pt>
                <c:pt idx="91">
                  <c:v>37</c:v>
                </c:pt>
                <c:pt idx="92">
                  <c:v>3</c:v>
                </c:pt>
                <c:pt idx="93">
                  <c:v>65</c:v>
                </c:pt>
                <c:pt idx="94">
                  <c:v>18</c:v>
                </c:pt>
                <c:pt idx="95">
                  <c:v>66</c:v>
                </c:pt>
                <c:pt idx="96">
                  <c:v>32</c:v>
                </c:pt>
                <c:pt idx="97">
                  <c:v>22</c:v>
                </c:pt>
                <c:pt idx="98">
                  <c:v>16</c:v>
                </c:pt>
                <c:pt idx="99">
                  <c:v>10</c:v>
                </c:pt>
                <c:pt idx="100">
                  <c:v>52</c:v>
                </c:pt>
                <c:pt idx="101">
                  <c:v>34</c:v>
                </c:pt>
                <c:pt idx="102">
                  <c:v>72</c:v>
                </c:pt>
                <c:pt idx="103">
                  <c:v>14</c:v>
                </c:pt>
                <c:pt idx="104">
                  <c:v>35</c:v>
                </c:pt>
                <c:pt idx="105">
                  <c:v>23</c:v>
                </c:pt>
                <c:pt idx="106">
                  <c:v>45</c:v>
                </c:pt>
                <c:pt idx="107">
                  <c:v>61</c:v>
                </c:pt>
                <c:pt idx="108">
                  <c:v>22</c:v>
                </c:pt>
                <c:pt idx="109">
                  <c:v>24</c:v>
                </c:pt>
                <c:pt idx="110">
                  <c:v>42</c:v>
                </c:pt>
                <c:pt idx="111">
                  <c:v>12</c:v>
                </c:pt>
                <c:pt idx="112">
                  <c:v>18</c:v>
                </c:pt>
                <c:pt idx="113">
                  <c:v>24</c:v>
                </c:pt>
                <c:pt idx="114">
                  <c:v>33</c:v>
                </c:pt>
                <c:pt idx="115">
                  <c:v>27</c:v>
                </c:pt>
                <c:pt idx="116">
                  <c:v>42</c:v>
                </c:pt>
                <c:pt idx="117">
                  <c:v>24</c:v>
                </c:pt>
                <c:pt idx="118">
                  <c:v>50</c:v>
                </c:pt>
                <c:pt idx="119">
                  <c:v>39</c:v>
                </c:pt>
                <c:pt idx="120">
                  <c:v>57</c:v>
                </c:pt>
                <c:pt idx="121">
                  <c:v>69</c:v>
                </c:pt>
                <c:pt idx="122">
                  <c:v>52</c:v>
                </c:pt>
                <c:pt idx="123">
                  <c:v>17</c:v>
                </c:pt>
                <c:pt idx="124">
                  <c:v>14</c:v>
                </c:pt>
                <c:pt idx="125">
                  <c:v>15</c:v>
                </c:pt>
                <c:pt idx="126">
                  <c:v>30</c:v>
                </c:pt>
                <c:pt idx="127">
                  <c:v>14</c:v>
                </c:pt>
                <c:pt idx="128">
                  <c:v>53</c:v>
                </c:pt>
                <c:pt idx="129">
                  <c:v>41</c:v>
                </c:pt>
                <c:pt idx="130">
                  <c:v>24</c:v>
                </c:pt>
                <c:pt idx="131">
                  <c:v>31</c:v>
                </c:pt>
                <c:pt idx="132">
                  <c:v>38</c:v>
                </c:pt>
                <c:pt idx="133">
                  <c:v>8</c:v>
                </c:pt>
                <c:pt idx="134">
                  <c:v>48</c:v>
                </c:pt>
                <c:pt idx="135">
                  <c:v>62</c:v>
                </c:pt>
                <c:pt idx="136">
                  <c:v>33</c:v>
                </c:pt>
                <c:pt idx="137">
                  <c:v>17</c:v>
                </c:pt>
                <c:pt idx="138">
                  <c:v>54</c:v>
                </c:pt>
                <c:pt idx="139">
                  <c:v>27</c:v>
                </c:pt>
                <c:pt idx="140">
                  <c:v>45</c:v>
                </c:pt>
                <c:pt idx="141">
                  <c:v>92</c:v>
                </c:pt>
                <c:pt idx="142">
                  <c:v>19</c:v>
                </c:pt>
                <c:pt idx="143">
                  <c:v>49</c:v>
                </c:pt>
                <c:pt idx="144">
                  <c:v>83</c:v>
                </c:pt>
                <c:pt idx="145">
                  <c:v>28</c:v>
                </c:pt>
                <c:pt idx="146">
                  <c:v>28</c:v>
                </c:pt>
                <c:pt idx="147">
                  <c:v>18</c:v>
                </c:pt>
                <c:pt idx="148">
                  <c:v>31</c:v>
                </c:pt>
                <c:pt idx="149">
                  <c:v>21</c:v>
                </c:pt>
                <c:pt idx="150">
                  <c:v>11</c:v>
                </c:pt>
                <c:pt idx="151">
                  <c:v>17</c:v>
                </c:pt>
                <c:pt idx="152">
                  <c:v>19</c:v>
                </c:pt>
                <c:pt idx="153">
                  <c:v>10</c:v>
                </c:pt>
                <c:pt idx="154">
                  <c:v>23</c:v>
                </c:pt>
                <c:pt idx="155">
                  <c:v>31</c:v>
                </c:pt>
                <c:pt idx="156">
                  <c:v>25</c:v>
                </c:pt>
                <c:pt idx="157">
                  <c:v>23</c:v>
                </c:pt>
                <c:pt idx="158">
                  <c:v>25</c:v>
                </c:pt>
                <c:pt idx="159">
                  <c:v>24</c:v>
                </c:pt>
                <c:pt idx="160">
                  <c:v>77</c:v>
                </c:pt>
                <c:pt idx="161">
                  <c:v>26</c:v>
                </c:pt>
                <c:pt idx="162">
                  <c:v>18</c:v>
                </c:pt>
                <c:pt idx="163">
                  <c:v>31</c:v>
                </c:pt>
                <c:pt idx="164">
                  <c:v>12</c:v>
                </c:pt>
                <c:pt idx="165">
                  <c:v>22</c:v>
                </c:pt>
                <c:pt idx="166">
                  <c:v>16</c:v>
                </c:pt>
                <c:pt idx="167">
                  <c:v>16</c:v>
                </c:pt>
                <c:pt idx="168">
                  <c:v>20</c:v>
                </c:pt>
                <c:pt idx="169">
                  <c:v>32</c:v>
                </c:pt>
                <c:pt idx="170">
                  <c:v>14</c:v>
                </c:pt>
                <c:pt idx="171">
                  <c:v>16</c:v>
                </c:pt>
                <c:pt idx="172">
                  <c:v>15</c:v>
                </c:pt>
                <c:pt idx="173">
                  <c:v>14</c:v>
                </c:pt>
                <c:pt idx="174">
                  <c:v>16</c:v>
                </c:pt>
                <c:pt idx="175">
                  <c:v>31</c:v>
                </c:pt>
                <c:pt idx="176">
                  <c:v>7</c:v>
                </c:pt>
                <c:pt idx="177">
                  <c:v>21</c:v>
                </c:pt>
                <c:pt idx="178">
                  <c:v>21</c:v>
                </c:pt>
                <c:pt idx="179">
                  <c:v>13</c:v>
                </c:pt>
                <c:pt idx="180">
                  <c:v>84</c:v>
                </c:pt>
                <c:pt idx="181">
                  <c:v>28</c:v>
                </c:pt>
                <c:pt idx="182">
                  <c:v>14</c:v>
                </c:pt>
                <c:pt idx="183">
                  <c:v>13</c:v>
                </c:pt>
                <c:pt idx="184">
                  <c:v>15</c:v>
                </c:pt>
                <c:pt idx="185">
                  <c:v>25</c:v>
                </c:pt>
                <c:pt idx="186">
                  <c:v>72</c:v>
                </c:pt>
                <c:pt idx="187">
                  <c:v>25</c:v>
                </c:pt>
                <c:pt idx="188">
                  <c:v>36</c:v>
                </c:pt>
                <c:pt idx="189">
                  <c:v>14</c:v>
                </c:pt>
                <c:pt idx="190">
                  <c:v>12</c:v>
                </c:pt>
                <c:pt idx="191">
                  <c:v>37</c:v>
                </c:pt>
                <c:pt idx="192">
                  <c:v>17</c:v>
                </c:pt>
                <c:pt idx="193">
                  <c:v>21</c:v>
                </c:pt>
                <c:pt idx="194">
                  <c:v>15</c:v>
                </c:pt>
                <c:pt idx="195">
                  <c:v>18</c:v>
                </c:pt>
                <c:pt idx="196">
                  <c:v>36</c:v>
                </c:pt>
                <c:pt idx="197">
                  <c:v>32</c:v>
                </c:pt>
                <c:pt idx="198">
                  <c:v>12</c:v>
                </c:pt>
                <c:pt idx="199">
                  <c:v>20</c:v>
                </c:pt>
                <c:pt idx="200">
                  <c:v>19</c:v>
                </c:pt>
                <c:pt idx="201">
                  <c:v>11</c:v>
                </c:pt>
                <c:pt idx="202">
                  <c:v>30</c:v>
                </c:pt>
                <c:pt idx="203">
                  <c:v>23</c:v>
                </c:pt>
                <c:pt idx="204">
                  <c:v>13</c:v>
                </c:pt>
                <c:pt idx="205">
                  <c:v>38</c:v>
                </c:pt>
                <c:pt idx="206">
                  <c:v>12</c:v>
                </c:pt>
                <c:pt idx="207">
                  <c:v>7</c:v>
                </c:pt>
                <c:pt idx="208">
                  <c:v>14</c:v>
                </c:pt>
                <c:pt idx="209">
                  <c:v>10</c:v>
                </c:pt>
                <c:pt idx="210">
                  <c:v>17</c:v>
                </c:pt>
                <c:pt idx="211">
                  <c:v>29</c:v>
                </c:pt>
                <c:pt idx="212">
                  <c:v>9</c:v>
                </c:pt>
                <c:pt idx="213">
                  <c:v>4</c:v>
                </c:pt>
                <c:pt idx="214">
                  <c:v>17</c:v>
                </c:pt>
                <c:pt idx="215">
                  <c:v>20</c:v>
                </c:pt>
                <c:pt idx="216">
                  <c:v>15</c:v>
                </c:pt>
                <c:pt idx="217">
                  <c:v>4</c:v>
                </c:pt>
                <c:pt idx="218">
                  <c:v>11</c:v>
                </c:pt>
                <c:pt idx="219">
                  <c:v>6</c:v>
                </c:pt>
                <c:pt idx="220">
                  <c:v>17</c:v>
                </c:pt>
                <c:pt idx="221">
                  <c:v>7</c:v>
                </c:pt>
                <c:pt idx="222">
                  <c:v>20</c:v>
                </c:pt>
                <c:pt idx="223">
                  <c:v>3</c:v>
                </c:pt>
                <c:pt idx="224">
                  <c:v>12</c:v>
                </c:pt>
                <c:pt idx="225">
                  <c:v>18</c:v>
                </c:pt>
                <c:pt idx="226">
                  <c:v>8</c:v>
                </c:pt>
                <c:pt idx="227">
                  <c:v>6</c:v>
                </c:pt>
                <c:pt idx="228">
                  <c:v>13</c:v>
                </c:pt>
                <c:pt idx="229">
                  <c:v>25</c:v>
                </c:pt>
                <c:pt idx="230">
                  <c:v>35</c:v>
                </c:pt>
                <c:pt idx="231">
                  <c:v>13</c:v>
                </c:pt>
                <c:pt idx="232">
                  <c:v>12</c:v>
                </c:pt>
                <c:pt idx="233">
                  <c:v>49</c:v>
                </c:pt>
                <c:pt idx="234">
                  <c:v>12</c:v>
                </c:pt>
                <c:pt idx="235">
                  <c:v>12</c:v>
                </c:pt>
                <c:pt idx="236">
                  <c:v>7</c:v>
                </c:pt>
                <c:pt idx="237">
                  <c:v>25</c:v>
                </c:pt>
                <c:pt idx="238">
                  <c:v>8</c:v>
                </c:pt>
                <c:pt idx="239">
                  <c:v>13</c:v>
                </c:pt>
                <c:pt idx="240">
                  <c:v>32</c:v>
                </c:pt>
                <c:pt idx="241">
                  <c:v>45</c:v>
                </c:pt>
                <c:pt idx="242">
                  <c:v>31</c:v>
                </c:pt>
                <c:pt idx="243">
                  <c:v>13</c:v>
                </c:pt>
                <c:pt idx="244">
                  <c:v>16</c:v>
                </c:pt>
                <c:pt idx="245">
                  <c:v>9</c:v>
                </c:pt>
                <c:pt idx="246">
                  <c:v>31</c:v>
                </c:pt>
                <c:pt idx="247">
                  <c:v>4</c:v>
                </c:pt>
                <c:pt idx="248">
                  <c:v>9</c:v>
                </c:pt>
                <c:pt idx="249">
                  <c:v>22</c:v>
                </c:pt>
                <c:pt idx="250">
                  <c:v>8</c:v>
                </c:pt>
                <c:pt idx="251">
                  <c:v>17</c:v>
                </c:pt>
                <c:pt idx="252">
                  <c:v>48</c:v>
                </c:pt>
                <c:pt idx="253">
                  <c:v>21</c:v>
                </c:pt>
                <c:pt idx="254">
                  <c:v>33</c:v>
                </c:pt>
                <c:pt idx="255">
                  <c:v>16</c:v>
                </c:pt>
                <c:pt idx="256">
                  <c:v>13</c:v>
                </c:pt>
                <c:pt idx="257">
                  <c:v>15</c:v>
                </c:pt>
                <c:pt idx="258">
                  <c:v>6</c:v>
                </c:pt>
                <c:pt idx="259">
                  <c:v>11</c:v>
                </c:pt>
                <c:pt idx="260">
                  <c:v>20</c:v>
                </c:pt>
                <c:pt idx="261">
                  <c:v>41</c:v>
                </c:pt>
                <c:pt idx="262">
                  <c:v>30</c:v>
                </c:pt>
                <c:pt idx="263">
                  <c:v>22</c:v>
                </c:pt>
                <c:pt idx="264">
                  <c:v>16</c:v>
                </c:pt>
                <c:pt idx="265">
                  <c:v>9</c:v>
                </c:pt>
                <c:pt idx="266">
                  <c:v>25</c:v>
                </c:pt>
                <c:pt idx="267">
                  <c:v>13</c:v>
                </c:pt>
                <c:pt idx="268">
                  <c:v>49</c:v>
                </c:pt>
                <c:pt idx="269">
                  <c:v>23</c:v>
                </c:pt>
                <c:pt idx="270">
                  <c:v>20</c:v>
                </c:pt>
                <c:pt idx="271">
                  <c:v>16</c:v>
                </c:pt>
                <c:pt idx="272">
                  <c:v>36</c:v>
                </c:pt>
                <c:pt idx="273">
                  <c:v>12</c:v>
                </c:pt>
                <c:pt idx="274">
                  <c:v>13</c:v>
                </c:pt>
                <c:pt idx="275">
                  <c:v>46</c:v>
                </c:pt>
                <c:pt idx="276">
                  <c:v>21</c:v>
                </c:pt>
                <c:pt idx="277">
                  <c:v>28</c:v>
                </c:pt>
                <c:pt idx="278">
                  <c:v>34</c:v>
                </c:pt>
                <c:pt idx="279">
                  <c:v>33</c:v>
                </c:pt>
                <c:pt idx="280">
                  <c:v>9</c:v>
                </c:pt>
                <c:pt idx="281">
                  <c:v>18</c:v>
                </c:pt>
                <c:pt idx="282">
                  <c:v>53</c:v>
                </c:pt>
                <c:pt idx="283">
                  <c:v>38</c:v>
                </c:pt>
                <c:pt idx="284">
                  <c:v>28</c:v>
                </c:pt>
                <c:pt idx="285">
                  <c:v>25</c:v>
                </c:pt>
                <c:pt idx="286">
                  <c:v>10</c:v>
                </c:pt>
                <c:pt idx="287">
                  <c:v>17</c:v>
                </c:pt>
                <c:pt idx="288">
                  <c:v>11</c:v>
                </c:pt>
                <c:pt idx="289">
                  <c:v>45</c:v>
                </c:pt>
                <c:pt idx="290">
                  <c:v>52</c:v>
                </c:pt>
                <c:pt idx="291">
                  <c:v>55</c:v>
                </c:pt>
                <c:pt idx="292">
                  <c:v>55</c:v>
                </c:pt>
                <c:pt idx="293">
                  <c:v>42</c:v>
                </c:pt>
                <c:pt idx="294">
                  <c:v>13</c:v>
                </c:pt>
                <c:pt idx="295">
                  <c:v>31</c:v>
                </c:pt>
                <c:pt idx="296">
                  <c:v>41</c:v>
                </c:pt>
                <c:pt idx="297">
                  <c:v>39</c:v>
                </c:pt>
                <c:pt idx="298">
                  <c:v>16</c:v>
                </c:pt>
                <c:pt idx="299">
                  <c:v>14</c:v>
                </c:pt>
                <c:pt idx="300">
                  <c:v>52</c:v>
                </c:pt>
                <c:pt idx="301">
                  <c:v>39</c:v>
                </c:pt>
                <c:pt idx="302">
                  <c:v>30</c:v>
                </c:pt>
                <c:pt idx="303">
                  <c:v>35</c:v>
                </c:pt>
                <c:pt idx="304">
                  <c:v>14</c:v>
                </c:pt>
                <c:pt idx="305">
                  <c:v>40</c:v>
                </c:pt>
                <c:pt idx="306">
                  <c:v>32</c:v>
                </c:pt>
                <c:pt idx="307">
                  <c:v>36</c:v>
                </c:pt>
                <c:pt idx="308">
                  <c:v>60</c:v>
                </c:pt>
                <c:pt idx="309">
                  <c:v>40</c:v>
                </c:pt>
                <c:pt idx="310">
                  <c:v>46</c:v>
                </c:pt>
                <c:pt idx="311">
                  <c:v>20</c:v>
                </c:pt>
                <c:pt idx="312">
                  <c:v>20</c:v>
                </c:pt>
                <c:pt idx="313">
                  <c:v>20</c:v>
                </c:pt>
                <c:pt idx="314">
                  <c:v>29</c:v>
                </c:pt>
                <c:pt idx="315">
                  <c:v>31</c:v>
                </c:pt>
                <c:pt idx="316">
                  <c:v>39</c:v>
                </c:pt>
                <c:pt idx="317">
                  <c:v>69</c:v>
                </c:pt>
                <c:pt idx="318">
                  <c:v>62</c:v>
                </c:pt>
                <c:pt idx="319">
                  <c:v>15</c:v>
                </c:pt>
                <c:pt idx="320">
                  <c:v>50</c:v>
                </c:pt>
                <c:pt idx="321">
                  <c:v>30</c:v>
                </c:pt>
                <c:pt idx="322">
                  <c:v>15</c:v>
                </c:pt>
                <c:pt idx="323">
                  <c:v>3</c:v>
                </c:pt>
                <c:pt idx="324">
                  <c:v>42</c:v>
                </c:pt>
                <c:pt idx="325">
                  <c:v>18</c:v>
                </c:pt>
                <c:pt idx="326">
                  <c:v>14</c:v>
                </c:pt>
                <c:pt idx="327">
                  <c:v>46</c:v>
                </c:pt>
                <c:pt idx="328">
                  <c:v>21</c:v>
                </c:pt>
                <c:pt idx="329">
                  <c:v>36</c:v>
                </c:pt>
                <c:pt idx="330">
                  <c:v>28</c:v>
                </c:pt>
                <c:pt idx="331">
                  <c:v>46</c:v>
                </c:pt>
                <c:pt idx="332">
                  <c:v>29</c:v>
                </c:pt>
                <c:pt idx="333">
                  <c:v>30</c:v>
                </c:pt>
                <c:pt idx="334">
                  <c:v>8</c:v>
                </c:pt>
                <c:pt idx="335">
                  <c:v>15</c:v>
                </c:pt>
                <c:pt idx="336">
                  <c:v>17</c:v>
                </c:pt>
                <c:pt idx="337">
                  <c:v>7</c:v>
                </c:pt>
                <c:pt idx="338">
                  <c:v>17</c:v>
                </c:pt>
                <c:pt idx="339">
                  <c:v>37</c:v>
                </c:pt>
                <c:pt idx="340">
                  <c:v>11</c:v>
                </c:pt>
                <c:pt idx="341">
                  <c:v>12</c:v>
                </c:pt>
                <c:pt idx="342">
                  <c:v>31</c:v>
                </c:pt>
                <c:pt idx="343">
                  <c:v>20</c:v>
                </c:pt>
                <c:pt idx="344">
                  <c:v>11</c:v>
                </c:pt>
                <c:pt idx="345">
                  <c:v>47</c:v>
                </c:pt>
                <c:pt idx="346">
                  <c:v>16</c:v>
                </c:pt>
                <c:pt idx="347">
                  <c:v>49</c:v>
                </c:pt>
                <c:pt idx="348">
                  <c:v>44</c:v>
                </c:pt>
                <c:pt idx="349">
                  <c:v>41</c:v>
                </c:pt>
                <c:pt idx="350">
                  <c:v>15</c:v>
                </c:pt>
                <c:pt idx="351">
                  <c:v>28</c:v>
                </c:pt>
                <c:pt idx="352">
                  <c:v>38</c:v>
                </c:pt>
                <c:pt idx="353">
                  <c:v>9</c:v>
                </c:pt>
                <c:pt idx="354">
                  <c:v>28</c:v>
                </c:pt>
                <c:pt idx="355">
                  <c:v>23</c:v>
                </c:pt>
                <c:pt idx="356">
                  <c:v>31</c:v>
                </c:pt>
                <c:pt idx="357">
                  <c:v>38</c:v>
                </c:pt>
                <c:pt idx="358">
                  <c:v>9</c:v>
                </c:pt>
                <c:pt idx="359">
                  <c:v>7</c:v>
                </c:pt>
                <c:pt idx="360">
                  <c:v>14</c:v>
                </c:pt>
                <c:pt idx="361">
                  <c:v>19</c:v>
                </c:pt>
                <c:pt idx="362">
                  <c:v>8</c:v>
                </c:pt>
                <c:pt idx="363">
                  <c:v>7</c:v>
                </c:pt>
                <c:pt idx="364">
                  <c:v>6</c:v>
                </c:pt>
                <c:pt idx="365">
                  <c:v>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5153-4BDB-8F32-C97AA4B0248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35117592"/>
        <c:axId val="335119232"/>
      </c:lineChart>
      <c:catAx>
        <c:axId val="3351175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5119232"/>
        <c:crosses val="autoZero"/>
        <c:auto val="1"/>
        <c:lblAlgn val="ctr"/>
        <c:lblOffset val="100"/>
        <c:noMultiLvlLbl val="0"/>
      </c:catAx>
      <c:valAx>
        <c:axId val="3351192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51175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@NDRsport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Sheet1!$A$2:$A$367</c:f>
              <c:strCache>
                <c:ptCount val="366"/>
                <c:pt idx="0">
                  <c:v>01.01.2016</c:v>
                </c:pt>
                <c:pt idx="1">
                  <c:v>02.01.2016</c:v>
                </c:pt>
                <c:pt idx="2">
                  <c:v>03.01.2016</c:v>
                </c:pt>
                <c:pt idx="3">
                  <c:v>04.01.2016</c:v>
                </c:pt>
                <c:pt idx="4">
                  <c:v>05.01.2016</c:v>
                </c:pt>
                <c:pt idx="5">
                  <c:v>06.01.2016</c:v>
                </c:pt>
                <c:pt idx="6">
                  <c:v>07.01.2016</c:v>
                </c:pt>
                <c:pt idx="7">
                  <c:v>08.01.2016</c:v>
                </c:pt>
                <c:pt idx="8">
                  <c:v>09.01.2016</c:v>
                </c:pt>
                <c:pt idx="9">
                  <c:v>10.01.2016</c:v>
                </c:pt>
                <c:pt idx="10">
                  <c:v>11.01.2016</c:v>
                </c:pt>
                <c:pt idx="11">
                  <c:v>12.01.2016</c:v>
                </c:pt>
                <c:pt idx="12">
                  <c:v>13.01.2016</c:v>
                </c:pt>
                <c:pt idx="13">
                  <c:v>14.01.2016</c:v>
                </c:pt>
                <c:pt idx="14">
                  <c:v>15.01.2016</c:v>
                </c:pt>
                <c:pt idx="15">
                  <c:v>16.01.2016</c:v>
                </c:pt>
                <c:pt idx="16">
                  <c:v>17.01.2016</c:v>
                </c:pt>
                <c:pt idx="17">
                  <c:v>18.01.2016</c:v>
                </c:pt>
                <c:pt idx="18">
                  <c:v>19.01.2016</c:v>
                </c:pt>
                <c:pt idx="19">
                  <c:v>20.01.2016</c:v>
                </c:pt>
                <c:pt idx="20">
                  <c:v>21.01.2016</c:v>
                </c:pt>
                <c:pt idx="21">
                  <c:v>22.01.2016</c:v>
                </c:pt>
                <c:pt idx="22">
                  <c:v>23.01.2016</c:v>
                </c:pt>
                <c:pt idx="23">
                  <c:v>24.01.2016</c:v>
                </c:pt>
                <c:pt idx="24">
                  <c:v>25.01.2016</c:v>
                </c:pt>
                <c:pt idx="25">
                  <c:v>26.01.2016</c:v>
                </c:pt>
                <c:pt idx="26">
                  <c:v>27.01.2016</c:v>
                </c:pt>
                <c:pt idx="27">
                  <c:v>28.01.2016</c:v>
                </c:pt>
                <c:pt idx="28">
                  <c:v>29.01.2016</c:v>
                </c:pt>
                <c:pt idx="29">
                  <c:v>30.01.2016</c:v>
                </c:pt>
                <c:pt idx="30">
                  <c:v>31.01.2016</c:v>
                </c:pt>
                <c:pt idx="31">
                  <c:v>01.02.2016</c:v>
                </c:pt>
                <c:pt idx="32">
                  <c:v>02.02.2016</c:v>
                </c:pt>
                <c:pt idx="33">
                  <c:v>03.02.2016</c:v>
                </c:pt>
                <c:pt idx="34">
                  <c:v>04.02.2016</c:v>
                </c:pt>
                <c:pt idx="35">
                  <c:v>05.02.2016</c:v>
                </c:pt>
                <c:pt idx="36">
                  <c:v>06.02.2016</c:v>
                </c:pt>
                <c:pt idx="37">
                  <c:v>07.02.2016</c:v>
                </c:pt>
                <c:pt idx="38">
                  <c:v>08.02.2016</c:v>
                </c:pt>
                <c:pt idx="39">
                  <c:v>09.02.2016</c:v>
                </c:pt>
                <c:pt idx="40">
                  <c:v>10.02.2016</c:v>
                </c:pt>
                <c:pt idx="41">
                  <c:v>11.02.2016</c:v>
                </c:pt>
                <c:pt idx="42">
                  <c:v>12.02.2016</c:v>
                </c:pt>
                <c:pt idx="43">
                  <c:v>13.02.2016</c:v>
                </c:pt>
                <c:pt idx="44">
                  <c:v>14.02.2016</c:v>
                </c:pt>
                <c:pt idx="45">
                  <c:v>15.02.2016</c:v>
                </c:pt>
                <c:pt idx="46">
                  <c:v>16.02.2016</c:v>
                </c:pt>
                <c:pt idx="47">
                  <c:v>17.02.2016</c:v>
                </c:pt>
                <c:pt idx="48">
                  <c:v>18.02.2016</c:v>
                </c:pt>
                <c:pt idx="49">
                  <c:v>19.02.2016</c:v>
                </c:pt>
                <c:pt idx="50">
                  <c:v>20.02.2016</c:v>
                </c:pt>
                <c:pt idx="51">
                  <c:v>21.02.2016</c:v>
                </c:pt>
                <c:pt idx="52">
                  <c:v>22.02.2016</c:v>
                </c:pt>
                <c:pt idx="53">
                  <c:v>23.02.2016</c:v>
                </c:pt>
                <c:pt idx="54">
                  <c:v>24.02.2016</c:v>
                </c:pt>
                <c:pt idx="55">
                  <c:v>25.02.2016</c:v>
                </c:pt>
                <c:pt idx="56">
                  <c:v>26.02.2016</c:v>
                </c:pt>
                <c:pt idx="57">
                  <c:v>27.02.2016</c:v>
                </c:pt>
                <c:pt idx="58">
                  <c:v>28.02.2016</c:v>
                </c:pt>
                <c:pt idx="59">
                  <c:v>29.02.2016</c:v>
                </c:pt>
                <c:pt idx="60">
                  <c:v>01.03.2016</c:v>
                </c:pt>
                <c:pt idx="61">
                  <c:v>02.03.2016</c:v>
                </c:pt>
                <c:pt idx="62">
                  <c:v>03.03.2016</c:v>
                </c:pt>
                <c:pt idx="63">
                  <c:v>04.03.2016</c:v>
                </c:pt>
                <c:pt idx="64">
                  <c:v>05.03.2016</c:v>
                </c:pt>
                <c:pt idx="65">
                  <c:v>06.03.2016</c:v>
                </c:pt>
                <c:pt idx="66">
                  <c:v>07.03.2016</c:v>
                </c:pt>
                <c:pt idx="67">
                  <c:v>08.03.2016</c:v>
                </c:pt>
                <c:pt idx="68">
                  <c:v>09.03.2016</c:v>
                </c:pt>
                <c:pt idx="69">
                  <c:v>10.03.2016</c:v>
                </c:pt>
                <c:pt idx="70">
                  <c:v>11.03.2016</c:v>
                </c:pt>
                <c:pt idx="71">
                  <c:v>12.03.2016</c:v>
                </c:pt>
                <c:pt idx="72">
                  <c:v>13.03.2016</c:v>
                </c:pt>
                <c:pt idx="73">
                  <c:v>14.03.2016</c:v>
                </c:pt>
                <c:pt idx="74">
                  <c:v>15.03.2016</c:v>
                </c:pt>
                <c:pt idx="75">
                  <c:v>16.03.2016</c:v>
                </c:pt>
                <c:pt idx="76">
                  <c:v>17.03.2016</c:v>
                </c:pt>
                <c:pt idx="77">
                  <c:v>18.03.2016</c:v>
                </c:pt>
                <c:pt idx="78">
                  <c:v>19.03.2016</c:v>
                </c:pt>
                <c:pt idx="79">
                  <c:v>20.03.2016</c:v>
                </c:pt>
                <c:pt idx="80">
                  <c:v>21.03.2016</c:v>
                </c:pt>
                <c:pt idx="81">
                  <c:v>22.03.2016</c:v>
                </c:pt>
                <c:pt idx="82">
                  <c:v>23.03.2016</c:v>
                </c:pt>
                <c:pt idx="83">
                  <c:v>24.03.2016</c:v>
                </c:pt>
                <c:pt idx="84">
                  <c:v>25.03.2016</c:v>
                </c:pt>
                <c:pt idx="85">
                  <c:v>26.03.2016</c:v>
                </c:pt>
                <c:pt idx="86">
                  <c:v>27.03.2016</c:v>
                </c:pt>
                <c:pt idx="87">
                  <c:v>28.03.2016</c:v>
                </c:pt>
                <c:pt idx="88">
                  <c:v>29.03.2016</c:v>
                </c:pt>
                <c:pt idx="89">
                  <c:v>30.03.2016</c:v>
                </c:pt>
                <c:pt idx="90">
                  <c:v>31.03.2016</c:v>
                </c:pt>
                <c:pt idx="91">
                  <c:v>01.04.2016</c:v>
                </c:pt>
                <c:pt idx="92">
                  <c:v>02.04.2016</c:v>
                </c:pt>
                <c:pt idx="93">
                  <c:v>03.04.2016</c:v>
                </c:pt>
                <c:pt idx="94">
                  <c:v>04.04.2016</c:v>
                </c:pt>
                <c:pt idx="95">
                  <c:v>05.04.2016</c:v>
                </c:pt>
                <c:pt idx="96">
                  <c:v>06.04.2016</c:v>
                </c:pt>
                <c:pt idx="97">
                  <c:v>07.04.2016</c:v>
                </c:pt>
                <c:pt idx="98">
                  <c:v>08.04.2016</c:v>
                </c:pt>
                <c:pt idx="99">
                  <c:v>09.04.2016</c:v>
                </c:pt>
                <c:pt idx="100">
                  <c:v>10.04.2016</c:v>
                </c:pt>
                <c:pt idx="101">
                  <c:v>11.04.2016</c:v>
                </c:pt>
                <c:pt idx="102">
                  <c:v>12.04.2016</c:v>
                </c:pt>
                <c:pt idx="103">
                  <c:v>13.04.2016</c:v>
                </c:pt>
                <c:pt idx="104">
                  <c:v>14.04.2016</c:v>
                </c:pt>
                <c:pt idx="105">
                  <c:v>15.04.2016</c:v>
                </c:pt>
                <c:pt idx="106">
                  <c:v>16.04.2016</c:v>
                </c:pt>
                <c:pt idx="107">
                  <c:v>17.04.2016</c:v>
                </c:pt>
                <c:pt idx="108">
                  <c:v>18.04.2016</c:v>
                </c:pt>
                <c:pt idx="109">
                  <c:v>19.04.2016</c:v>
                </c:pt>
                <c:pt idx="110">
                  <c:v>20.04.2016</c:v>
                </c:pt>
                <c:pt idx="111">
                  <c:v>21.04.2016</c:v>
                </c:pt>
                <c:pt idx="112">
                  <c:v>22.04.2016</c:v>
                </c:pt>
                <c:pt idx="113">
                  <c:v>23.04.2016</c:v>
                </c:pt>
                <c:pt idx="114">
                  <c:v>24.04.2016</c:v>
                </c:pt>
                <c:pt idx="115">
                  <c:v>25.04.2016</c:v>
                </c:pt>
                <c:pt idx="116">
                  <c:v>26.04.2016</c:v>
                </c:pt>
                <c:pt idx="117">
                  <c:v>27.04.2016</c:v>
                </c:pt>
                <c:pt idx="118">
                  <c:v>28.04.2016</c:v>
                </c:pt>
                <c:pt idx="119">
                  <c:v>29.04.2016</c:v>
                </c:pt>
                <c:pt idx="120">
                  <c:v>30.04.2016</c:v>
                </c:pt>
                <c:pt idx="121">
                  <c:v>01.05.2016</c:v>
                </c:pt>
                <c:pt idx="122">
                  <c:v>02.05.2016</c:v>
                </c:pt>
                <c:pt idx="123">
                  <c:v>03.05.2016</c:v>
                </c:pt>
                <c:pt idx="124">
                  <c:v>04.05.2016</c:v>
                </c:pt>
                <c:pt idx="125">
                  <c:v>05.05.2016</c:v>
                </c:pt>
                <c:pt idx="126">
                  <c:v>06.05.2016</c:v>
                </c:pt>
                <c:pt idx="127">
                  <c:v>07.05.2016</c:v>
                </c:pt>
                <c:pt idx="128">
                  <c:v>08.05.2016</c:v>
                </c:pt>
                <c:pt idx="129">
                  <c:v>09.05.2016</c:v>
                </c:pt>
                <c:pt idx="130">
                  <c:v>10.05.2016</c:v>
                </c:pt>
                <c:pt idx="131">
                  <c:v>11.05.2016</c:v>
                </c:pt>
                <c:pt idx="132">
                  <c:v>12.05.2016</c:v>
                </c:pt>
                <c:pt idx="133">
                  <c:v>13.05.2016</c:v>
                </c:pt>
                <c:pt idx="134">
                  <c:v>14.05.2016</c:v>
                </c:pt>
                <c:pt idx="135">
                  <c:v>15.05.2016</c:v>
                </c:pt>
                <c:pt idx="136">
                  <c:v>16.05.2016</c:v>
                </c:pt>
                <c:pt idx="137">
                  <c:v>17.05.2016</c:v>
                </c:pt>
                <c:pt idx="138">
                  <c:v>18.05.2016</c:v>
                </c:pt>
                <c:pt idx="139">
                  <c:v>19.05.2016</c:v>
                </c:pt>
                <c:pt idx="140">
                  <c:v>20.05.2016</c:v>
                </c:pt>
                <c:pt idx="141">
                  <c:v>21.05.2016</c:v>
                </c:pt>
                <c:pt idx="142">
                  <c:v>22.05.2016</c:v>
                </c:pt>
                <c:pt idx="143">
                  <c:v>23.05.2016</c:v>
                </c:pt>
                <c:pt idx="144">
                  <c:v>24.05.2016</c:v>
                </c:pt>
                <c:pt idx="145">
                  <c:v>25.05.2016</c:v>
                </c:pt>
                <c:pt idx="146">
                  <c:v>26.05.2016</c:v>
                </c:pt>
                <c:pt idx="147">
                  <c:v>27.05.2016</c:v>
                </c:pt>
                <c:pt idx="148">
                  <c:v>28.05.2016</c:v>
                </c:pt>
                <c:pt idx="149">
                  <c:v>29.05.2016</c:v>
                </c:pt>
                <c:pt idx="150">
                  <c:v>30.05.2016</c:v>
                </c:pt>
                <c:pt idx="151">
                  <c:v>31.05.2016</c:v>
                </c:pt>
                <c:pt idx="152">
                  <c:v>01.06.2016</c:v>
                </c:pt>
                <c:pt idx="153">
                  <c:v>02.06.2016</c:v>
                </c:pt>
                <c:pt idx="154">
                  <c:v>03.06.2016</c:v>
                </c:pt>
                <c:pt idx="155">
                  <c:v>04.06.2016</c:v>
                </c:pt>
                <c:pt idx="156">
                  <c:v>05.06.2016</c:v>
                </c:pt>
                <c:pt idx="157">
                  <c:v>06.06.2016</c:v>
                </c:pt>
                <c:pt idx="158">
                  <c:v>07.06.2016</c:v>
                </c:pt>
                <c:pt idx="159">
                  <c:v>08.06.2016</c:v>
                </c:pt>
                <c:pt idx="160">
                  <c:v>09.06.2016</c:v>
                </c:pt>
                <c:pt idx="161">
                  <c:v>10.06.2016</c:v>
                </c:pt>
                <c:pt idx="162">
                  <c:v>11.06.2016</c:v>
                </c:pt>
                <c:pt idx="163">
                  <c:v>12.06.2016</c:v>
                </c:pt>
                <c:pt idx="164">
                  <c:v>13.06.2016</c:v>
                </c:pt>
                <c:pt idx="165">
                  <c:v>14.06.2016</c:v>
                </c:pt>
                <c:pt idx="166">
                  <c:v>15.06.2016</c:v>
                </c:pt>
                <c:pt idx="167">
                  <c:v>16.06.2016</c:v>
                </c:pt>
                <c:pt idx="168">
                  <c:v>17.06.2016</c:v>
                </c:pt>
                <c:pt idx="169">
                  <c:v>18.06.2016</c:v>
                </c:pt>
                <c:pt idx="170">
                  <c:v>19.06.2016</c:v>
                </c:pt>
                <c:pt idx="171">
                  <c:v>20.06.2016</c:v>
                </c:pt>
                <c:pt idx="172">
                  <c:v>21.06.2016</c:v>
                </c:pt>
                <c:pt idx="173">
                  <c:v>22.06.2016</c:v>
                </c:pt>
                <c:pt idx="174">
                  <c:v>23.06.2016</c:v>
                </c:pt>
                <c:pt idx="175">
                  <c:v>24.06.2016</c:v>
                </c:pt>
                <c:pt idx="176">
                  <c:v>25.06.2016</c:v>
                </c:pt>
                <c:pt idx="177">
                  <c:v>26.06.2016</c:v>
                </c:pt>
                <c:pt idx="178">
                  <c:v>27.06.2016</c:v>
                </c:pt>
                <c:pt idx="179">
                  <c:v>28.06.2016</c:v>
                </c:pt>
                <c:pt idx="180">
                  <c:v>29.06.2016</c:v>
                </c:pt>
                <c:pt idx="181">
                  <c:v>30.06.2016</c:v>
                </c:pt>
                <c:pt idx="182">
                  <c:v>01.07.2016</c:v>
                </c:pt>
                <c:pt idx="183">
                  <c:v>02.07.2016</c:v>
                </c:pt>
                <c:pt idx="184">
                  <c:v>03.07.2016</c:v>
                </c:pt>
                <c:pt idx="185">
                  <c:v>04.07.2016</c:v>
                </c:pt>
                <c:pt idx="186">
                  <c:v>05.07.2016</c:v>
                </c:pt>
                <c:pt idx="187">
                  <c:v>06.07.2016</c:v>
                </c:pt>
                <c:pt idx="188">
                  <c:v>07.07.2016</c:v>
                </c:pt>
                <c:pt idx="189">
                  <c:v>08.07.2016</c:v>
                </c:pt>
                <c:pt idx="190">
                  <c:v>09.07.2016</c:v>
                </c:pt>
                <c:pt idx="191">
                  <c:v>10.07.2016</c:v>
                </c:pt>
                <c:pt idx="192">
                  <c:v>11.07.2016</c:v>
                </c:pt>
                <c:pt idx="193">
                  <c:v>12.07.2016</c:v>
                </c:pt>
                <c:pt idx="194">
                  <c:v>13.07.2016</c:v>
                </c:pt>
                <c:pt idx="195">
                  <c:v>14.07.2016</c:v>
                </c:pt>
                <c:pt idx="196">
                  <c:v>15.07.2016</c:v>
                </c:pt>
                <c:pt idx="197">
                  <c:v>16.07.2016</c:v>
                </c:pt>
                <c:pt idx="198">
                  <c:v>17.07.2016</c:v>
                </c:pt>
                <c:pt idx="199">
                  <c:v>18.07.2016</c:v>
                </c:pt>
                <c:pt idx="200">
                  <c:v>19.07.2016</c:v>
                </c:pt>
                <c:pt idx="201">
                  <c:v>20.07.2016</c:v>
                </c:pt>
                <c:pt idx="202">
                  <c:v>21.07.2016</c:v>
                </c:pt>
                <c:pt idx="203">
                  <c:v>22.07.2016</c:v>
                </c:pt>
                <c:pt idx="204">
                  <c:v>23.07.2016</c:v>
                </c:pt>
                <c:pt idx="205">
                  <c:v>24.07.2016</c:v>
                </c:pt>
                <c:pt idx="206">
                  <c:v>25.07.2016</c:v>
                </c:pt>
                <c:pt idx="207">
                  <c:v>26.07.2016</c:v>
                </c:pt>
                <c:pt idx="208">
                  <c:v>27.07.2016</c:v>
                </c:pt>
                <c:pt idx="209">
                  <c:v>28.07.2016</c:v>
                </c:pt>
                <c:pt idx="210">
                  <c:v>29.07.2016</c:v>
                </c:pt>
                <c:pt idx="211">
                  <c:v>30.07.2016</c:v>
                </c:pt>
                <c:pt idx="212">
                  <c:v>31.07.2016</c:v>
                </c:pt>
                <c:pt idx="213">
                  <c:v>01.08.2016</c:v>
                </c:pt>
                <c:pt idx="214">
                  <c:v>02.08.2016</c:v>
                </c:pt>
                <c:pt idx="215">
                  <c:v>03.08.2016</c:v>
                </c:pt>
                <c:pt idx="216">
                  <c:v>04.08.2016</c:v>
                </c:pt>
                <c:pt idx="217">
                  <c:v>05.08.2016</c:v>
                </c:pt>
                <c:pt idx="218">
                  <c:v>06.08.2016</c:v>
                </c:pt>
                <c:pt idx="219">
                  <c:v>07.08.2016</c:v>
                </c:pt>
                <c:pt idx="220">
                  <c:v>08.08.2016</c:v>
                </c:pt>
                <c:pt idx="221">
                  <c:v>09.08.2016</c:v>
                </c:pt>
                <c:pt idx="222">
                  <c:v>10.08.2016</c:v>
                </c:pt>
                <c:pt idx="223">
                  <c:v>11.08.2016</c:v>
                </c:pt>
                <c:pt idx="224">
                  <c:v>12.08.2016</c:v>
                </c:pt>
                <c:pt idx="225">
                  <c:v>13.08.2016</c:v>
                </c:pt>
                <c:pt idx="226">
                  <c:v>14.08.2016</c:v>
                </c:pt>
                <c:pt idx="227">
                  <c:v>15.08.2016</c:v>
                </c:pt>
                <c:pt idx="228">
                  <c:v>16.08.2016</c:v>
                </c:pt>
                <c:pt idx="229">
                  <c:v>17.08.2016</c:v>
                </c:pt>
                <c:pt idx="230">
                  <c:v>18.08.2016</c:v>
                </c:pt>
                <c:pt idx="231">
                  <c:v>19.08.2016</c:v>
                </c:pt>
                <c:pt idx="232">
                  <c:v>20.08.2016</c:v>
                </c:pt>
                <c:pt idx="233">
                  <c:v>21.08.2016</c:v>
                </c:pt>
                <c:pt idx="234">
                  <c:v>22.08.2016</c:v>
                </c:pt>
                <c:pt idx="235">
                  <c:v>23.08.2016</c:v>
                </c:pt>
                <c:pt idx="236">
                  <c:v>24.08.2016</c:v>
                </c:pt>
                <c:pt idx="237">
                  <c:v>25.08.2016</c:v>
                </c:pt>
                <c:pt idx="238">
                  <c:v>26.08.2016</c:v>
                </c:pt>
                <c:pt idx="239">
                  <c:v>27.08.2016</c:v>
                </c:pt>
                <c:pt idx="240">
                  <c:v>28.08.2016</c:v>
                </c:pt>
                <c:pt idx="241">
                  <c:v>29.08.2016</c:v>
                </c:pt>
                <c:pt idx="242">
                  <c:v>30.08.2016</c:v>
                </c:pt>
                <c:pt idx="243">
                  <c:v>31.08.2016</c:v>
                </c:pt>
                <c:pt idx="244">
                  <c:v>01.09.2016</c:v>
                </c:pt>
                <c:pt idx="245">
                  <c:v>02.09.2016</c:v>
                </c:pt>
                <c:pt idx="246">
                  <c:v>03.09.2016</c:v>
                </c:pt>
                <c:pt idx="247">
                  <c:v>04.09.2016</c:v>
                </c:pt>
                <c:pt idx="248">
                  <c:v>05.09.2016</c:v>
                </c:pt>
                <c:pt idx="249">
                  <c:v>06.09.2016</c:v>
                </c:pt>
                <c:pt idx="250">
                  <c:v>07.09.2016</c:v>
                </c:pt>
                <c:pt idx="251">
                  <c:v>08.09.2016</c:v>
                </c:pt>
                <c:pt idx="252">
                  <c:v>09.09.2016</c:v>
                </c:pt>
                <c:pt idx="253">
                  <c:v>10.09.2016</c:v>
                </c:pt>
                <c:pt idx="254">
                  <c:v>11.09.2016</c:v>
                </c:pt>
                <c:pt idx="255">
                  <c:v>12.09.2016</c:v>
                </c:pt>
                <c:pt idx="256">
                  <c:v>13.09.2016</c:v>
                </c:pt>
                <c:pt idx="257">
                  <c:v>14.09.2016</c:v>
                </c:pt>
                <c:pt idx="258">
                  <c:v>15.09.2016</c:v>
                </c:pt>
                <c:pt idx="259">
                  <c:v>16.09.2016</c:v>
                </c:pt>
                <c:pt idx="260">
                  <c:v>17.09.2016</c:v>
                </c:pt>
                <c:pt idx="261">
                  <c:v>18.09.2016</c:v>
                </c:pt>
                <c:pt idx="262">
                  <c:v>19.09.2016</c:v>
                </c:pt>
                <c:pt idx="263">
                  <c:v>20.09.2016</c:v>
                </c:pt>
                <c:pt idx="264">
                  <c:v>21.09.2016</c:v>
                </c:pt>
                <c:pt idx="265">
                  <c:v>22.09.2016</c:v>
                </c:pt>
                <c:pt idx="266">
                  <c:v>23.09.2016</c:v>
                </c:pt>
                <c:pt idx="267">
                  <c:v>24.09.2016</c:v>
                </c:pt>
                <c:pt idx="268">
                  <c:v>25.09.2016</c:v>
                </c:pt>
                <c:pt idx="269">
                  <c:v>26.09.2016</c:v>
                </c:pt>
                <c:pt idx="270">
                  <c:v>27.09.2016</c:v>
                </c:pt>
                <c:pt idx="271">
                  <c:v>28.09.2016</c:v>
                </c:pt>
                <c:pt idx="272">
                  <c:v>29.09.2016</c:v>
                </c:pt>
                <c:pt idx="273">
                  <c:v>30.09.2016</c:v>
                </c:pt>
                <c:pt idx="274">
                  <c:v>01.10.2016</c:v>
                </c:pt>
                <c:pt idx="275">
                  <c:v>02.10.2016</c:v>
                </c:pt>
                <c:pt idx="276">
                  <c:v>03.10.2016</c:v>
                </c:pt>
                <c:pt idx="277">
                  <c:v>04.10.2016</c:v>
                </c:pt>
                <c:pt idx="278">
                  <c:v>05.10.2016</c:v>
                </c:pt>
                <c:pt idx="279">
                  <c:v>06.10.2016</c:v>
                </c:pt>
                <c:pt idx="280">
                  <c:v>07.10.2016</c:v>
                </c:pt>
                <c:pt idx="281">
                  <c:v>08.10.2016</c:v>
                </c:pt>
                <c:pt idx="282">
                  <c:v>09.10.2016</c:v>
                </c:pt>
                <c:pt idx="283">
                  <c:v>10.10.2016</c:v>
                </c:pt>
                <c:pt idx="284">
                  <c:v>11.10.2016</c:v>
                </c:pt>
                <c:pt idx="285">
                  <c:v>12.10.2016</c:v>
                </c:pt>
                <c:pt idx="286">
                  <c:v>13.10.2016</c:v>
                </c:pt>
                <c:pt idx="287">
                  <c:v>14.10.2016</c:v>
                </c:pt>
                <c:pt idx="288">
                  <c:v>15.10.2016</c:v>
                </c:pt>
                <c:pt idx="289">
                  <c:v>16.10.2016</c:v>
                </c:pt>
                <c:pt idx="290">
                  <c:v>17.10.2016</c:v>
                </c:pt>
                <c:pt idx="291">
                  <c:v>18.10.2016</c:v>
                </c:pt>
                <c:pt idx="292">
                  <c:v>19.10.2016</c:v>
                </c:pt>
                <c:pt idx="293">
                  <c:v>20.10.2016</c:v>
                </c:pt>
                <c:pt idx="294">
                  <c:v>21.10.2016</c:v>
                </c:pt>
                <c:pt idx="295">
                  <c:v>22.10.2016</c:v>
                </c:pt>
                <c:pt idx="296">
                  <c:v>23.10.2016</c:v>
                </c:pt>
                <c:pt idx="297">
                  <c:v>24.10.2016</c:v>
                </c:pt>
                <c:pt idx="298">
                  <c:v>25.10.2016</c:v>
                </c:pt>
                <c:pt idx="299">
                  <c:v>26.10.2016</c:v>
                </c:pt>
                <c:pt idx="300">
                  <c:v>27.10.2016</c:v>
                </c:pt>
                <c:pt idx="301">
                  <c:v>28.10.2016</c:v>
                </c:pt>
                <c:pt idx="302">
                  <c:v>29.10.2016</c:v>
                </c:pt>
                <c:pt idx="303">
                  <c:v>30.10.2016</c:v>
                </c:pt>
                <c:pt idx="304">
                  <c:v>31.10.2016</c:v>
                </c:pt>
                <c:pt idx="305">
                  <c:v>01.11.2016</c:v>
                </c:pt>
                <c:pt idx="306">
                  <c:v>02.11.2016</c:v>
                </c:pt>
                <c:pt idx="307">
                  <c:v>03.11.2016</c:v>
                </c:pt>
                <c:pt idx="308">
                  <c:v>04.11.2016</c:v>
                </c:pt>
                <c:pt idx="309">
                  <c:v>05.11.2016</c:v>
                </c:pt>
                <c:pt idx="310">
                  <c:v>06.11.2016</c:v>
                </c:pt>
                <c:pt idx="311">
                  <c:v>07.11.2016</c:v>
                </c:pt>
                <c:pt idx="312">
                  <c:v>08.11.2016</c:v>
                </c:pt>
                <c:pt idx="313">
                  <c:v>09.11.2016</c:v>
                </c:pt>
                <c:pt idx="314">
                  <c:v>10.11.2016</c:v>
                </c:pt>
                <c:pt idx="315">
                  <c:v>11.11.2016</c:v>
                </c:pt>
                <c:pt idx="316">
                  <c:v>12.11.2016</c:v>
                </c:pt>
                <c:pt idx="317">
                  <c:v>13.11.2016</c:v>
                </c:pt>
                <c:pt idx="318">
                  <c:v>14.11.2016</c:v>
                </c:pt>
                <c:pt idx="319">
                  <c:v>15.11.2016</c:v>
                </c:pt>
                <c:pt idx="320">
                  <c:v>16.11.2016</c:v>
                </c:pt>
                <c:pt idx="321">
                  <c:v>17.11.2016</c:v>
                </c:pt>
                <c:pt idx="322">
                  <c:v>18.11.2016</c:v>
                </c:pt>
                <c:pt idx="323">
                  <c:v>19.11.2016</c:v>
                </c:pt>
                <c:pt idx="324">
                  <c:v>20.11.2016</c:v>
                </c:pt>
                <c:pt idx="325">
                  <c:v>21.11.2016</c:v>
                </c:pt>
                <c:pt idx="326">
                  <c:v>22.11.2016</c:v>
                </c:pt>
                <c:pt idx="327">
                  <c:v>23.11.2016</c:v>
                </c:pt>
                <c:pt idx="328">
                  <c:v>24.11.2016</c:v>
                </c:pt>
                <c:pt idx="329">
                  <c:v>25.11.2016</c:v>
                </c:pt>
                <c:pt idx="330">
                  <c:v>26.11.2016</c:v>
                </c:pt>
                <c:pt idx="331">
                  <c:v>27.11.2016</c:v>
                </c:pt>
                <c:pt idx="332">
                  <c:v>28.11.2016</c:v>
                </c:pt>
                <c:pt idx="333">
                  <c:v>29.11.2016</c:v>
                </c:pt>
                <c:pt idx="334">
                  <c:v>30.11.2016</c:v>
                </c:pt>
                <c:pt idx="335">
                  <c:v>01.12.2016</c:v>
                </c:pt>
                <c:pt idx="336">
                  <c:v>02.12.2016</c:v>
                </c:pt>
                <c:pt idx="337">
                  <c:v>03.12.2016</c:v>
                </c:pt>
                <c:pt idx="338">
                  <c:v>04.12.2016</c:v>
                </c:pt>
                <c:pt idx="339">
                  <c:v>05.12.2016</c:v>
                </c:pt>
                <c:pt idx="340">
                  <c:v>06.12.2016</c:v>
                </c:pt>
                <c:pt idx="341">
                  <c:v>07.12.2016</c:v>
                </c:pt>
                <c:pt idx="342">
                  <c:v>08.12.2016</c:v>
                </c:pt>
                <c:pt idx="343">
                  <c:v>09.12.2016</c:v>
                </c:pt>
                <c:pt idx="344">
                  <c:v>10.12.2016</c:v>
                </c:pt>
                <c:pt idx="345">
                  <c:v>11.12.2016</c:v>
                </c:pt>
                <c:pt idx="346">
                  <c:v>12.12.2016</c:v>
                </c:pt>
                <c:pt idx="347">
                  <c:v>13.12.2016</c:v>
                </c:pt>
                <c:pt idx="348">
                  <c:v>14.12.2016</c:v>
                </c:pt>
                <c:pt idx="349">
                  <c:v>15.12.2016</c:v>
                </c:pt>
                <c:pt idx="350">
                  <c:v>16.12.2016</c:v>
                </c:pt>
                <c:pt idx="351">
                  <c:v>17.12.2016</c:v>
                </c:pt>
                <c:pt idx="352">
                  <c:v>18.12.2016</c:v>
                </c:pt>
                <c:pt idx="353">
                  <c:v>19.12.2016</c:v>
                </c:pt>
                <c:pt idx="354">
                  <c:v>20.12.2016</c:v>
                </c:pt>
                <c:pt idx="355">
                  <c:v>21.12.2016</c:v>
                </c:pt>
                <c:pt idx="356">
                  <c:v>22.12.2016</c:v>
                </c:pt>
                <c:pt idx="357">
                  <c:v>23.12.2016</c:v>
                </c:pt>
                <c:pt idx="358">
                  <c:v>24.12.2016</c:v>
                </c:pt>
                <c:pt idx="359">
                  <c:v>25.12.2016</c:v>
                </c:pt>
                <c:pt idx="360">
                  <c:v>26.12.2016</c:v>
                </c:pt>
                <c:pt idx="361">
                  <c:v>27.12.2016</c:v>
                </c:pt>
                <c:pt idx="362">
                  <c:v>28.12.2016</c:v>
                </c:pt>
                <c:pt idx="363">
                  <c:v>29.12.2016</c:v>
                </c:pt>
                <c:pt idx="364">
                  <c:v>30.12.2016</c:v>
                </c:pt>
                <c:pt idx="365">
                  <c:v>31.12.2016</c:v>
                </c:pt>
              </c:strCache>
            </c:strRef>
          </c:cat>
          <c:val>
            <c:numRef>
              <c:f>Sheet1!$B$2:$B$367</c:f>
              <c:numCache>
                <c:formatCode>General</c:formatCode>
                <c:ptCount val="366"/>
                <c:pt idx="0">
                  <c:v>0</c:v>
                </c:pt>
                <c:pt idx="1">
                  <c:v>30</c:v>
                </c:pt>
                <c:pt idx="2">
                  <c:v>30</c:v>
                </c:pt>
                <c:pt idx="3">
                  <c:v>31</c:v>
                </c:pt>
                <c:pt idx="4">
                  <c:v>42</c:v>
                </c:pt>
                <c:pt idx="5">
                  <c:v>20</c:v>
                </c:pt>
                <c:pt idx="6">
                  <c:v>19</c:v>
                </c:pt>
                <c:pt idx="7">
                  <c:v>24</c:v>
                </c:pt>
                <c:pt idx="8">
                  <c:v>21</c:v>
                </c:pt>
                <c:pt idx="9">
                  <c:v>15</c:v>
                </c:pt>
                <c:pt idx="10">
                  <c:v>36</c:v>
                </c:pt>
                <c:pt idx="11">
                  <c:v>13</c:v>
                </c:pt>
                <c:pt idx="12">
                  <c:v>16</c:v>
                </c:pt>
                <c:pt idx="13">
                  <c:v>23</c:v>
                </c:pt>
                <c:pt idx="14">
                  <c:v>46</c:v>
                </c:pt>
                <c:pt idx="15">
                  <c:v>16</c:v>
                </c:pt>
                <c:pt idx="16">
                  <c:v>25</c:v>
                </c:pt>
                <c:pt idx="17">
                  <c:v>16</c:v>
                </c:pt>
                <c:pt idx="18">
                  <c:v>7</c:v>
                </c:pt>
                <c:pt idx="19">
                  <c:v>26</c:v>
                </c:pt>
                <c:pt idx="20">
                  <c:v>45</c:v>
                </c:pt>
                <c:pt idx="21">
                  <c:v>55</c:v>
                </c:pt>
                <c:pt idx="22">
                  <c:v>55</c:v>
                </c:pt>
                <c:pt idx="23">
                  <c:v>81</c:v>
                </c:pt>
                <c:pt idx="24">
                  <c:v>66</c:v>
                </c:pt>
                <c:pt idx="25">
                  <c:v>43</c:v>
                </c:pt>
                <c:pt idx="26">
                  <c:v>50</c:v>
                </c:pt>
                <c:pt idx="27">
                  <c:v>62</c:v>
                </c:pt>
                <c:pt idx="28">
                  <c:v>42</c:v>
                </c:pt>
                <c:pt idx="29">
                  <c:v>213</c:v>
                </c:pt>
                <c:pt idx="30">
                  <c:v>185</c:v>
                </c:pt>
                <c:pt idx="31">
                  <c:v>44</c:v>
                </c:pt>
                <c:pt idx="32">
                  <c:v>45</c:v>
                </c:pt>
                <c:pt idx="33">
                  <c:v>37</c:v>
                </c:pt>
                <c:pt idx="34">
                  <c:v>59</c:v>
                </c:pt>
                <c:pt idx="35">
                  <c:v>33</c:v>
                </c:pt>
                <c:pt idx="36">
                  <c:v>9</c:v>
                </c:pt>
                <c:pt idx="37">
                  <c:v>47</c:v>
                </c:pt>
                <c:pt idx="38">
                  <c:v>23</c:v>
                </c:pt>
                <c:pt idx="39">
                  <c:v>79</c:v>
                </c:pt>
                <c:pt idx="40">
                  <c:v>31</c:v>
                </c:pt>
                <c:pt idx="41">
                  <c:v>32</c:v>
                </c:pt>
                <c:pt idx="42">
                  <c:v>106</c:v>
                </c:pt>
                <c:pt idx="43">
                  <c:v>18</c:v>
                </c:pt>
                <c:pt idx="44">
                  <c:v>226</c:v>
                </c:pt>
                <c:pt idx="45">
                  <c:v>68</c:v>
                </c:pt>
                <c:pt idx="46">
                  <c:v>23</c:v>
                </c:pt>
                <c:pt idx="47">
                  <c:v>64</c:v>
                </c:pt>
                <c:pt idx="48">
                  <c:v>52</c:v>
                </c:pt>
                <c:pt idx="49">
                  <c:v>73</c:v>
                </c:pt>
                <c:pt idx="50">
                  <c:v>56</c:v>
                </c:pt>
                <c:pt idx="51">
                  <c:v>65</c:v>
                </c:pt>
                <c:pt idx="52">
                  <c:v>31</c:v>
                </c:pt>
                <c:pt idx="53">
                  <c:v>31</c:v>
                </c:pt>
                <c:pt idx="54">
                  <c:v>21</c:v>
                </c:pt>
                <c:pt idx="55">
                  <c:v>29</c:v>
                </c:pt>
                <c:pt idx="56">
                  <c:v>28</c:v>
                </c:pt>
                <c:pt idx="57">
                  <c:v>19</c:v>
                </c:pt>
                <c:pt idx="58">
                  <c:v>29</c:v>
                </c:pt>
                <c:pt idx="59">
                  <c:v>10</c:v>
                </c:pt>
                <c:pt idx="60">
                  <c:v>43</c:v>
                </c:pt>
                <c:pt idx="61">
                  <c:v>64</c:v>
                </c:pt>
                <c:pt idx="62">
                  <c:v>69</c:v>
                </c:pt>
                <c:pt idx="63">
                  <c:v>70</c:v>
                </c:pt>
                <c:pt idx="64">
                  <c:v>34</c:v>
                </c:pt>
                <c:pt idx="65">
                  <c:v>60</c:v>
                </c:pt>
                <c:pt idx="66">
                  <c:v>13</c:v>
                </c:pt>
                <c:pt idx="67">
                  <c:v>82</c:v>
                </c:pt>
                <c:pt idx="68">
                  <c:v>53</c:v>
                </c:pt>
                <c:pt idx="69">
                  <c:v>48</c:v>
                </c:pt>
                <c:pt idx="70">
                  <c:v>24</c:v>
                </c:pt>
                <c:pt idx="71">
                  <c:v>49</c:v>
                </c:pt>
                <c:pt idx="72">
                  <c:v>80</c:v>
                </c:pt>
                <c:pt idx="73">
                  <c:v>56</c:v>
                </c:pt>
                <c:pt idx="74">
                  <c:v>17</c:v>
                </c:pt>
                <c:pt idx="75">
                  <c:v>28</c:v>
                </c:pt>
                <c:pt idx="76">
                  <c:v>50</c:v>
                </c:pt>
                <c:pt idx="77">
                  <c:v>51</c:v>
                </c:pt>
                <c:pt idx="78">
                  <c:v>48</c:v>
                </c:pt>
                <c:pt idx="79">
                  <c:v>68</c:v>
                </c:pt>
                <c:pt idx="80">
                  <c:v>64</c:v>
                </c:pt>
                <c:pt idx="81">
                  <c:v>19</c:v>
                </c:pt>
                <c:pt idx="82">
                  <c:v>27</c:v>
                </c:pt>
                <c:pt idx="83">
                  <c:v>35</c:v>
                </c:pt>
                <c:pt idx="84">
                  <c:v>18</c:v>
                </c:pt>
                <c:pt idx="85">
                  <c:v>29</c:v>
                </c:pt>
                <c:pt idx="86">
                  <c:v>31</c:v>
                </c:pt>
                <c:pt idx="87">
                  <c:v>27</c:v>
                </c:pt>
                <c:pt idx="88">
                  <c:v>37</c:v>
                </c:pt>
                <c:pt idx="89">
                  <c:v>42</c:v>
                </c:pt>
                <c:pt idx="90">
                  <c:v>64</c:v>
                </c:pt>
                <c:pt idx="91">
                  <c:v>36</c:v>
                </c:pt>
                <c:pt idx="92">
                  <c:v>13</c:v>
                </c:pt>
                <c:pt idx="93">
                  <c:v>103</c:v>
                </c:pt>
                <c:pt idx="94">
                  <c:v>17</c:v>
                </c:pt>
                <c:pt idx="95">
                  <c:v>97</c:v>
                </c:pt>
                <c:pt idx="96">
                  <c:v>69</c:v>
                </c:pt>
                <c:pt idx="97">
                  <c:v>39</c:v>
                </c:pt>
                <c:pt idx="98">
                  <c:v>46</c:v>
                </c:pt>
                <c:pt idx="99">
                  <c:v>19</c:v>
                </c:pt>
                <c:pt idx="100">
                  <c:v>97</c:v>
                </c:pt>
                <c:pt idx="101">
                  <c:v>40</c:v>
                </c:pt>
                <c:pt idx="102">
                  <c:v>117</c:v>
                </c:pt>
                <c:pt idx="103">
                  <c:v>36</c:v>
                </c:pt>
                <c:pt idx="104">
                  <c:v>71</c:v>
                </c:pt>
                <c:pt idx="105">
                  <c:v>51</c:v>
                </c:pt>
                <c:pt idx="106">
                  <c:v>70</c:v>
                </c:pt>
                <c:pt idx="107">
                  <c:v>122</c:v>
                </c:pt>
                <c:pt idx="108">
                  <c:v>41</c:v>
                </c:pt>
                <c:pt idx="109">
                  <c:v>57</c:v>
                </c:pt>
                <c:pt idx="110">
                  <c:v>80</c:v>
                </c:pt>
                <c:pt idx="111">
                  <c:v>27</c:v>
                </c:pt>
                <c:pt idx="112">
                  <c:v>30</c:v>
                </c:pt>
                <c:pt idx="113">
                  <c:v>64</c:v>
                </c:pt>
                <c:pt idx="114">
                  <c:v>60</c:v>
                </c:pt>
                <c:pt idx="115">
                  <c:v>52</c:v>
                </c:pt>
                <c:pt idx="116">
                  <c:v>64</c:v>
                </c:pt>
                <c:pt idx="117">
                  <c:v>32</c:v>
                </c:pt>
                <c:pt idx="118">
                  <c:v>60</c:v>
                </c:pt>
                <c:pt idx="119">
                  <c:v>58</c:v>
                </c:pt>
                <c:pt idx="120">
                  <c:v>59</c:v>
                </c:pt>
                <c:pt idx="121">
                  <c:v>137</c:v>
                </c:pt>
                <c:pt idx="122">
                  <c:v>158</c:v>
                </c:pt>
                <c:pt idx="123">
                  <c:v>33</c:v>
                </c:pt>
                <c:pt idx="124">
                  <c:v>33</c:v>
                </c:pt>
                <c:pt idx="125">
                  <c:v>28</c:v>
                </c:pt>
                <c:pt idx="126">
                  <c:v>20</c:v>
                </c:pt>
                <c:pt idx="127">
                  <c:v>36</c:v>
                </c:pt>
                <c:pt idx="128">
                  <c:v>86</c:v>
                </c:pt>
                <c:pt idx="129">
                  <c:v>81</c:v>
                </c:pt>
                <c:pt idx="130">
                  <c:v>30</c:v>
                </c:pt>
                <c:pt idx="131">
                  <c:v>59</c:v>
                </c:pt>
                <c:pt idx="132">
                  <c:v>44</c:v>
                </c:pt>
                <c:pt idx="133">
                  <c:v>29</c:v>
                </c:pt>
                <c:pt idx="134">
                  <c:v>111</c:v>
                </c:pt>
                <c:pt idx="135">
                  <c:v>129</c:v>
                </c:pt>
                <c:pt idx="136">
                  <c:v>89</c:v>
                </c:pt>
                <c:pt idx="137">
                  <c:v>45</c:v>
                </c:pt>
                <c:pt idx="138">
                  <c:v>71</c:v>
                </c:pt>
                <c:pt idx="139">
                  <c:v>55</c:v>
                </c:pt>
                <c:pt idx="140">
                  <c:v>69</c:v>
                </c:pt>
                <c:pt idx="141">
                  <c:v>191</c:v>
                </c:pt>
                <c:pt idx="142">
                  <c:v>52</c:v>
                </c:pt>
                <c:pt idx="143">
                  <c:v>92</c:v>
                </c:pt>
                <c:pt idx="144">
                  <c:v>111</c:v>
                </c:pt>
                <c:pt idx="145">
                  <c:v>35</c:v>
                </c:pt>
                <c:pt idx="146">
                  <c:v>47</c:v>
                </c:pt>
                <c:pt idx="147">
                  <c:v>27</c:v>
                </c:pt>
                <c:pt idx="148">
                  <c:v>60</c:v>
                </c:pt>
                <c:pt idx="149">
                  <c:v>64</c:v>
                </c:pt>
                <c:pt idx="150">
                  <c:v>15</c:v>
                </c:pt>
                <c:pt idx="151">
                  <c:v>14</c:v>
                </c:pt>
                <c:pt idx="152">
                  <c:v>61</c:v>
                </c:pt>
                <c:pt idx="153">
                  <c:v>28</c:v>
                </c:pt>
                <c:pt idx="154">
                  <c:v>45</c:v>
                </c:pt>
                <c:pt idx="155">
                  <c:v>35</c:v>
                </c:pt>
                <c:pt idx="156">
                  <c:v>44</c:v>
                </c:pt>
                <c:pt idx="157">
                  <c:v>24</c:v>
                </c:pt>
                <c:pt idx="158">
                  <c:v>42</c:v>
                </c:pt>
                <c:pt idx="159">
                  <c:v>32</c:v>
                </c:pt>
                <c:pt idx="160">
                  <c:v>69</c:v>
                </c:pt>
                <c:pt idx="161">
                  <c:v>64</c:v>
                </c:pt>
                <c:pt idx="162">
                  <c:v>47</c:v>
                </c:pt>
                <c:pt idx="163">
                  <c:v>69</c:v>
                </c:pt>
                <c:pt idx="164">
                  <c:v>20</c:v>
                </c:pt>
                <c:pt idx="165">
                  <c:v>43</c:v>
                </c:pt>
                <c:pt idx="166">
                  <c:v>55</c:v>
                </c:pt>
                <c:pt idx="167">
                  <c:v>48</c:v>
                </c:pt>
                <c:pt idx="168">
                  <c:v>67</c:v>
                </c:pt>
                <c:pt idx="169">
                  <c:v>58</c:v>
                </c:pt>
                <c:pt idx="170">
                  <c:v>38</c:v>
                </c:pt>
                <c:pt idx="171">
                  <c:v>26</c:v>
                </c:pt>
                <c:pt idx="172">
                  <c:v>27</c:v>
                </c:pt>
                <c:pt idx="173">
                  <c:v>55</c:v>
                </c:pt>
                <c:pt idx="174">
                  <c:v>37</c:v>
                </c:pt>
                <c:pt idx="175">
                  <c:v>68</c:v>
                </c:pt>
                <c:pt idx="176">
                  <c:v>30</c:v>
                </c:pt>
                <c:pt idx="177">
                  <c:v>23</c:v>
                </c:pt>
                <c:pt idx="178">
                  <c:v>58</c:v>
                </c:pt>
                <c:pt idx="179">
                  <c:v>30</c:v>
                </c:pt>
                <c:pt idx="180">
                  <c:v>223</c:v>
                </c:pt>
                <c:pt idx="181">
                  <c:v>83</c:v>
                </c:pt>
                <c:pt idx="182">
                  <c:v>27</c:v>
                </c:pt>
                <c:pt idx="183">
                  <c:v>60</c:v>
                </c:pt>
                <c:pt idx="184">
                  <c:v>46</c:v>
                </c:pt>
                <c:pt idx="185">
                  <c:v>76</c:v>
                </c:pt>
                <c:pt idx="186">
                  <c:v>186</c:v>
                </c:pt>
                <c:pt idx="187">
                  <c:v>30</c:v>
                </c:pt>
                <c:pt idx="188">
                  <c:v>74</c:v>
                </c:pt>
                <c:pt idx="189">
                  <c:v>39</c:v>
                </c:pt>
                <c:pt idx="190">
                  <c:v>36</c:v>
                </c:pt>
                <c:pt idx="191">
                  <c:v>73</c:v>
                </c:pt>
                <c:pt idx="192">
                  <c:v>31</c:v>
                </c:pt>
                <c:pt idx="193">
                  <c:v>41</c:v>
                </c:pt>
                <c:pt idx="194">
                  <c:v>38</c:v>
                </c:pt>
                <c:pt idx="195">
                  <c:v>29</c:v>
                </c:pt>
                <c:pt idx="196">
                  <c:v>66</c:v>
                </c:pt>
                <c:pt idx="197">
                  <c:v>61</c:v>
                </c:pt>
                <c:pt idx="198">
                  <c:v>27</c:v>
                </c:pt>
                <c:pt idx="199">
                  <c:v>44</c:v>
                </c:pt>
                <c:pt idx="200">
                  <c:v>45</c:v>
                </c:pt>
                <c:pt idx="201">
                  <c:v>45</c:v>
                </c:pt>
                <c:pt idx="202">
                  <c:v>42</c:v>
                </c:pt>
                <c:pt idx="203">
                  <c:v>48</c:v>
                </c:pt>
                <c:pt idx="204">
                  <c:v>32</c:v>
                </c:pt>
                <c:pt idx="205">
                  <c:v>82</c:v>
                </c:pt>
                <c:pt idx="206">
                  <c:v>37</c:v>
                </c:pt>
                <c:pt idx="207">
                  <c:v>25</c:v>
                </c:pt>
                <c:pt idx="208">
                  <c:v>30</c:v>
                </c:pt>
                <c:pt idx="209">
                  <c:v>25</c:v>
                </c:pt>
                <c:pt idx="210">
                  <c:v>47</c:v>
                </c:pt>
                <c:pt idx="211">
                  <c:v>39</c:v>
                </c:pt>
                <c:pt idx="212">
                  <c:v>35</c:v>
                </c:pt>
                <c:pt idx="213">
                  <c:v>14</c:v>
                </c:pt>
                <c:pt idx="214">
                  <c:v>25</c:v>
                </c:pt>
                <c:pt idx="215">
                  <c:v>50</c:v>
                </c:pt>
                <c:pt idx="216">
                  <c:v>12</c:v>
                </c:pt>
                <c:pt idx="217">
                  <c:v>18</c:v>
                </c:pt>
                <c:pt idx="218">
                  <c:v>21</c:v>
                </c:pt>
                <c:pt idx="219">
                  <c:v>9</c:v>
                </c:pt>
                <c:pt idx="220">
                  <c:v>42</c:v>
                </c:pt>
                <c:pt idx="221">
                  <c:v>39</c:v>
                </c:pt>
                <c:pt idx="222">
                  <c:v>31</c:v>
                </c:pt>
                <c:pt idx="223">
                  <c:v>16</c:v>
                </c:pt>
                <c:pt idx="224">
                  <c:v>38</c:v>
                </c:pt>
                <c:pt idx="225">
                  <c:v>32</c:v>
                </c:pt>
                <c:pt idx="226">
                  <c:v>38</c:v>
                </c:pt>
                <c:pt idx="227">
                  <c:v>28</c:v>
                </c:pt>
                <c:pt idx="228">
                  <c:v>43</c:v>
                </c:pt>
                <c:pt idx="229">
                  <c:v>53</c:v>
                </c:pt>
                <c:pt idx="230">
                  <c:v>124</c:v>
                </c:pt>
                <c:pt idx="231">
                  <c:v>38</c:v>
                </c:pt>
                <c:pt idx="232">
                  <c:v>26</c:v>
                </c:pt>
                <c:pt idx="233">
                  <c:v>105</c:v>
                </c:pt>
                <c:pt idx="234">
                  <c:v>51</c:v>
                </c:pt>
                <c:pt idx="235">
                  <c:v>22</c:v>
                </c:pt>
                <c:pt idx="236">
                  <c:v>25</c:v>
                </c:pt>
                <c:pt idx="237">
                  <c:v>90</c:v>
                </c:pt>
                <c:pt idx="238">
                  <c:v>29</c:v>
                </c:pt>
                <c:pt idx="239">
                  <c:v>23</c:v>
                </c:pt>
                <c:pt idx="240">
                  <c:v>69</c:v>
                </c:pt>
                <c:pt idx="241">
                  <c:v>189</c:v>
                </c:pt>
                <c:pt idx="242">
                  <c:v>69</c:v>
                </c:pt>
                <c:pt idx="243">
                  <c:v>36</c:v>
                </c:pt>
                <c:pt idx="244">
                  <c:v>56</c:v>
                </c:pt>
                <c:pt idx="245">
                  <c:v>14</c:v>
                </c:pt>
                <c:pt idx="246">
                  <c:v>43</c:v>
                </c:pt>
                <c:pt idx="247">
                  <c:v>10</c:v>
                </c:pt>
                <c:pt idx="248">
                  <c:v>25</c:v>
                </c:pt>
                <c:pt idx="249">
                  <c:v>41</c:v>
                </c:pt>
                <c:pt idx="250">
                  <c:v>11</c:v>
                </c:pt>
                <c:pt idx="251">
                  <c:v>29</c:v>
                </c:pt>
                <c:pt idx="252">
                  <c:v>129</c:v>
                </c:pt>
                <c:pt idx="253">
                  <c:v>54</c:v>
                </c:pt>
                <c:pt idx="254">
                  <c:v>77</c:v>
                </c:pt>
                <c:pt idx="255">
                  <c:v>19</c:v>
                </c:pt>
                <c:pt idx="256">
                  <c:v>50</c:v>
                </c:pt>
                <c:pt idx="257">
                  <c:v>21</c:v>
                </c:pt>
                <c:pt idx="258">
                  <c:v>14</c:v>
                </c:pt>
                <c:pt idx="259">
                  <c:v>15</c:v>
                </c:pt>
                <c:pt idx="260">
                  <c:v>34</c:v>
                </c:pt>
                <c:pt idx="261">
                  <c:v>108</c:v>
                </c:pt>
                <c:pt idx="262">
                  <c:v>44</c:v>
                </c:pt>
                <c:pt idx="263">
                  <c:v>34</c:v>
                </c:pt>
                <c:pt idx="264">
                  <c:v>55</c:v>
                </c:pt>
                <c:pt idx="265">
                  <c:v>15</c:v>
                </c:pt>
                <c:pt idx="266">
                  <c:v>60</c:v>
                </c:pt>
                <c:pt idx="267">
                  <c:v>32</c:v>
                </c:pt>
                <c:pt idx="268">
                  <c:v>137</c:v>
                </c:pt>
                <c:pt idx="269">
                  <c:v>40</c:v>
                </c:pt>
                <c:pt idx="270">
                  <c:v>49</c:v>
                </c:pt>
                <c:pt idx="271">
                  <c:v>42</c:v>
                </c:pt>
                <c:pt idx="272">
                  <c:v>74</c:v>
                </c:pt>
                <c:pt idx="273">
                  <c:v>23</c:v>
                </c:pt>
                <c:pt idx="274">
                  <c:v>33</c:v>
                </c:pt>
                <c:pt idx="275">
                  <c:v>113</c:v>
                </c:pt>
                <c:pt idx="276">
                  <c:v>50</c:v>
                </c:pt>
                <c:pt idx="277">
                  <c:v>47</c:v>
                </c:pt>
                <c:pt idx="278">
                  <c:v>79</c:v>
                </c:pt>
                <c:pt idx="279">
                  <c:v>46</c:v>
                </c:pt>
                <c:pt idx="280">
                  <c:v>9</c:v>
                </c:pt>
                <c:pt idx="281">
                  <c:v>42</c:v>
                </c:pt>
                <c:pt idx="282">
                  <c:v>132</c:v>
                </c:pt>
                <c:pt idx="283">
                  <c:v>58</c:v>
                </c:pt>
                <c:pt idx="284">
                  <c:v>41</c:v>
                </c:pt>
                <c:pt idx="285">
                  <c:v>74</c:v>
                </c:pt>
                <c:pt idx="286">
                  <c:v>24</c:v>
                </c:pt>
                <c:pt idx="287">
                  <c:v>32</c:v>
                </c:pt>
                <c:pt idx="288">
                  <c:v>41</c:v>
                </c:pt>
                <c:pt idx="289">
                  <c:v>72</c:v>
                </c:pt>
                <c:pt idx="290">
                  <c:v>88</c:v>
                </c:pt>
                <c:pt idx="291">
                  <c:v>162</c:v>
                </c:pt>
                <c:pt idx="292">
                  <c:v>89</c:v>
                </c:pt>
                <c:pt idx="293">
                  <c:v>75</c:v>
                </c:pt>
                <c:pt idx="294">
                  <c:v>24</c:v>
                </c:pt>
                <c:pt idx="295">
                  <c:v>36</c:v>
                </c:pt>
                <c:pt idx="296">
                  <c:v>90</c:v>
                </c:pt>
                <c:pt idx="297">
                  <c:v>105</c:v>
                </c:pt>
                <c:pt idx="298">
                  <c:v>43</c:v>
                </c:pt>
                <c:pt idx="299">
                  <c:v>42</c:v>
                </c:pt>
                <c:pt idx="300">
                  <c:v>85</c:v>
                </c:pt>
                <c:pt idx="301">
                  <c:v>67</c:v>
                </c:pt>
                <c:pt idx="302">
                  <c:v>53</c:v>
                </c:pt>
                <c:pt idx="303">
                  <c:v>65</c:v>
                </c:pt>
                <c:pt idx="304">
                  <c:v>41</c:v>
                </c:pt>
                <c:pt idx="305">
                  <c:v>39</c:v>
                </c:pt>
                <c:pt idx="306">
                  <c:v>37</c:v>
                </c:pt>
                <c:pt idx="307">
                  <c:v>81</c:v>
                </c:pt>
                <c:pt idx="308">
                  <c:v>127</c:v>
                </c:pt>
                <c:pt idx="309">
                  <c:v>98</c:v>
                </c:pt>
                <c:pt idx="310">
                  <c:v>82</c:v>
                </c:pt>
                <c:pt idx="311">
                  <c:v>17</c:v>
                </c:pt>
                <c:pt idx="312">
                  <c:v>33</c:v>
                </c:pt>
                <c:pt idx="313">
                  <c:v>56</c:v>
                </c:pt>
                <c:pt idx="314">
                  <c:v>35</c:v>
                </c:pt>
                <c:pt idx="315">
                  <c:v>57</c:v>
                </c:pt>
                <c:pt idx="316">
                  <c:v>75</c:v>
                </c:pt>
                <c:pt idx="317">
                  <c:v>149</c:v>
                </c:pt>
                <c:pt idx="318">
                  <c:v>102</c:v>
                </c:pt>
                <c:pt idx="319">
                  <c:v>16</c:v>
                </c:pt>
                <c:pt idx="320">
                  <c:v>155</c:v>
                </c:pt>
                <c:pt idx="321">
                  <c:v>70</c:v>
                </c:pt>
                <c:pt idx="322">
                  <c:v>33</c:v>
                </c:pt>
                <c:pt idx="323">
                  <c:v>4</c:v>
                </c:pt>
                <c:pt idx="324">
                  <c:v>58</c:v>
                </c:pt>
                <c:pt idx="325">
                  <c:v>39</c:v>
                </c:pt>
                <c:pt idx="326">
                  <c:v>32</c:v>
                </c:pt>
                <c:pt idx="327">
                  <c:v>66</c:v>
                </c:pt>
                <c:pt idx="328">
                  <c:v>34</c:v>
                </c:pt>
                <c:pt idx="329">
                  <c:v>53</c:v>
                </c:pt>
                <c:pt idx="330">
                  <c:v>64</c:v>
                </c:pt>
                <c:pt idx="331">
                  <c:v>75</c:v>
                </c:pt>
                <c:pt idx="332">
                  <c:v>49</c:v>
                </c:pt>
                <c:pt idx="333">
                  <c:v>31</c:v>
                </c:pt>
                <c:pt idx="334">
                  <c:v>16</c:v>
                </c:pt>
                <c:pt idx="335">
                  <c:v>22</c:v>
                </c:pt>
                <c:pt idx="336">
                  <c:v>26</c:v>
                </c:pt>
                <c:pt idx="337">
                  <c:v>17</c:v>
                </c:pt>
                <c:pt idx="338">
                  <c:v>36</c:v>
                </c:pt>
                <c:pt idx="339">
                  <c:v>100</c:v>
                </c:pt>
                <c:pt idx="340">
                  <c:v>20</c:v>
                </c:pt>
                <c:pt idx="341">
                  <c:v>19</c:v>
                </c:pt>
                <c:pt idx="342">
                  <c:v>43</c:v>
                </c:pt>
                <c:pt idx="343">
                  <c:v>34</c:v>
                </c:pt>
                <c:pt idx="344">
                  <c:v>40</c:v>
                </c:pt>
                <c:pt idx="345">
                  <c:v>98</c:v>
                </c:pt>
                <c:pt idx="346">
                  <c:v>29</c:v>
                </c:pt>
                <c:pt idx="347">
                  <c:v>67</c:v>
                </c:pt>
                <c:pt idx="348">
                  <c:v>88</c:v>
                </c:pt>
                <c:pt idx="349">
                  <c:v>73</c:v>
                </c:pt>
                <c:pt idx="350">
                  <c:v>29</c:v>
                </c:pt>
                <c:pt idx="351">
                  <c:v>30</c:v>
                </c:pt>
                <c:pt idx="352">
                  <c:v>77</c:v>
                </c:pt>
                <c:pt idx="353">
                  <c:v>24</c:v>
                </c:pt>
                <c:pt idx="354">
                  <c:v>38</c:v>
                </c:pt>
                <c:pt idx="355">
                  <c:v>34</c:v>
                </c:pt>
                <c:pt idx="356">
                  <c:v>57</c:v>
                </c:pt>
                <c:pt idx="357">
                  <c:v>85</c:v>
                </c:pt>
                <c:pt idx="358">
                  <c:v>15</c:v>
                </c:pt>
                <c:pt idx="359">
                  <c:v>10</c:v>
                </c:pt>
                <c:pt idx="360">
                  <c:v>53</c:v>
                </c:pt>
                <c:pt idx="361">
                  <c:v>36</c:v>
                </c:pt>
                <c:pt idx="362">
                  <c:v>10</c:v>
                </c:pt>
                <c:pt idx="363">
                  <c:v>9</c:v>
                </c:pt>
                <c:pt idx="364">
                  <c:v>10</c:v>
                </c:pt>
                <c:pt idx="365">
                  <c:v>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01D-4BB1-B8C8-566B6824CC1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18295328"/>
        <c:axId val="318302544"/>
      </c:lineChart>
      <c:catAx>
        <c:axId val="3182953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8302544"/>
        <c:crosses val="autoZero"/>
        <c:auto val="1"/>
        <c:lblAlgn val="ctr"/>
        <c:lblOffset val="100"/>
        <c:noMultiLvlLbl val="0"/>
      </c:catAx>
      <c:valAx>
        <c:axId val="3183025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82953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1/25/2017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1/25/2017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1/25/2017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1/25/2017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1/25/2017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1/25/2017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MeFo - Twitter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NDR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205573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 - Übersicht mit Daten für die eigenen Tweets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8106751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5317568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80077047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3426595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8646256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231047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8257884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074177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3061817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6649204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0636694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9549909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10414018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Eigene 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Retweeted 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Antworten an Nutzer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Antworten von Nutzern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Mentions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26006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@NDRsport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4552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8604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5030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3233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807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9359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2280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18401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10161491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01.01.2016 - 31.12.2016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5329429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Followers Total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83955514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01.01.2016 - 31.12.2016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1053777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Custom Tweet Type Distribution w/ Replies to Users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5619967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01.01.2016 - 31.12.2016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333537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Own Tweets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70497488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01.01.2016 - 31.12.2016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8882949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T - Eigene Tweets - Tabelle - 1 of 3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1215468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201334753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5148304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73115591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23948959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3791005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Tweet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Antworten von Nutzern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966067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@NDRsport - 2016-06-09 13:41:48</a:t>
                      </a:r>
                      <a:r>
                        <a:rPr lang="de-DE" sz="1000"/>
                        <a:t>
ARD-#Sportschau bleibt bestehen  - Freitagsspiele gehen zu Eurosport. Sa, So &amp;amp; Mo bei Sky. #BundesligaRechte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775136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@NDRsport - 2016-05-21 20:24:50</a:t>
                      </a:r>
                      <a:r>
                        <a:rPr lang="de-DE" sz="1000"/>
                        <a:t>
Kapitän @schuby13, @MoritzFuerste und die Fans kämpfen um eine Zukunft für die @HH_Freezers. #Freezers https://t.co/G81DA0wSgS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062774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@NDRsport - 2016-06-29 16:08:20</a:t>
                      </a:r>
                      <a:r>
                        <a:rPr lang="de-DE" sz="1000"/>
                        <a:t>
Ein echter Lienen. 
#fcsp #Spielplan (Bild: imago) https://t.co/YAMRxgX5Id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422732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@NDRsport - 2016-03-31 11:08:19</a:t>
                      </a:r>
                      <a:r>
                        <a:rPr lang="de-DE" sz="1000"/>
                        <a:t>
"Läuft" bei den Nordclubs @Hannover96 @HSV @VfL_Wolfsburg @werderbremen
(Mit Props an @extra3).
https://t.co/F1l6pjfA2y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138898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@NDRsport - 2016-10-18 14:13:32</a:t>
                      </a:r>
                      <a:r>
                        <a:rPr lang="de-DE" sz="1000"/>
                        <a:t>
Das phantastische Jahr der @AngeliqueKerber ist am Sonntag ab 23.35 Uhr Thema in der #Sportclub Story im #NDR Ferns… https://t.co/N3ucQ970Gb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774840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@NDRsport - 2016-01-31 19:07:27</a:t>
                      </a:r>
                      <a:r>
                        <a:rPr lang="de-DE" sz="1000"/>
                        <a:t>
24-17. Der Wolff und die jungen Geißlein werden tatsächlich Europameister!
#GERESP #HandballEM @DHB_Teams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266660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@NDRsport - 2016-04-20 10:06:35</a:t>
                      </a:r>
                      <a:r>
                        <a:rPr lang="de-DE" sz="1000"/>
                        <a:t>
Alles eine Frage der Betrachtung. 
#fcbsvw #vidal https://t.co/RO1t6JRz2l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081491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@NDRsport - 2016-11-13 22:50:09</a:t>
                      </a:r>
                      <a:r>
                        <a:rPr lang="de-DE" sz="1000"/>
                        <a:t>
#Gisdol fordert Bekenntnisse von seinen Spielern. @HSV https://t.co/yTk4SPQgni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076262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@NDRsport - 2016-04-05 14:15:14</a:t>
                      </a:r>
                      <a:r>
                        <a:rPr lang="de-DE" sz="1000"/>
                        <a:t>
Eine Statistik, die selbst @Cristiano #Ronaldo Tränen in die Augen treibt. #WOBRMA #CL #CR7 #WOB @VfL_Wolfsburg https://t.co/DnvBTXPI1I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678428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@NDRsport - 2016-10-20 11:12:03</a:t>
                      </a:r>
                      <a:r>
                        <a:rPr lang="de-DE" sz="1000"/>
                        <a:t>
Angelique #Kerber hautnah. Am Sonntag um 23.35 Uhr in der #Sportclub Story. @AngeliqueKerber https://t.co/1ZpL26Niqh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48702814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01.01.2016 - 31.12.2016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8226463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T - Eigene Tweets - Tabelle - 2 of 3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5510587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295236096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7760710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05391095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82621302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328086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Tweet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Antworten von Nutzern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842977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nl-NL" sz="1000" b="1"/>
                        <a:t>@NDRsport - 2016-11-04 14:22:42</a:t>
                      </a:r>
                      <a:r>
                        <a:rPr lang="nl-NL" sz="1000"/>
                        <a:t>
#uwe80 #bestofuwe #Seeler https://t.co/oApwd8SPl2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136306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@NDRsport - 2016-07-05 19:57:33</a:t>
                      </a:r>
                      <a:r>
                        <a:rPr lang="de-DE" sz="1000"/>
                        <a:t>
Donnerstag ist Halbfinal-Tag! #Wimbledon #EURO2016 #GERFRA #JederfuerJeden #kerber @AngeliqueKerber @DFB_Team https://t.co/v9wKGoOzxr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564571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@NDRsport - 2016-07-10 10:46:20</a:t>
                      </a:r>
                      <a:r>
                        <a:rPr lang="de-DE" sz="1000"/>
                        <a:t>
Nach #Wimbledon ist vor @Am_Rothenbaum.
Zugpferd des Turniers ist Alex #Zverev.
https://t.co/NHb2Oyyxfu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675257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@NDRsport - 2016-08-29 14:14:32</a:t>
                      </a:r>
                      <a:r>
                        <a:rPr lang="de-DE" sz="1000"/>
                        <a:t>
Laura Ludwig&amp;amp;Kira Walkenhorst zu Deutschlands Beachvolleyballerinnen des Jahres gewählt. @LauraundKira (Bild: imago) https://t.co/McuVyE9WdC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30452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@NDRsport - 2016-02-14 14:53:48</a:t>
                      </a:r>
                      <a:r>
                        <a:rPr lang="de-DE" sz="1000"/>
                        <a:t>
23.35 Uhr: #Sportclub Story - Die Handball-"Bad Boys". Wie Deutschland Europameister wurde. https://t.co/YGv4wPn5OL https://t.co/JjiUrKyRlA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34992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@NDRsport - 2016-09-29 14:50:04</a:t>
                      </a:r>
                      <a:r>
                        <a:rPr lang="en-US" sz="1000"/>
                        <a:t>
"Zitat des Tages"-Award geht an Markus #Gisdol. #HSV 🌱🌿☘🍀 https://t.co/YsiLV4uTZW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88021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@NDRsport - 2016-02-01 11:11:04</a:t>
                      </a:r>
                      <a:r>
                        <a:rPr lang="de-DE" sz="1000"/>
                        <a:t>
Im vierten Serien-Teil zum Hamburger Fußball im Nationalsozialismus geht's um den @fcstpauli. #fcsp @GedenkstaetteNG https://t.co/1QAkOznhX9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72324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@NDRsport - 2016-04-28 18:54:48</a:t>
                      </a:r>
                      <a:r>
                        <a:rPr lang="de-DE" sz="1000"/>
                        <a:t>
Wieder gibt es für den #HSV Geld von Kühne. Dieses Mal sind es 25 Millionen #volksparkstadion https://t.co/FqvUJyXxYb …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440497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@NDRsport - 2016-11-14 11:02:44</a:t>
                      </a:r>
                      <a:r>
                        <a:rPr lang="de-DE" sz="1000"/>
                        <a:t>
Kein Scherz! @SergeGnabry von #Werder hielt die Einladung von Bundestrainer Joachim #Löw zuerst für einen Spaß.… https://t.co/V0WVKy9KAs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427622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@NDRsport - 2016-08-30 15:24:48</a:t>
                      </a:r>
                      <a:r>
                        <a:rPr lang="de-DE" sz="1000"/>
                        <a:t>
#Werder mit #Gnabry einig - Wechsel fast perfekt. München spielt bei Transfer "keine Rolle". https://t.co/Q7XIVsZgT7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4300618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01.01.2016 - 31.12.2016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424531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T - Eigene Tweets - Tabelle - 3 of 3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7176248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388891480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7253824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64914465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65622539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1039049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Tweet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Antworten von Nutzern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393982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@NDRsport - 2016-05-24 22:24:30</a:t>
                      </a:r>
                      <a:r>
                        <a:rPr lang="de-DE" sz="1000"/>
                        <a:t>
Geht es bei den @HH_Freezers weiter? Es wird eine Last-Minute-Entscheidung - der AEG. #freezersretten https://t.co/H2oLplcXR3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623554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@NDRsport - 2016-10-17 13:29:02</a:t>
                      </a:r>
                      <a:r>
                        <a:rPr lang="de-DE" sz="1000"/>
                        <a:t>
Die Kielerin @AngeliqueKerber kann die #WTAFinals ganz locker angehen. Die Nummer eins bleibt #Kerber. #Tennis https://t.co/i1QjciAHVY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463272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@NDRsport - 2016-05-24 10:22:27</a:t>
                      </a:r>
                      <a:r>
                        <a:rPr lang="de-DE" sz="1000"/>
                        <a:t>
"Ich will, dass die @HH_Freezers am Leben bleiben." @schuby13 im Interview. #freezersretten
https://t.co/69r2fFVSwr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096579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@NDRsport - 2016-10-02 19:17:30</a:t>
                      </a:r>
                      <a:r>
                        <a:rPr lang="de-DE" sz="1000"/>
                        <a:t>
Für zwei Wochen nicht empfehlenswert in Hamburg:
der Blick auf die Tabelle. #HSV #FCSP https://t.co/xPhukkKmKp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51153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@NDRsport - 2016-08-21 21:25:16</a:t>
                      </a:r>
                      <a:r>
                        <a:rPr lang="de-DE" sz="1000"/>
                        <a:t>
Kurz vor dem Gipfel gestoppt, aber sicherlich nur ein "Zwischenstopp". Wieder mal eine Woche großes #Kerber-Tennis. https://t.co/eBYFhkY9PC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06144848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01.01.2016 - 31.12.2016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0199153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Replies To Users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27800597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01.01.2016 - 31.12.2016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6086312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 - Antworten an Nutzern - Tabelle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2855709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47141641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6359858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9084646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0737093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1197365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Tweet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736000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@NDRsport - 2016-07-24 15:01:00</a:t>
                      </a:r>
                      <a:r>
                        <a:rPr lang="de-DE" sz="1000"/>
                        <a:t>
@VfL_Wolfsburg: Klaus #Allofs bestätigt: Kein Interesse mehr an Filip #Kostic. 
"Wir arbeiten sauber", so Allofs. (dpa)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0.53%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113675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@NDRsport - 2016-08-27 21:16:06</a:t>
                      </a:r>
                      <a:r>
                        <a:rPr lang="de-DE" sz="1000"/>
                        <a:t>
@thw_handball im #dhbpokal nun gegen Hamm, @SGFleHa am Sonntag gegen @HC_Empor Rostock, @DIERECKEN gegen Dessau. https://t.co/IXoHtSQQJx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0.27%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508218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@NDRsport - 2016-08-28 16:18:39</a:t>
                      </a:r>
                      <a:r>
                        <a:rPr lang="de-DE" sz="1000"/>
                        <a:t>
@WofgangSteger @sportschau und tschüss für so einen überflüssigen Tweet. #block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0.46%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817038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@NDRsport - 2016-10-26 20:20:52</a:t>
                      </a:r>
                      <a:r>
                        <a:rPr lang="de-DE" sz="1000"/>
                        <a:t>
@Hannover96 gewinnt den ersten Satz mit 6:1 und steht im Achtelfinale. #h96f95 
😂⚽️🎾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0.34%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103568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@NDRsport - 2016-06-29 16:37:56</a:t>
                      </a:r>
                      <a:r>
                        <a:rPr lang="de-DE" sz="1000"/>
                        <a:t>
@schuby13 zu seiner Rückkehr auf das Eis bei den @Crocodiles_HH
https://t.co/F6V1Gmp1rF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0.24%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404600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@NDRsport - 2016-09-11 16:24:29</a:t>
                      </a:r>
                      <a:r>
                        <a:rPr lang="de-DE" sz="1000"/>
                        <a:t>
Hier nochmal der richtige Link, sorry!! https://t.co/8fbLa7Kvwf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0407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@NDRsport - 2016-12-09 14:03:28</a:t>
                      </a:r>
                      <a:r>
                        <a:rPr lang="de-DE" sz="1000"/>
                        <a:t>
@AngeliqueKerber? @alexpopp11 @DennisMike93 @low_vanessa 
Oder wer wird Norddeutschlands Sportler des Jahres?
https://t.co/PthtAA3vuP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0.13%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172792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@NDRsport - 2016-04-07 13:58:07</a:t>
                      </a:r>
                      <a:r>
                        <a:rPr lang="de-DE" sz="1000"/>
                        <a:t>
@MCassalette aus dem leeren Weserstadion, das bei #SVWFCA ausverkauft sein wird. #Werder
https://t.co/kZEKO6wGWY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816218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@NDRsport - 2016-08-28 18:32:15</a:t>
                      </a:r>
                      <a:r>
                        <a:rPr lang="de-DE" sz="1000"/>
                        <a:t>
@SGFleHa hat durch ein 38:17  gegen @HC_Empor das Achtelfinale des DHB-Pokals erreicht. Auch @DIERECKEN sind weiter. https://t.co/UfH0pMJrUh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0.22%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46274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@NDRsport - 2016-02-25 13:57:02</a:t>
                      </a:r>
                      <a:r>
                        <a:rPr lang="de-DE" sz="1000"/>
                        <a:t>
@fabianwittke (fast) live vom Maschsee zu @Hannover96 vor #vfbh96 https://t.co/Fi805jQFGx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95415840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01.01.2016 - 31.12.2016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2556874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Retweeted Tweets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47515417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01.01.2016 - 31.12.2016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1029090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Hashtag Detection Table - 1 of 3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7568065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3356091007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270581535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084754346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050785882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39971983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Hashtag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Favs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Interactions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445624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#Ikeng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073757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#Fliegauf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437283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#1stMatchOfTheSeason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55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928341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#MatchDay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206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824639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#DohaATP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55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57512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#BBL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77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264033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#Oenning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160673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#Handball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456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655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878899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#Eishockey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111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739427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#Bulls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85679629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01.01.2016 - 31.12.2016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1037951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Hashtag Detection Table - 2 of 3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0653050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1127169894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080941770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752603191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692718558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14985435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Hashtag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Favs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Interactions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187030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#Laktattest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64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584825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#AFDFCH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483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598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429441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#Hansa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1237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1591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419437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#3Lig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89876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#Gameday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418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482343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#Auswärtsspiel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78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071894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#HappyNewYear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238924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#DerNordenSindWir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146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089551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#Grizzlys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407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517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335277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#roadgame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153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94537857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01.01.2016 - 31.12.2016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4485338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Hashtag Detection Table - 3 of 3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9730522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2356929568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385569683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991697392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236030844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77026261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Hashtag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Favs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Interactions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515138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#Bornholdt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713663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#3Li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700233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#hansa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150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928170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#Schaaf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389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526021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#h96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481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784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97247175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01.01.2016 - 31.12.2016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7489831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Retweets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3055213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01.01.2016 - 31.12.2016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5272431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Key Influencers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6678136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3745353556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189316961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53457952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On Profiles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Mentions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011984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@ndr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@NDRsport (896)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896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997520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@sportschau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@NDRsport (382)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382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866135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@wildeschlange1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@NDRsport (221)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221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118539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@Werder_RT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@NDRsport (205)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205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619718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@mheidrich13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@NDRsport (199)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199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713996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@FiscHC0p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@NDRsport (152)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152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342743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@bvdvliet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@NDRsport (124)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124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65358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@hsv_zwoelfter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@NDRsport (101)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101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077903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@engelderliebe80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@NDRsport (94)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94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590506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@NDRsh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@NDRsport (93)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93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59527277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01.01.2016 - 31.12.2016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3991004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Mentions Table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0327767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132331987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1090926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49922150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33747549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Mention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Favs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Time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28430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@NDRsport</a:t>
                      </a:r>
                      <a:r>
                        <a:rPr lang="en-US" sz="1000"/>
                        <a:t> was mentioned by </a:t>
                      </a:r>
                      <a:r>
                        <a:rPr lang="en-US" sz="1000" b="1"/>
                        <a:t>@PaulienCornelia - 2016-12-31 22:54:45</a:t>
                      </a:r>
                      <a:r>
                        <a:rPr lang="en-US" sz="1000"/>
                        <a:t>
@Willi1887 @NDRsport @HSV @ndr neeeiiiiiiiiinnnnnnnn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767208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@NDRsport</a:t>
                      </a:r>
                      <a:r>
                        <a:rPr lang="de-DE" sz="1000"/>
                        <a:t> was mentioned by </a:t>
                      </a:r>
                      <a:r>
                        <a:rPr lang="de-DE" sz="1000" b="1"/>
                        <a:t>@semprepippolino - 2016-12-30 23:28:24</a:t>
                      </a:r>
                      <a:r>
                        <a:rPr lang="de-DE" sz="1000"/>
                        <a:t>
@NDRsport @Felix_Magath_ @ndr In der kommenden Saison zählts. Ich drücke die Daumen! 💪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757935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@NDRsport</a:t>
                      </a:r>
                      <a:r>
                        <a:rPr lang="de-DE" sz="1000"/>
                        <a:t> was mentioned by </a:t>
                      </a:r>
                      <a:r>
                        <a:rPr lang="de-DE" sz="1000" b="1"/>
                        <a:t>@heikerahe - 2016-12-30 22:22:36</a:t>
                      </a:r>
                      <a:r>
                        <a:rPr lang="de-DE" sz="1000"/>
                        <a:t>
@NDRsport @thw_handball @DKBHBL @ndr #das lieben wir an dir, Alfred 👏🏻👍🌟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314425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@NDRsport</a:t>
                      </a:r>
                      <a:r>
                        <a:rPr lang="de-DE" sz="1000"/>
                        <a:t> was mentioned by </a:t>
                      </a:r>
                      <a:r>
                        <a:rPr lang="de-DE" sz="1000" b="1"/>
                        <a:t>@tvbhsport - 2016-12-30 08:21:24</a:t>
                      </a:r>
                      <a:r>
                        <a:rPr lang="de-DE" sz="1000"/>
                        <a:t>
#gutenrutsch #Jahreswechsel @tvbhsport @SportDE_TV @NDRsport Der TV Bissendorf-Holte wünscht einen recht sportliche… https://t.co/utWbKbApFQ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939877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@NDRsport</a:t>
                      </a:r>
                      <a:r>
                        <a:rPr lang="en-US" sz="1000"/>
                        <a:t> was mentioned by </a:t>
                      </a:r>
                      <a:r>
                        <a:rPr lang="en-US" sz="1000" b="1"/>
                        <a:t>@WittigJuergen - 2016-12-28 14:15:22</a:t>
                      </a:r>
                      <a:r>
                        <a:rPr lang="en-US" sz="1000"/>
                        <a:t>
@NDRsport @ndr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889037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@NDRsport</a:t>
                      </a:r>
                      <a:r>
                        <a:rPr lang="de-DE" sz="1000"/>
                        <a:t> was mentioned by </a:t>
                      </a:r>
                      <a:r>
                        <a:rPr lang="de-DE" sz="1000" b="1"/>
                        <a:t>@Watten_Fall - 2016-12-28 08:45:12</a:t>
                      </a:r>
                      <a:r>
                        <a:rPr lang="de-DE" sz="1000"/>
                        <a:t>
@NDRsport @hajoseppelt @ndr #hajofriedrich wird sich im Grab umdrehen.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580234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@NDRsport</a:t>
                      </a:r>
                      <a:r>
                        <a:rPr lang="de-DE" sz="1000"/>
                        <a:t> was mentioned by </a:t>
                      </a:r>
                      <a:r>
                        <a:rPr lang="de-DE" sz="1000" b="1"/>
                        <a:t>@ArneRiiser - 2016-12-27 16:13:21</a:t>
                      </a:r>
                      <a:r>
                        <a:rPr lang="de-DE" sz="1000"/>
                        <a:t>
@NDRsport @MCassalette Eine Nichtbestätigung ist kein Dementi.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872127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@NDRsport</a:t>
                      </a:r>
                      <a:r>
                        <a:rPr lang="de-DE" sz="1000"/>
                        <a:t> was mentioned by </a:t>
                      </a:r>
                      <a:r>
                        <a:rPr lang="de-DE" sz="1000" b="1"/>
                        <a:t>@einundneunzig - 2016-12-26 17:17:06</a:t>
                      </a:r>
                      <a:r>
                        <a:rPr lang="de-DE" sz="1000"/>
                        <a:t>
@NDRsport @HSV @ndr ich dachte der Heidel hat Ahnung?!?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780223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@NDRsport</a:t>
                      </a:r>
                      <a:r>
                        <a:rPr lang="de-DE" sz="1000"/>
                        <a:t> was mentioned by </a:t>
                      </a:r>
                      <a:r>
                        <a:rPr lang="de-DE" sz="1000" b="1"/>
                        <a:t>@Torben_Poehls - 2016-12-26 17:14:01</a:t>
                      </a:r>
                      <a:r>
                        <a:rPr lang="de-DE" sz="1000"/>
                        <a:t>
Gerade verkündet. @Niklas_Landin verlängert Vertrag beim @thw_handball bis 2021. @NDRsport @saschastaat @fraugala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714498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@NDRsport</a:t>
                      </a:r>
                      <a:r>
                        <a:rPr lang="de-DE" sz="1000"/>
                        <a:t> was mentioned by </a:t>
                      </a:r>
                      <a:r>
                        <a:rPr lang="de-DE" sz="1000" b="1"/>
                        <a:t>@sportschau - 2016-12-26 15:00:04</a:t>
                      </a:r>
                      <a:r>
                        <a:rPr lang="de-DE" sz="1000"/>
                        <a:t>
Torsten Frings wird als Trainerkandidat in Darmstadt gehandelt. @NDRsport fasst seine bisherige Karriere zusammen. https://t.co/LxHCNpdjg6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27.12.2016 11:53:13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78641706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01.01.2016 - 31.12.2016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4089121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 - Likes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02431152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01.01.2016 - 31.12.2016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0340305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1054</Words>
  <Application>Microsoft Office PowerPoint</Application>
  <PresentationFormat>On-screen Show (4:3)</PresentationFormat>
  <Paragraphs>489</Paragraphs>
  <Slides>18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1" baseType="lpstr">
      <vt:lpstr>Arial</vt:lpstr>
      <vt:lpstr>Calibri</vt:lpstr>
      <vt:lpstr>quintly_template</vt:lpstr>
      <vt:lpstr>MeFo - Twitter</vt:lpstr>
      <vt:lpstr>T - Übersicht mit Daten für die eigenen Tweets</vt:lpstr>
      <vt:lpstr>Followers Total</vt:lpstr>
      <vt:lpstr>Custom Tweet Type Distribution w/ Replies to Users</vt:lpstr>
      <vt:lpstr>Own Tweets</vt:lpstr>
      <vt:lpstr>T - Eigene Tweets - Tabelle - 1 of 3</vt:lpstr>
      <vt:lpstr>T - Eigene Tweets - Tabelle - 2 of 3</vt:lpstr>
      <vt:lpstr>T - Eigene Tweets - Tabelle - 3 of 3</vt:lpstr>
      <vt:lpstr>Replies To Users</vt:lpstr>
      <vt:lpstr>T - Antworten an Nutzern - Tabelle</vt:lpstr>
      <vt:lpstr>Retweeted Tweets</vt:lpstr>
      <vt:lpstr>Twitter Hashtag Detection Table - 1 of 3</vt:lpstr>
      <vt:lpstr>Twitter Hashtag Detection Table - 2 of 3</vt:lpstr>
      <vt:lpstr>Twitter Hashtag Detection Table - 3 of 3</vt:lpstr>
      <vt:lpstr>Retweets</vt:lpstr>
      <vt:lpstr>Key Influencers</vt:lpstr>
      <vt:lpstr>Mentions Table</vt:lpstr>
      <vt:lpstr>T - Likes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MeFo - Twitter</dc:title>
  <dc:creator>Administrator</dc:creator>
  <cp:lastModifiedBy>Administrator</cp:lastModifiedBy>
  <cp:revision>1</cp:revision>
  <dcterms:created xsi:type="dcterms:W3CDTF">2017-01-25T16:17:23Z</dcterms:created>
  <dcterms:modified xsi:type="dcterms:W3CDTF">2017-01-25T16:18:16Z</dcterms:modified>
</cp:coreProperties>
</file>