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@NDRsport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Sheet1!$A$2:$A$24</c:f>
              <c:strCache>
                <c:ptCount val="23"/>
                <c:pt idx="0">
                  <c:v>01.01.2017</c:v>
                </c:pt>
                <c:pt idx="1">
                  <c:v>02.01.2017</c:v>
                </c:pt>
                <c:pt idx="2">
                  <c:v>03.01.2017</c:v>
                </c:pt>
                <c:pt idx="3">
                  <c:v>04.01.2017</c:v>
                </c:pt>
                <c:pt idx="4">
                  <c:v>05.01.2017</c:v>
                </c:pt>
                <c:pt idx="5">
                  <c:v>06.01.2017</c:v>
                </c:pt>
                <c:pt idx="6">
                  <c:v>07.01.2017</c:v>
                </c:pt>
                <c:pt idx="7">
                  <c:v>08.01.2017</c:v>
                </c:pt>
                <c:pt idx="8">
                  <c:v>09.01.2017</c:v>
                </c:pt>
                <c:pt idx="9">
                  <c:v>10.01.2017</c:v>
                </c:pt>
                <c:pt idx="10">
                  <c:v>11.01.2017</c:v>
                </c:pt>
                <c:pt idx="11">
                  <c:v>12.01.2017</c:v>
                </c:pt>
                <c:pt idx="12">
                  <c:v>13.01.2017</c:v>
                </c:pt>
                <c:pt idx="13">
                  <c:v>14.01.2017</c:v>
                </c:pt>
                <c:pt idx="14">
                  <c:v>15.01.2017</c:v>
                </c:pt>
                <c:pt idx="15">
                  <c:v>16.01.2017</c:v>
                </c:pt>
                <c:pt idx="16">
                  <c:v>17.01.2017</c:v>
                </c:pt>
                <c:pt idx="17">
                  <c:v>18.01.2017</c:v>
                </c:pt>
                <c:pt idx="18">
                  <c:v>19.01.2017</c:v>
                </c:pt>
                <c:pt idx="19">
                  <c:v>20.01.2017</c:v>
                </c:pt>
                <c:pt idx="20">
                  <c:v>21.01.2017</c:v>
                </c:pt>
                <c:pt idx="21">
                  <c:v>22.01.2017</c:v>
                </c:pt>
                <c:pt idx="22">
                  <c:v>23.01.2017</c:v>
                </c:pt>
              </c:strCache>
            </c:strRef>
          </c:cat>
          <c:val>
            <c:numRef>
              <c:f>Sheet1!$B$2:$B$24</c:f>
              <c:numCache>
                <c:formatCode>General</c:formatCode>
                <c:ptCount val="23"/>
                <c:pt idx="0">
                  <c:v>4555</c:v>
                </c:pt>
                <c:pt idx="1">
                  <c:v>4558</c:v>
                </c:pt>
                <c:pt idx="2">
                  <c:v>4558</c:v>
                </c:pt>
                <c:pt idx="3">
                  <c:v>4557</c:v>
                </c:pt>
                <c:pt idx="4">
                  <c:v>4568</c:v>
                </c:pt>
                <c:pt idx="5">
                  <c:v>4570</c:v>
                </c:pt>
                <c:pt idx="6">
                  <c:v>4578</c:v>
                </c:pt>
                <c:pt idx="7">
                  <c:v>4582</c:v>
                </c:pt>
                <c:pt idx="8">
                  <c:v>4584</c:v>
                </c:pt>
                <c:pt idx="9">
                  <c:v>4587</c:v>
                </c:pt>
                <c:pt idx="10">
                  <c:v>4593</c:v>
                </c:pt>
                <c:pt idx="11">
                  <c:v>4594</c:v>
                </c:pt>
                <c:pt idx="12">
                  <c:v>4598</c:v>
                </c:pt>
                <c:pt idx="13">
                  <c:v>4597</c:v>
                </c:pt>
                <c:pt idx="14">
                  <c:v>4595</c:v>
                </c:pt>
                <c:pt idx="15">
                  <c:v>4605</c:v>
                </c:pt>
                <c:pt idx="16">
                  <c:v>4609</c:v>
                </c:pt>
                <c:pt idx="17">
                  <c:v>4610</c:v>
                </c:pt>
                <c:pt idx="18">
                  <c:v>4613</c:v>
                </c:pt>
                <c:pt idx="19">
                  <c:v>4615</c:v>
                </c:pt>
                <c:pt idx="20">
                  <c:v>4618</c:v>
                </c:pt>
                <c:pt idx="21">
                  <c:v>4624</c:v>
                </c:pt>
                <c:pt idx="22">
                  <c:v>4625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BB4-48FE-9A4F-837C8ABE92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4221520"/>
        <c:axId val="238693520"/>
      </c:lineChart>
      <c:catAx>
        <c:axId val="164221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693520"/>
        <c:crosses val="autoZero"/>
        <c:auto val="1"/>
        <c:lblAlgn val="ctr"/>
        <c:lblOffset val="100"/>
        <c:noMultiLvlLbl val="0"/>
      </c:catAx>
      <c:valAx>
        <c:axId val="238693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221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@NDRsport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B5-41D3-B7D0-39B47FE12CA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@NDRsport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AB5-41D3-B7D0-39B47FE12CA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 to Users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@NDRsport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AB5-41D3-B7D0-39B47FE12C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67336808"/>
        <c:axId val="267338776"/>
      </c:barChart>
      <c:catAx>
        <c:axId val="267336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338776"/>
        <c:crosses val="autoZero"/>
        <c:auto val="1"/>
        <c:lblAlgn val="ctr"/>
        <c:lblOffset val="100"/>
        <c:noMultiLvlLbl val="0"/>
      </c:catAx>
      <c:valAx>
        <c:axId val="267338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336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@NDRsport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110</c:v>
                </c:pt>
                <c:pt idx="1">
                  <c:v>66</c:v>
                </c:pt>
                <c:pt idx="2">
                  <c:v>76</c:v>
                </c:pt>
                <c:pt idx="3">
                  <c:v>83</c:v>
                </c:pt>
                <c:pt idx="4">
                  <c:v>98</c:v>
                </c:pt>
                <c:pt idx="5">
                  <c:v>75</c:v>
                </c:pt>
                <c:pt idx="6">
                  <c:v>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97-462D-880E-B340FC27F8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7337464"/>
        <c:axId val="267335824"/>
      </c:barChart>
      <c:catAx>
        <c:axId val="267337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335824"/>
        <c:crosses val="autoZero"/>
        <c:auto val="1"/>
        <c:lblAlgn val="ctr"/>
        <c:lblOffset val="100"/>
        <c:noMultiLvlLbl val="0"/>
      </c:catAx>
      <c:valAx>
        <c:axId val="267335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337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@NDRsport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E1-469D-B081-E3D80362070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@NDRsport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1431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DE1-469D-B081-E3D80362070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@NDRsport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DE1-469D-B081-E3D8036207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9105968"/>
        <c:axId val="289103016"/>
      </c:barChart>
      <c:catAx>
        <c:axId val="289105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103016"/>
        <c:crosses val="autoZero"/>
        <c:auto val="1"/>
        <c:lblAlgn val="ctr"/>
        <c:lblOffset val="100"/>
        <c:noMultiLvlLbl val="0"/>
      </c:catAx>
      <c:valAx>
        <c:axId val="289103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105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Twitter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8852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 - Übersicht mit Daten für die eigenen Tweets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44475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3719929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59958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276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83988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04891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75961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29230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99250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77704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53241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46124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897690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Eigene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Antworten an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Antworten von Nutzern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1389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@NDRsport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552331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01.01.2017 - 23.01.2017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44814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473197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01.01.2017 - 23.01.2017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4194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Table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19704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34707148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5359704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6114221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7632801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257406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5845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#Kerber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0936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#Zverev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5871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2176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#HSV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9621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#Hoedt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1863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#Witthöft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2037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#Brisbaneinternational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030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#Aiava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3111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#Todt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3278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#Itter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0445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#Wölfen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977289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01.01.2017 - 23.01.2017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29252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Table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49141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43428325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0789733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2055761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0366172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110838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6466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#Löwen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1905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798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#Werder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2442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#Fröde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8369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#Würzburg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824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#Hollerbach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515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#Schröder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4267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#Hawks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9326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#KSC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709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#Werders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690216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01.01.2017 - 23.01.2017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24169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Table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992671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77030667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120414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0484753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2250460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280972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7659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#ebs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0308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#fcsp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2002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#HolsteinKiel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001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#Delaney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2918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#Meier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234639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01.01.2017 - 23.01.2017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35767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Custom Tweet Type Distribution w/ Replies to Users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928125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01.01.2017 - 23.01.2017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4282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 - Tweets pro Wochentag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627770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01.01.2017 - 23.01.2017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2845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Interactions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848353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01.01.2017 - 23.01.2017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55596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 - Eigene Tweets - Tabelle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47767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3815236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1349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463073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253528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374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Antworten von Nutzern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316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- 2017-01-18 11:13:30</a:t>
                      </a:r>
                      <a:r>
                        <a:rPr lang="de-DE" sz="1000"/>
                        <a:t>
Wenn tausende Tennisfans für Dich singen...#Kerber #Ausopen #Tennis https://t.co/HALpehqffs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3603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- 2017-01-22 08:30:05</a:t>
                      </a:r>
                      <a:r>
                        <a:rPr lang="de-DE" sz="1000"/>
                        <a:t>
Heute geht's in der #Sportclub Story ab 23.35 Uhr im #NDR Fernsehen um Stefan #Kretzschmar. Einschalten! @kr73 https://t.co/TmaJyISyXi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6291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- 2017-01-16 11:26:22</a:t>
                      </a:r>
                      <a:r>
                        <a:rPr lang="de-DE" sz="1000"/>
                        <a:t>
Durchatmen! Titelverteidigerin @AngeliqueKerber steht in der 2. Runde der @AustralianOpen.https://t.co/fkNvkg247x #Kerber #AusOpen #Tennis https://t.co/7dbenEVPWY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5857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- 2017-01-03 15:05:02</a:t>
                      </a:r>
                      <a:r>
                        <a:rPr lang="de-DE" sz="1000"/>
                        <a:t>
Krebsgefahr für #Fußballer, die auf #Kunstrasen spielen? https://t.co/YVVpZMOnF1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1149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- 2017-01-16 16:19:01</a:t>
                      </a:r>
                      <a:r>
                        <a:rPr lang="de-DE" sz="1000"/>
                        <a:t>
Audio: @AngeliqueKerber im Interview nach ihrem Auftaktsieg. https://t.co/aBMOyvlLCX #Kerber #AusOpen #Tennis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5572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- 2017-01-06 14:50:00</a:t>
                      </a:r>
                      <a:r>
                        <a:rPr lang="de-DE" sz="1000"/>
                        <a:t>
Wer hätte das gedacht? @bundesliga_de weist @Lasogga10 als zweikampfstärksten Stürmer der Liga aus. #HSV @HSV https://t.co/dnH6uhbWtu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987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- 2017-01-22 09:45:41</a:t>
                      </a:r>
                      <a:r>
                        <a:rPr lang="de-DE" sz="1000"/>
                        <a:t>
Einzelheiten und Reaktionen zum Mischa-Zverev-Tennis-Wahnsinn: https://t.co/dlWee1CffG #AusOpen #Zverev #Murray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4287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- 2017-01-19 13:21:02</a:t>
                      </a:r>
                      <a:r>
                        <a:rPr lang="de-DE" sz="1000"/>
                        <a:t>
Mona #Barthel bangte wegen eines Virus' um ihre Karriere, jetzt sorgt sie bei den #AustralianOpen für Furore. https://t.co/h3p2fHcAPs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2048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- 2017-01-02 15:08:58</a:t>
                      </a:r>
                      <a:r>
                        <a:rPr lang="de-DE" sz="1000"/>
                        <a:t>
Jens #Todt weilt noch im Asien-Urlaub. Einen Gruß hat der 46-Jährige aber schon nach Hamburg geschickt. @HSV #HSV… https://t.co/Bg2uVDXipX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8710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- 2017-01-06 12:14:23</a:t>
                      </a:r>
                      <a:r>
                        <a:rPr lang="de-DE" sz="1000"/>
                        <a:t>
Die Sieger bei der #Nordsportlerwahl: Glückwunsch an die @FT_Pinguins und Sandra #Auffarth! https://t.co/RRvmvw7oTL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080289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01.01.2017 - 23.01.2017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64605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 - Antworten an Nutzern - Tabelle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996236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5135456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26833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31045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21578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13723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7955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- 2017-01-04 13:49:43</a:t>
                      </a:r>
                      <a:r>
                        <a:rPr lang="de-DE" sz="1000"/>
                        <a:t>
@Holstein_Kiel träumt unter der Sonne Spaniens von der Zweiten Liga ... https://t.co/meY5mtN9zB #Holstein #ksv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519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- 2017-01-20 13:48:46</a:t>
                      </a:r>
                      <a:r>
                        <a:rPr lang="de-DE" sz="1000"/>
                        <a:t>
@mckParis Barthel soll die erste Kandidatin sein. Aber eine Entscheidung ist noch nicht gefallen.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5003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@NDRsport - 2017-01-20 13:49:24</a:t>
                      </a:r>
                      <a:r>
                        <a:rPr lang="en-US" sz="1000"/>
                        <a:t>
@theMiniNino No decision yet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6527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- 2017-01-20 11:26:48</a:t>
                      </a:r>
                      <a:r>
                        <a:rPr lang="de-DE" sz="1000"/>
                        <a:t>
@DTB_Tennis Da habt ihr euer Nordtrio ;-)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749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- 2017-01-17 10:25:13</a:t>
                      </a:r>
                      <a:r>
                        <a:rPr lang="de-DE" sz="1000"/>
                        <a:t>
@gegisa sicher doch.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3524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- 2017-01-13 17:30:30</a:t>
                      </a:r>
                      <a:r>
                        <a:rPr lang="de-DE" sz="1000"/>
                        <a:t>
@Maximiliam_dAe Derzeit relativ unwahrscheinlich. Clubs haben sie ja in China schon. ;-) @prele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2523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- 2017-01-22 15:39:21</a:t>
                      </a:r>
                      <a:r>
                        <a:rPr lang="de-DE" sz="1000"/>
                        <a:t>
@RobBird_Madstop MIt wem hattest Du denn seinerzeit bei uns im Hause zum @HSVTalk in unserer Mediathek gesprochen?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8076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- 2017-01-19 14:09:51</a:t>
                      </a:r>
                      <a:r>
                        <a:rPr lang="de-DE" sz="1000"/>
                        <a:t>
@HerrLauck Es wurde zuletzt aber schon angedeutet, dass Wenger Mertesacker gern (be-) halten will.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5107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- 2017-01-22 15:52:30</a:t>
                      </a:r>
                      <a:r>
                        <a:rPr lang="de-DE" sz="1000"/>
                        <a:t>
@he_ikeJ Die Sendung ist von 23.25 Uhr an für 7 Tage verfügbar.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800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- 2017-01-23 15:27:20</a:t>
                      </a:r>
                      <a:r>
                        <a:rPr lang="de-DE" sz="1000"/>
                        <a:t>
@marco_keule Dazu hat die "Bild" folgendes Zitat gebracht: "Ich denke nicht, dass irgendeine Firma aus Russland Interesse hat."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774159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01.01.2017 - 23.01.2017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51425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58251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1404876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774895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58607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29867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01518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76969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234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- 2017-01-10 10:57:14</a:t>
                      </a:r>
                      <a:r>
                        <a:rPr lang="de-DE" sz="1000"/>
                        <a:t>
RT @HansaRostock: Um 13 Uhr bestreitet unsere Kogge auf dem Platz an der Kopernikusstraße das erste Testspiel der Vorbereitung. Eintritt is…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3734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- 2017-01-19 13:45:37</a:t>
                      </a:r>
                      <a:r>
                        <a:rPr lang="de-DE" sz="1000"/>
                        <a:t>
RT @fabianwittke: #Nouri: "Wir schauen nicht auf den @BVB. Wir wollen unsere Rolle als Herausforderer annehmen." #Werder #SVWBVB https://t.…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6454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- 2017-01-10 10:23:35</a:t>
                      </a:r>
                      <a:r>
                        <a:rPr lang="de-DE" sz="1000"/>
                        <a:t>
RT @werderbremen: Fallou #Diagne wechselt auf Leihbasis zum @FCMetz in die Ligue 1 🇫🇷. Alle Infos 👉 https://t.co/IQ0SQlJLAv #Werder https:/…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0617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- 2017-01-10 10:57:18</a:t>
                      </a:r>
                      <a:r>
                        <a:rPr lang="de-DE" sz="1000"/>
                        <a:t>
RT @HansaRostock: Wir versuchen für euch das Duell gegen den SV 90 Görmin per Livestream zu übertragen: https://t.co/SyQAf7Ks6n #lasttweet…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7816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- 2017-01-19 13:13:38</a:t>
                      </a:r>
                      <a:r>
                        <a:rPr lang="de-DE" sz="1000"/>
                        <a:t>
RT @fabianwittke: #Werder-PK: #Bartels: "Dortmund und Bayern bleiben ganz besondere Spiele. Wir müssen Freude haben." #svwbvb https://t.co/…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595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- 2017-01-10 12:06:58</a:t>
                      </a:r>
                      <a:r>
                        <a:rPr lang="de-DE" sz="1000"/>
                        <a:t>
RT @VfL_Wolfsburg: Die Wölfe gedachten Junior an seinem zweiten Todestag vor dem Training. #RIPjuniormalanda https://t.co/ayZ5TQPIGQ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386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- 2017-01-10 12:06:54</a:t>
                      </a:r>
                      <a:r>
                        <a:rPr lang="de-DE" sz="1000"/>
                        <a:t>
RT @VfL_Wolfsburg: Für immer in unseren Herzen! Ruhe in Frieden, Junior. #RIPJuniorMalanda https://t.co/1HpqWU1Nj0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7246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- 2017-01-19 13:09:49</a:t>
                      </a:r>
                      <a:r>
                        <a:rPr lang="de-DE" sz="1000"/>
                        <a:t>
RT @HSV: #Gisdol über die Torwartfrage: "Mathenia wird am Samstag im Tor stehen. Wir müssen realistisch sein: Rene noch nicht in alter Verf…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8734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@NDRsport - 2017-01-10 08:08:01</a:t>
                      </a:r>
                      <a:r>
                        <a:rPr lang="en-US" sz="1000"/>
                        <a:t>
RT @DTB_Tennis: Mischa Zverev ist ins Achtelfinale von Sydney eingezogen: 6:4, 6:2 vs. Nicolas Almagro (ESP)!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5063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@NDRsport - 2017-01-09 18:50:18</a:t>
                      </a:r>
                      <a:r>
                        <a:rPr lang="en-US" sz="1000"/>
                        <a:t>
RT @HSV: 90' Und Abpfiff! 5:0-Sieg im 1. Hamdan Bin Rashid Al Maktoum Challenge Cup gegen @ALNasrSC. #alnasrhsv https://t.co/IzjvBcEA2s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897159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01.01.2017 - 23.01.2017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48800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554900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0544313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90883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53223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16733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51396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74780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9476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- 2017-01-19 16:33:44</a:t>
                      </a:r>
                      <a:r>
                        <a:rPr lang="de-DE" sz="1000"/>
                        <a:t>
RT @werderbremen: #Nouri: "Schmidt, Zander und Verlaat sind erstmal wieder bei der #WerderU23. Sobald sich Lücke auftut, stoßen sie rein."…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6612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- 2017-01-09 15:15:22</a:t>
                      </a:r>
                      <a:r>
                        <a:rPr lang="de-DE" sz="1000"/>
                        <a:t>
RT @werderbremen: 45.Min // Halbzeit in Alhaurin el Grande. Der @KarlsruherSC führt zur Pause gegen #Werder. // 0:1 #SVWKSC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6993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- 2017-01-19 16:33:56</a:t>
                      </a:r>
                      <a:r>
                        <a:rPr lang="de-DE" sz="1000"/>
                        <a:t>
RT @werderbremen: Nouri: "Maxi (Eggestein) hat in Vorbereitung gute Lstg gezeigt. Auch durch die Verantwortung in der U23." #WerderPK #svwb…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0322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@NDRsport - 2017-01-09 16:25:04</a:t>
                      </a:r>
                      <a:r>
                        <a:rPr lang="en-US" sz="1000"/>
                        <a:t>
RT @Mats_Nickelsen: Läuft. #HSVinDubai https://t.co/14c0ynZ5NW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7551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@NDRsport - 2017-01-09 16:25:24</a:t>
                      </a:r>
                      <a:r>
                        <a:rPr lang="en-US" sz="1000"/>
                        <a:t>
RT @HSV: Unsere Start11 für #alnasrhsv: 
Adler, Sakai, Santos, Djourou, Ostrzolek, Mavraj, Müller, Holtby, Ekdal, Wood und Waldschmidt. #HS…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8569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@NDRsport - 2017-01-09 16:26:19</a:t>
                      </a:r>
                      <a:r>
                        <a:rPr lang="en-US" sz="1000"/>
                        <a:t>
RT @BGGoettingen: Werd' schnell wieder fit, Captain! #veilchenimblut #easycreditbbl https://t.co/Q3vIv0rFVW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0156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- 2017-01-09 16:25:28</a:t>
                      </a:r>
                      <a:r>
                        <a:rPr lang="de-DE" sz="1000"/>
                        <a:t>
RT @werderbremen: 90. Min // Der Schlusspfiff im Test gegen den @KarlsruherSC. @aronjo20 trifft zum späten 1:1-Endstand. #SVWKSC #VamosWerd…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6503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@NDRsport - 2017-01-10 13:46:48</a:t>
                      </a:r>
                      <a:r>
                        <a:rPr lang="en-US" sz="1000"/>
                        <a:t>
RT @DeBruyneKev: Always remember! 🙏🏼 https://t.co/nvEyNZGo3z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940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- 2017-01-10 16:33:22</a:t>
                      </a:r>
                      <a:r>
                        <a:rPr lang="de-DE" sz="1000"/>
                        <a:t>
RT @VfL_Wolfsburg: Und Schluss - die #Wölfe gewinnen das erste Spiel des Blitzturniers gegen den FC Sion mit 2:1. Gleich geht's gegen den @…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2316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- 2017-01-18 20:35:00</a:t>
                      </a:r>
                      <a:r>
                        <a:rPr lang="de-DE" sz="1000"/>
                        <a:t>
RT @EWE_Baskets: Da mussten wir am Ende noch zittern, sichern aber den wichtigen Sieg für den zweiten Platz. Paulding und Mädrich mit 15 Pu…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719335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01.01.2017 - 23.01.2017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0577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44843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8893741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38743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68140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876929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81957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91145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781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- 2017-01-11 13:18:09</a:t>
                      </a:r>
                      <a:r>
                        <a:rPr lang="de-DE" sz="1000"/>
                        <a:t>
RT @thomas_koos: Wir warten auf die #badboys @DHB_Teams in Rouen https://t.co/Bj8LLDzUL0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6575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@NDRsport - 2017-01-19 10:10:24</a:t>
                      </a:r>
                      <a:r>
                        <a:rPr lang="en-US" sz="1000"/>
                        <a:t>
RT @AngeliqueKerber: Always lucky to spend my birthday in Australia 🇦🇺! Thank you for the singing 🎶, the cakes 🎂 &amp;amp; the nice wishes ❤️ You'r…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334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- 2017-01-18 18:15:06</a:t>
                      </a:r>
                      <a:r>
                        <a:rPr lang="de-DE" sz="1000"/>
                        <a:t>
RT @HansaRostock: Bienvenue! Französischer Neuzugang bei Hansa. Probespieler Joshua Nadeau erhält Vertrag https://t.co/AtzZPhALD9 #Hansa #3…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4064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- 2017-01-18 16:06:47</a:t>
                      </a:r>
                      <a:r>
                        <a:rPr lang="de-DE" sz="1000"/>
                        <a:t>
RT @fcstpauli: Jetzt ist es offiziell! Mats Møller #Dæhli wechselt mit sofortiger Wirkung vom @scfreiburg zum FC St. Pauli. #fcsp 1/2 https…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1613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@NDRsport - 2017-01-11 17:10:59</a:t>
                      </a:r>
                      <a:r>
                        <a:rPr lang="en-US" sz="1000"/>
                        <a:t>
RT @Lasogga10: Tag 6 in Dubai ⚽️❤️☀️... https://t.co/7dsjS35Sg5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694359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01.01.2017 - 23.01.2017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9875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909</Words>
  <Application>Microsoft Office PowerPoint</Application>
  <PresentationFormat>On-screen Show (4:3)</PresentationFormat>
  <Paragraphs>483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quintly_template</vt:lpstr>
      <vt:lpstr>MeFo - Twitter</vt:lpstr>
      <vt:lpstr>T - Übersicht mit Daten für die eigenen Tweets</vt:lpstr>
      <vt:lpstr>Followers Total</vt:lpstr>
      <vt:lpstr>Twitter Hashtag Detection Table - 1 of 3</vt:lpstr>
      <vt:lpstr>Twitter Hashtag Detection Table - 2 of 3</vt:lpstr>
      <vt:lpstr>Twitter Hashtag Detection Table - 3 of 3</vt:lpstr>
      <vt:lpstr>Custom Tweet Type Distribution w/ Replies to Users</vt:lpstr>
      <vt:lpstr>T - Tweets pro Wochentag</vt:lpstr>
      <vt:lpstr>Interactions Distribution</vt:lpstr>
      <vt:lpstr>T - Eigene Tweets - Tabelle</vt:lpstr>
      <vt:lpstr>T - Antworten an Nutzern - Tabelle</vt:lpstr>
      <vt:lpstr>Own and Retweeted Tweets Table - 1 of 3</vt:lpstr>
      <vt:lpstr>Own and Retweeted Tweets Table - 2 of 3</vt:lpstr>
      <vt:lpstr>Own and Retweeted Tweets Table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Twitter</dc:title>
  <dc:creator>Administrator</dc:creator>
  <cp:lastModifiedBy>Administrator</cp:lastModifiedBy>
  <cp:revision>1</cp:revision>
  <dcterms:created xsi:type="dcterms:W3CDTF">2017-01-24T12:09:34Z</dcterms:created>
  <dcterms:modified xsi:type="dcterms:W3CDTF">2017-01-24T12:10:22Z</dcterms:modified>
</cp:coreProperties>
</file>