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Sheet1!$A$2:$A$185</c:f>
              <c:numCache>
                <c:formatCode>m/d/yyyy</c:formatCode>
                <c:ptCount val="184"/>
                <c:pt idx="0">
                  <c:v>42552</c:v>
                </c:pt>
                <c:pt idx="1">
                  <c:v>42553</c:v>
                </c:pt>
                <c:pt idx="2">
                  <c:v>42554</c:v>
                </c:pt>
                <c:pt idx="3">
                  <c:v>42555</c:v>
                </c:pt>
                <c:pt idx="4">
                  <c:v>42556</c:v>
                </c:pt>
                <c:pt idx="5">
                  <c:v>42557</c:v>
                </c:pt>
                <c:pt idx="6">
                  <c:v>42558</c:v>
                </c:pt>
                <c:pt idx="7">
                  <c:v>42559</c:v>
                </c:pt>
                <c:pt idx="8">
                  <c:v>42560</c:v>
                </c:pt>
                <c:pt idx="9">
                  <c:v>42561</c:v>
                </c:pt>
                <c:pt idx="10">
                  <c:v>42562</c:v>
                </c:pt>
                <c:pt idx="11">
                  <c:v>42563</c:v>
                </c:pt>
                <c:pt idx="12">
                  <c:v>42564</c:v>
                </c:pt>
                <c:pt idx="13">
                  <c:v>42565</c:v>
                </c:pt>
                <c:pt idx="14">
                  <c:v>42566</c:v>
                </c:pt>
                <c:pt idx="15">
                  <c:v>42567</c:v>
                </c:pt>
                <c:pt idx="16">
                  <c:v>42568</c:v>
                </c:pt>
                <c:pt idx="17">
                  <c:v>42569</c:v>
                </c:pt>
                <c:pt idx="18">
                  <c:v>42570</c:v>
                </c:pt>
                <c:pt idx="19">
                  <c:v>42571</c:v>
                </c:pt>
                <c:pt idx="20">
                  <c:v>42572</c:v>
                </c:pt>
                <c:pt idx="21">
                  <c:v>42573</c:v>
                </c:pt>
                <c:pt idx="22">
                  <c:v>42574</c:v>
                </c:pt>
                <c:pt idx="23">
                  <c:v>42575</c:v>
                </c:pt>
                <c:pt idx="24">
                  <c:v>42576</c:v>
                </c:pt>
                <c:pt idx="25">
                  <c:v>42577</c:v>
                </c:pt>
                <c:pt idx="26">
                  <c:v>42578</c:v>
                </c:pt>
                <c:pt idx="27">
                  <c:v>42579</c:v>
                </c:pt>
                <c:pt idx="28">
                  <c:v>42580</c:v>
                </c:pt>
                <c:pt idx="29">
                  <c:v>42581</c:v>
                </c:pt>
                <c:pt idx="30">
                  <c:v>42582</c:v>
                </c:pt>
                <c:pt idx="31">
                  <c:v>42583</c:v>
                </c:pt>
                <c:pt idx="32">
                  <c:v>42584</c:v>
                </c:pt>
                <c:pt idx="33">
                  <c:v>42585</c:v>
                </c:pt>
                <c:pt idx="34">
                  <c:v>42586</c:v>
                </c:pt>
                <c:pt idx="35">
                  <c:v>42587</c:v>
                </c:pt>
                <c:pt idx="36">
                  <c:v>42588</c:v>
                </c:pt>
                <c:pt idx="37">
                  <c:v>42589</c:v>
                </c:pt>
                <c:pt idx="38">
                  <c:v>42590</c:v>
                </c:pt>
                <c:pt idx="39">
                  <c:v>42591</c:v>
                </c:pt>
                <c:pt idx="40">
                  <c:v>42592</c:v>
                </c:pt>
                <c:pt idx="41">
                  <c:v>42593</c:v>
                </c:pt>
                <c:pt idx="42">
                  <c:v>42594</c:v>
                </c:pt>
                <c:pt idx="43">
                  <c:v>42595</c:v>
                </c:pt>
                <c:pt idx="44">
                  <c:v>42596</c:v>
                </c:pt>
                <c:pt idx="45">
                  <c:v>42597</c:v>
                </c:pt>
                <c:pt idx="46">
                  <c:v>42598</c:v>
                </c:pt>
                <c:pt idx="47">
                  <c:v>42599</c:v>
                </c:pt>
                <c:pt idx="48">
                  <c:v>42600</c:v>
                </c:pt>
                <c:pt idx="49">
                  <c:v>42601</c:v>
                </c:pt>
                <c:pt idx="50">
                  <c:v>42602</c:v>
                </c:pt>
                <c:pt idx="51">
                  <c:v>42603</c:v>
                </c:pt>
                <c:pt idx="52">
                  <c:v>42604</c:v>
                </c:pt>
                <c:pt idx="53">
                  <c:v>42605</c:v>
                </c:pt>
                <c:pt idx="54">
                  <c:v>42606</c:v>
                </c:pt>
                <c:pt idx="55">
                  <c:v>42607</c:v>
                </c:pt>
                <c:pt idx="56">
                  <c:v>42608</c:v>
                </c:pt>
                <c:pt idx="57">
                  <c:v>42609</c:v>
                </c:pt>
                <c:pt idx="58">
                  <c:v>42610</c:v>
                </c:pt>
                <c:pt idx="59">
                  <c:v>42611</c:v>
                </c:pt>
                <c:pt idx="60">
                  <c:v>42612</c:v>
                </c:pt>
                <c:pt idx="61">
                  <c:v>42613</c:v>
                </c:pt>
                <c:pt idx="62">
                  <c:v>42614</c:v>
                </c:pt>
                <c:pt idx="63">
                  <c:v>42615</c:v>
                </c:pt>
                <c:pt idx="64">
                  <c:v>42616</c:v>
                </c:pt>
                <c:pt idx="65">
                  <c:v>42617</c:v>
                </c:pt>
                <c:pt idx="66">
                  <c:v>42618</c:v>
                </c:pt>
                <c:pt idx="67">
                  <c:v>42619</c:v>
                </c:pt>
                <c:pt idx="68">
                  <c:v>42620</c:v>
                </c:pt>
                <c:pt idx="69">
                  <c:v>42621</c:v>
                </c:pt>
                <c:pt idx="70">
                  <c:v>42622</c:v>
                </c:pt>
                <c:pt idx="71">
                  <c:v>42623</c:v>
                </c:pt>
                <c:pt idx="72">
                  <c:v>42624</c:v>
                </c:pt>
                <c:pt idx="73">
                  <c:v>42625</c:v>
                </c:pt>
                <c:pt idx="74">
                  <c:v>42626</c:v>
                </c:pt>
                <c:pt idx="75">
                  <c:v>42627</c:v>
                </c:pt>
                <c:pt idx="76">
                  <c:v>42628</c:v>
                </c:pt>
                <c:pt idx="77">
                  <c:v>42629</c:v>
                </c:pt>
                <c:pt idx="78">
                  <c:v>42630</c:v>
                </c:pt>
                <c:pt idx="79">
                  <c:v>42631</c:v>
                </c:pt>
                <c:pt idx="80">
                  <c:v>42632</c:v>
                </c:pt>
                <c:pt idx="81">
                  <c:v>42633</c:v>
                </c:pt>
                <c:pt idx="82">
                  <c:v>42634</c:v>
                </c:pt>
                <c:pt idx="83">
                  <c:v>42635</c:v>
                </c:pt>
                <c:pt idx="84">
                  <c:v>42636</c:v>
                </c:pt>
                <c:pt idx="85">
                  <c:v>42637</c:v>
                </c:pt>
                <c:pt idx="86">
                  <c:v>42638</c:v>
                </c:pt>
                <c:pt idx="87">
                  <c:v>42639</c:v>
                </c:pt>
                <c:pt idx="88">
                  <c:v>42640</c:v>
                </c:pt>
                <c:pt idx="89">
                  <c:v>42641</c:v>
                </c:pt>
                <c:pt idx="90">
                  <c:v>42642</c:v>
                </c:pt>
                <c:pt idx="91">
                  <c:v>42643</c:v>
                </c:pt>
                <c:pt idx="92">
                  <c:v>42644</c:v>
                </c:pt>
                <c:pt idx="93">
                  <c:v>42645</c:v>
                </c:pt>
                <c:pt idx="94">
                  <c:v>42646</c:v>
                </c:pt>
                <c:pt idx="95">
                  <c:v>42647</c:v>
                </c:pt>
                <c:pt idx="96">
                  <c:v>42648</c:v>
                </c:pt>
                <c:pt idx="97">
                  <c:v>42649</c:v>
                </c:pt>
                <c:pt idx="98">
                  <c:v>42650</c:v>
                </c:pt>
                <c:pt idx="99">
                  <c:v>42651</c:v>
                </c:pt>
                <c:pt idx="100">
                  <c:v>42652</c:v>
                </c:pt>
                <c:pt idx="101">
                  <c:v>42653</c:v>
                </c:pt>
                <c:pt idx="102">
                  <c:v>42654</c:v>
                </c:pt>
                <c:pt idx="103">
                  <c:v>42655</c:v>
                </c:pt>
                <c:pt idx="104">
                  <c:v>42656</c:v>
                </c:pt>
                <c:pt idx="105">
                  <c:v>42657</c:v>
                </c:pt>
                <c:pt idx="106">
                  <c:v>42658</c:v>
                </c:pt>
                <c:pt idx="107">
                  <c:v>42659</c:v>
                </c:pt>
                <c:pt idx="108">
                  <c:v>42660</c:v>
                </c:pt>
                <c:pt idx="109">
                  <c:v>42661</c:v>
                </c:pt>
                <c:pt idx="110">
                  <c:v>42662</c:v>
                </c:pt>
                <c:pt idx="111">
                  <c:v>42663</c:v>
                </c:pt>
                <c:pt idx="112">
                  <c:v>42664</c:v>
                </c:pt>
                <c:pt idx="113">
                  <c:v>42665</c:v>
                </c:pt>
                <c:pt idx="114">
                  <c:v>42666</c:v>
                </c:pt>
                <c:pt idx="115">
                  <c:v>42667</c:v>
                </c:pt>
                <c:pt idx="116">
                  <c:v>42668</c:v>
                </c:pt>
                <c:pt idx="117">
                  <c:v>42669</c:v>
                </c:pt>
                <c:pt idx="118">
                  <c:v>42670</c:v>
                </c:pt>
                <c:pt idx="119">
                  <c:v>42671</c:v>
                </c:pt>
                <c:pt idx="120">
                  <c:v>42672</c:v>
                </c:pt>
                <c:pt idx="121">
                  <c:v>42673</c:v>
                </c:pt>
                <c:pt idx="122">
                  <c:v>42674</c:v>
                </c:pt>
                <c:pt idx="123">
                  <c:v>42675</c:v>
                </c:pt>
                <c:pt idx="124">
                  <c:v>42676</c:v>
                </c:pt>
                <c:pt idx="125">
                  <c:v>42677</c:v>
                </c:pt>
                <c:pt idx="126">
                  <c:v>42678</c:v>
                </c:pt>
                <c:pt idx="127">
                  <c:v>42679</c:v>
                </c:pt>
                <c:pt idx="128">
                  <c:v>42680</c:v>
                </c:pt>
                <c:pt idx="129">
                  <c:v>42681</c:v>
                </c:pt>
                <c:pt idx="130">
                  <c:v>42682</c:v>
                </c:pt>
                <c:pt idx="131">
                  <c:v>42683</c:v>
                </c:pt>
                <c:pt idx="132">
                  <c:v>42684</c:v>
                </c:pt>
                <c:pt idx="133">
                  <c:v>42685</c:v>
                </c:pt>
                <c:pt idx="134">
                  <c:v>42686</c:v>
                </c:pt>
                <c:pt idx="135">
                  <c:v>42687</c:v>
                </c:pt>
                <c:pt idx="136">
                  <c:v>42688</c:v>
                </c:pt>
                <c:pt idx="137">
                  <c:v>42689</c:v>
                </c:pt>
                <c:pt idx="138">
                  <c:v>42690</c:v>
                </c:pt>
                <c:pt idx="139">
                  <c:v>42691</c:v>
                </c:pt>
                <c:pt idx="140">
                  <c:v>42692</c:v>
                </c:pt>
                <c:pt idx="141">
                  <c:v>42693</c:v>
                </c:pt>
                <c:pt idx="142">
                  <c:v>42694</c:v>
                </c:pt>
                <c:pt idx="143">
                  <c:v>42695</c:v>
                </c:pt>
                <c:pt idx="144">
                  <c:v>42696</c:v>
                </c:pt>
                <c:pt idx="145">
                  <c:v>42697</c:v>
                </c:pt>
                <c:pt idx="146">
                  <c:v>42698</c:v>
                </c:pt>
                <c:pt idx="147">
                  <c:v>42699</c:v>
                </c:pt>
                <c:pt idx="148">
                  <c:v>42700</c:v>
                </c:pt>
                <c:pt idx="149">
                  <c:v>42701</c:v>
                </c:pt>
                <c:pt idx="150">
                  <c:v>42702</c:v>
                </c:pt>
                <c:pt idx="151">
                  <c:v>42703</c:v>
                </c:pt>
                <c:pt idx="152">
                  <c:v>42704</c:v>
                </c:pt>
                <c:pt idx="153">
                  <c:v>42705</c:v>
                </c:pt>
                <c:pt idx="154">
                  <c:v>42706</c:v>
                </c:pt>
                <c:pt idx="155">
                  <c:v>42707</c:v>
                </c:pt>
                <c:pt idx="156">
                  <c:v>42708</c:v>
                </c:pt>
                <c:pt idx="157">
                  <c:v>42709</c:v>
                </c:pt>
                <c:pt idx="158">
                  <c:v>42710</c:v>
                </c:pt>
                <c:pt idx="159">
                  <c:v>42711</c:v>
                </c:pt>
                <c:pt idx="160">
                  <c:v>42712</c:v>
                </c:pt>
                <c:pt idx="161">
                  <c:v>42713</c:v>
                </c:pt>
                <c:pt idx="162">
                  <c:v>42714</c:v>
                </c:pt>
                <c:pt idx="163">
                  <c:v>42715</c:v>
                </c:pt>
                <c:pt idx="164">
                  <c:v>42716</c:v>
                </c:pt>
                <c:pt idx="165">
                  <c:v>42717</c:v>
                </c:pt>
                <c:pt idx="166">
                  <c:v>42718</c:v>
                </c:pt>
                <c:pt idx="167">
                  <c:v>42719</c:v>
                </c:pt>
                <c:pt idx="168">
                  <c:v>42720</c:v>
                </c:pt>
                <c:pt idx="169">
                  <c:v>42721</c:v>
                </c:pt>
                <c:pt idx="170">
                  <c:v>42722</c:v>
                </c:pt>
                <c:pt idx="171">
                  <c:v>42723</c:v>
                </c:pt>
                <c:pt idx="172">
                  <c:v>42724</c:v>
                </c:pt>
                <c:pt idx="173">
                  <c:v>42725</c:v>
                </c:pt>
                <c:pt idx="174">
                  <c:v>42726</c:v>
                </c:pt>
                <c:pt idx="175">
                  <c:v>42727</c:v>
                </c:pt>
                <c:pt idx="176">
                  <c:v>42728</c:v>
                </c:pt>
                <c:pt idx="177">
                  <c:v>42729</c:v>
                </c:pt>
                <c:pt idx="178">
                  <c:v>42730</c:v>
                </c:pt>
                <c:pt idx="179">
                  <c:v>42731</c:v>
                </c:pt>
                <c:pt idx="180">
                  <c:v>42732</c:v>
                </c:pt>
                <c:pt idx="181">
                  <c:v>42733</c:v>
                </c:pt>
                <c:pt idx="182">
                  <c:v>42734</c:v>
                </c:pt>
                <c:pt idx="183">
                  <c:v>42735</c:v>
                </c:pt>
              </c:numCache>
            </c:numRef>
          </c:cat>
          <c:val>
            <c:numRef>
              <c:f>Sheet1!$B$2:$B$185</c:f>
              <c:numCache>
                <c:formatCode>General</c:formatCode>
                <c:ptCount val="184"/>
                <c:pt idx="0">
                  <c:v>23670</c:v>
                </c:pt>
                <c:pt idx="1">
                  <c:v>23715</c:v>
                </c:pt>
                <c:pt idx="2">
                  <c:v>23754</c:v>
                </c:pt>
                <c:pt idx="3">
                  <c:v>23793</c:v>
                </c:pt>
                <c:pt idx="4">
                  <c:v>23942</c:v>
                </c:pt>
                <c:pt idx="5">
                  <c:v>24017</c:v>
                </c:pt>
                <c:pt idx="6">
                  <c:v>24066</c:v>
                </c:pt>
                <c:pt idx="7">
                  <c:v>24112</c:v>
                </c:pt>
                <c:pt idx="8">
                  <c:v>24141</c:v>
                </c:pt>
                <c:pt idx="9">
                  <c:v>24176</c:v>
                </c:pt>
                <c:pt idx="10">
                  <c:v>24204</c:v>
                </c:pt>
                <c:pt idx="11">
                  <c:v>24240</c:v>
                </c:pt>
                <c:pt idx="12">
                  <c:v>24285</c:v>
                </c:pt>
                <c:pt idx="13">
                  <c:v>24319</c:v>
                </c:pt>
                <c:pt idx="14">
                  <c:v>24352</c:v>
                </c:pt>
                <c:pt idx="15">
                  <c:v>24364</c:v>
                </c:pt>
                <c:pt idx="16">
                  <c:v>24443</c:v>
                </c:pt>
                <c:pt idx="17">
                  <c:v>24474</c:v>
                </c:pt>
                <c:pt idx="18">
                  <c:v>24530</c:v>
                </c:pt>
                <c:pt idx="19">
                  <c:v>24565</c:v>
                </c:pt>
                <c:pt idx="20">
                  <c:v>24618</c:v>
                </c:pt>
                <c:pt idx="21">
                  <c:v>24716</c:v>
                </c:pt>
                <c:pt idx="22">
                  <c:v>24768</c:v>
                </c:pt>
                <c:pt idx="23">
                  <c:v>24811</c:v>
                </c:pt>
                <c:pt idx="24">
                  <c:v>24842</c:v>
                </c:pt>
                <c:pt idx="25">
                  <c:v>24867</c:v>
                </c:pt>
                <c:pt idx="26">
                  <c:v>24894</c:v>
                </c:pt>
                <c:pt idx="27">
                  <c:v>24926</c:v>
                </c:pt>
                <c:pt idx="28">
                  <c:v>24955</c:v>
                </c:pt>
                <c:pt idx="29">
                  <c:v>25001</c:v>
                </c:pt>
                <c:pt idx="30">
                  <c:v>25058</c:v>
                </c:pt>
                <c:pt idx="31">
                  <c:v>25091</c:v>
                </c:pt>
                <c:pt idx="32">
                  <c:v>25124</c:v>
                </c:pt>
                <c:pt idx="33">
                  <c:v>25153</c:v>
                </c:pt>
                <c:pt idx="34">
                  <c:v>25202</c:v>
                </c:pt>
                <c:pt idx="35">
                  <c:v>25258</c:v>
                </c:pt>
                <c:pt idx="36">
                  <c:v>25299</c:v>
                </c:pt>
                <c:pt idx="37">
                  <c:v>25333</c:v>
                </c:pt>
                <c:pt idx="38">
                  <c:v>25390</c:v>
                </c:pt>
                <c:pt idx="39">
                  <c:v>25435</c:v>
                </c:pt>
                <c:pt idx="40">
                  <c:v>25472</c:v>
                </c:pt>
                <c:pt idx="41">
                  <c:v>25514</c:v>
                </c:pt>
                <c:pt idx="42">
                  <c:v>25646</c:v>
                </c:pt>
                <c:pt idx="43">
                  <c:v>25712</c:v>
                </c:pt>
                <c:pt idx="44">
                  <c:v>25764</c:v>
                </c:pt>
                <c:pt idx="45">
                  <c:v>25884</c:v>
                </c:pt>
                <c:pt idx="46">
                  <c:v>25947</c:v>
                </c:pt>
                <c:pt idx="47">
                  <c:v>26059</c:v>
                </c:pt>
                <c:pt idx="48">
                  <c:v>26170</c:v>
                </c:pt>
                <c:pt idx="49">
                  <c:v>26267</c:v>
                </c:pt>
                <c:pt idx="50">
                  <c:v>26332</c:v>
                </c:pt>
                <c:pt idx="51">
                  <c:v>26391</c:v>
                </c:pt>
                <c:pt idx="52">
                  <c:v>26492</c:v>
                </c:pt>
                <c:pt idx="53">
                  <c:v>26527</c:v>
                </c:pt>
                <c:pt idx="54">
                  <c:v>26664</c:v>
                </c:pt>
                <c:pt idx="55">
                  <c:v>26757</c:v>
                </c:pt>
                <c:pt idx="56">
                  <c:v>26813</c:v>
                </c:pt>
                <c:pt idx="57">
                  <c:v>26855</c:v>
                </c:pt>
                <c:pt idx="58">
                  <c:v>26885</c:v>
                </c:pt>
                <c:pt idx="59">
                  <c:v>28292</c:v>
                </c:pt>
                <c:pt idx="60">
                  <c:v>28393</c:v>
                </c:pt>
                <c:pt idx="61">
                  <c:v>28485</c:v>
                </c:pt>
                <c:pt idx="62">
                  <c:v>28550</c:v>
                </c:pt>
                <c:pt idx="63">
                  <c:v>28588</c:v>
                </c:pt>
                <c:pt idx="64">
                  <c:v>28623</c:v>
                </c:pt>
                <c:pt idx="65">
                  <c:v>28650</c:v>
                </c:pt>
                <c:pt idx="66">
                  <c:v>28691</c:v>
                </c:pt>
                <c:pt idx="67">
                  <c:v>28762</c:v>
                </c:pt>
                <c:pt idx="68">
                  <c:v>28849</c:v>
                </c:pt>
                <c:pt idx="69">
                  <c:v>28887</c:v>
                </c:pt>
                <c:pt idx="70">
                  <c:v>28910</c:v>
                </c:pt>
                <c:pt idx="71">
                  <c:v>28926</c:v>
                </c:pt>
                <c:pt idx="72">
                  <c:v>29070</c:v>
                </c:pt>
                <c:pt idx="73">
                  <c:v>29104</c:v>
                </c:pt>
                <c:pt idx="74">
                  <c:v>29154</c:v>
                </c:pt>
                <c:pt idx="75">
                  <c:v>29215</c:v>
                </c:pt>
                <c:pt idx="76">
                  <c:v>29281</c:v>
                </c:pt>
                <c:pt idx="77">
                  <c:v>29327</c:v>
                </c:pt>
                <c:pt idx="78">
                  <c:v>29354</c:v>
                </c:pt>
                <c:pt idx="79">
                  <c:v>29439</c:v>
                </c:pt>
                <c:pt idx="80">
                  <c:v>29487</c:v>
                </c:pt>
                <c:pt idx="81">
                  <c:v>29538</c:v>
                </c:pt>
                <c:pt idx="82">
                  <c:v>29586</c:v>
                </c:pt>
                <c:pt idx="83">
                  <c:v>29635</c:v>
                </c:pt>
                <c:pt idx="84">
                  <c:v>29668</c:v>
                </c:pt>
                <c:pt idx="85">
                  <c:v>29697</c:v>
                </c:pt>
                <c:pt idx="86">
                  <c:v>29721</c:v>
                </c:pt>
                <c:pt idx="87">
                  <c:v>29757</c:v>
                </c:pt>
                <c:pt idx="88">
                  <c:v>29818</c:v>
                </c:pt>
                <c:pt idx="89">
                  <c:v>29859</c:v>
                </c:pt>
                <c:pt idx="90">
                  <c:v>29875</c:v>
                </c:pt>
                <c:pt idx="91">
                  <c:v>29965</c:v>
                </c:pt>
                <c:pt idx="92">
                  <c:v>29993</c:v>
                </c:pt>
                <c:pt idx="93">
                  <c:v>30011</c:v>
                </c:pt>
                <c:pt idx="94">
                  <c:v>30019</c:v>
                </c:pt>
                <c:pt idx="95">
                  <c:v>30159</c:v>
                </c:pt>
                <c:pt idx="96">
                  <c:v>30202</c:v>
                </c:pt>
                <c:pt idx="97">
                  <c:v>30244</c:v>
                </c:pt>
                <c:pt idx="98">
                  <c:v>30287</c:v>
                </c:pt>
                <c:pt idx="99">
                  <c:v>30309</c:v>
                </c:pt>
                <c:pt idx="100">
                  <c:v>30337</c:v>
                </c:pt>
                <c:pt idx="101">
                  <c:v>30859</c:v>
                </c:pt>
                <c:pt idx="102">
                  <c:v>31016</c:v>
                </c:pt>
                <c:pt idx="103">
                  <c:v>31084</c:v>
                </c:pt>
                <c:pt idx="104">
                  <c:v>31104</c:v>
                </c:pt>
                <c:pt idx="105">
                  <c:v>31150</c:v>
                </c:pt>
                <c:pt idx="106">
                  <c:v>31187</c:v>
                </c:pt>
                <c:pt idx="107">
                  <c:v>31211</c:v>
                </c:pt>
                <c:pt idx="108">
                  <c:v>31237</c:v>
                </c:pt>
                <c:pt idx="109">
                  <c:v>31264</c:v>
                </c:pt>
                <c:pt idx="110">
                  <c:v>31298</c:v>
                </c:pt>
                <c:pt idx="111">
                  <c:v>31356</c:v>
                </c:pt>
                <c:pt idx="112">
                  <c:v>31390</c:v>
                </c:pt>
                <c:pt idx="113">
                  <c:v>31417</c:v>
                </c:pt>
                <c:pt idx="114">
                  <c:v>31430</c:v>
                </c:pt>
                <c:pt idx="115">
                  <c:v>31450</c:v>
                </c:pt>
                <c:pt idx="116">
                  <c:v>31556</c:v>
                </c:pt>
                <c:pt idx="117">
                  <c:v>31619</c:v>
                </c:pt>
                <c:pt idx="118">
                  <c:v>31669</c:v>
                </c:pt>
                <c:pt idx="119">
                  <c:v>31730</c:v>
                </c:pt>
                <c:pt idx="120">
                  <c:v>31801</c:v>
                </c:pt>
                <c:pt idx="121">
                  <c:v>31931</c:v>
                </c:pt>
                <c:pt idx="122">
                  <c:v>31974</c:v>
                </c:pt>
                <c:pt idx="123">
                  <c:v>32109</c:v>
                </c:pt>
                <c:pt idx="124">
                  <c:v>32158</c:v>
                </c:pt>
                <c:pt idx="125">
                  <c:v>32196</c:v>
                </c:pt>
                <c:pt idx="126">
                  <c:v>32239</c:v>
                </c:pt>
                <c:pt idx="127">
                  <c:v>32283</c:v>
                </c:pt>
                <c:pt idx="128">
                  <c:v>32357</c:v>
                </c:pt>
                <c:pt idx="129">
                  <c:v>32373</c:v>
                </c:pt>
                <c:pt idx="130">
                  <c:v>32431</c:v>
                </c:pt>
                <c:pt idx="131">
                  <c:v>32460</c:v>
                </c:pt>
                <c:pt idx="132">
                  <c:v>32502</c:v>
                </c:pt>
                <c:pt idx="133">
                  <c:v>32539</c:v>
                </c:pt>
                <c:pt idx="134">
                  <c:v>32565</c:v>
                </c:pt>
                <c:pt idx="135">
                  <c:v>32598</c:v>
                </c:pt>
                <c:pt idx="136">
                  <c:v>32635</c:v>
                </c:pt>
                <c:pt idx="137">
                  <c:v>32691</c:v>
                </c:pt>
                <c:pt idx="138">
                  <c:v>32733</c:v>
                </c:pt>
                <c:pt idx="139">
                  <c:v>32768</c:v>
                </c:pt>
                <c:pt idx="140">
                  <c:v>32784</c:v>
                </c:pt>
                <c:pt idx="141">
                  <c:v>32801</c:v>
                </c:pt>
                <c:pt idx="142">
                  <c:v>32820</c:v>
                </c:pt>
                <c:pt idx="143">
                  <c:v>32834</c:v>
                </c:pt>
                <c:pt idx="144">
                  <c:v>32865</c:v>
                </c:pt>
                <c:pt idx="145">
                  <c:v>32887</c:v>
                </c:pt>
                <c:pt idx="146">
                  <c:v>32921</c:v>
                </c:pt>
                <c:pt idx="147">
                  <c:v>32950</c:v>
                </c:pt>
                <c:pt idx="148">
                  <c:v>32962</c:v>
                </c:pt>
                <c:pt idx="149">
                  <c:v>33004</c:v>
                </c:pt>
                <c:pt idx="150">
                  <c:v>33046</c:v>
                </c:pt>
                <c:pt idx="151">
                  <c:v>33223</c:v>
                </c:pt>
                <c:pt idx="152">
                  <c:v>33299</c:v>
                </c:pt>
                <c:pt idx="153">
                  <c:v>33376</c:v>
                </c:pt>
                <c:pt idx="154">
                  <c:v>33451</c:v>
                </c:pt>
                <c:pt idx="155">
                  <c:v>33482</c:v>
                </c:pt>
                <c:pt idx="156">
                  <c:v>33539</c:v>
                </c:pt>
                <c:pt idx="157">
                  <c:v>33574</c:v>
                </c:pt>
                <c:pt idx="158">
                  <c:v>33643</c:v>
                </c:pt>
                <c:pt idx="159">
                  <c:v>33674</c:v>
                </c:pt>
                <c:pt idx="160">
                  <c:v>33700</c:v>
                </c:pt>
                <c:pt idx="161">
                  <c:v>33725</c:v>
                </c:pt>
                <c:pt idx="162">
                  <c:v>33740</c:v>
                </c:pt>
                <c:pt idx="163">
                  <c:v>33769</c:v>
                </c:pt>
                <c:pt idx="164">
                  <c:v>33791</c:v>
                </c:pt>
                <c:pt idx="165">
                  <c:v>33828</c:v>
                </c:pt>
                <c:pt idx="166">
                  <c:v>33879</c:v>
                </c:pt>
                <c:pt idx="167">
                  <c:v>33909</c:v>
                </c:pt>
                <c:pt idx="168">
                  <c:v>33973</c:v>
                </c:pt>
                <c:pt idx="169">
                  <c:v>34012</c:v>
                </c:pt>
                <c:pt idx="170">
                  <c:v>34026</c:v>
                </c:pt>
                <c:pt idx="171">
                  <c:v>34069</c:v>
                </c:pt>
                <c:pt idx="172">
                  <c:v>34266</c:v>
                </c:pt>
                <c:pt idx="173">
                  <c:v>34357</c:v>
                </c:pt>
                <c:pt idx="174">
                  <c:v>34416</c:v>
                </c:pt>
                <c:pt idx="175">
                  <c:v>34433</c:v>
                </c:pt>
                <c:pt idx="176">
                  <c:v>34453</c:v>
                </c:pt>
                <c:pt idx="177">
                  <c:v>34482</c:v>
                </c:pt>
                <c:pt idx="178">
                  <c:v>34519</c:v>
                </c:pt>
                <c:pt idx="179">
                  <c:v>34533</c:v>
                </c:pt>
                <c:pt idx="180">
                  <c:v>34568</c:v>
                </c:pt>
                <c:pt idx="181">
                  <c:v>34630</c:v>
                </c:pt>
                <c:pt idx="182">
                  <c:v>34659</c:v>
                </c:pt>
                <c:pt idx="183">
                  <c:v>34732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39-4551-B238-A4C69B7E8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487320"/>
        <c:axId val="170379480"/>
      </c:lineChart>
      <c:dateAx>
        <c:axId val="172487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79480"/>
        <c:crosses val="autoZero"/>
        <c:auto val="1"/>
        <c:lblOffset val="100"/>
        <c:baseTimeUnit val="days"/>
      </c:dateAx>
      <c:valAx>
        <c:axId val="17037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8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Sheet1!$A$2:$A$185</c:f>
              <c:numCache>
                <c:formatCode>m/d/yyyy</c:formatCode>
                <c:ptCount val="184"/>
                <c:pt idx="0">
                  <c:v>42552</c:v>
                </c:pt>
                <c:pt idx="1">
                  <c:v>42553</c:v>
                </c:pt>
                <c:pt idx="2">
                  <c:v>42554</c:v>
                </c:pt>
                <c:pt idx="3">
                  <c:v>42555</c:v>
                </c:pt>
                <c:pt idx="4">
                  <c:v>42556</c:v>
                </c:pt>
                <c:pt idx="5">
                  <c:v>42557</c:v>
                </c:pt>
                <c:pt idx="6">
                  <c:v>42558</c:v>
                </c:pt>
                <c:pt idx="7">
                  <c:v>42559</c:v>
                </c:pt>
                <c:pt idx="8">
                  <c:v>42560</c:v>
                </c:pt>
                <c:pt idx="9">
                  <c:v>42561</c:v>
                </c:pt>
                <c:pt idx="10">
                  <c:v>42562</c:v>
                </c:pt>
                <c:pt idx="11">
                  <c:v>42563</c:v>
                </c:pt>
                <c:pt idx="12">
                  <c:v>42564</c:v>
                </c:pt>
                <c:pt idx="13">
                  <c:v>42565</c:v>
                </c:pt>
                <c:pt idx="14">
                  <c:v>42566</c:v>
                </c:pt>
                <c:pt idx="15">
                  <c:v>42567</c:v>
                </c:pt>
                <c:pt idx="16">
                  <c:v>42568</c:v>
                </c:pt>
                <c:pt idx="17">
                  <c:v>42569</c:v>
                </c:pt>
                <c:pt idx="18">
                  <c:v>42570</c:v>
                </c:pt>
                <c:pt idx="19">
                  <c:v>42571</c:v>
                </c:pt>
                <c:pt idx="20">
                  <c:v>42572</c:v>
                </c:pt>
                <c:pt idx="21">
                  <c:v>42573</c:v>
                </c:pt>
                <c:pt idx="22">
                  <c:v>42574</c:v>
                </c:pt>
                <c:pt idx="23">
                  <c:v>42575</c:v>
                </c:pt>
                <c:pt idx="24">
                  <c:v>42576</c:v>
                </c:pt>
                <c:pt idx="25">
                  <c:v>42577</c:v>
                </c:pt>
                <c:pt idx="26">
                  <c:v>42578</c:v>
                </c:pt>
                <c:pt idx="27">
                  <c:v>42579</c:v>
                </c:pt>
                <c:pt idx="28">
                  <c:v>42580</c:v>
                </c:pt>
                <c:pt idx="29">
                  <c:v>42581</c:v>
                </c:pt>
                <c:pt idx="30">
                  <c:v>42582</c:v>
                </c:pt>
                <c:pt idx="31">
                  <c:v>42583</c:v>
                </c:pt>
                <c:pt idx="32">
                  <c:v>42584</c:v>
                </c:pt>
                <c:pt idx="33">
                  <c:v>42585</c:v>
                </c:pt>
                <c:pt idx="34">
                  <c:v>42586</c:v>
                </c:pt>
                <c:pt idx="35">
                  <c:v>42587</c:v>
                </c:pt>
                <c:pt idx="36">
                  <c:v>42588</c:v>
                </c:pt>
                <c:pt idx="37">
                  <c:v>42589</c:v>
                </c:pt>
                <c:pt idx="38">
                  <c:v>42590</c:v>
                </c:pt>
                <c:pt idx="39">
                  <c:v>42591</c:v>
                </c:pt>
                <c:pt idx="40">
                  <c:v>42592</c:v>
                </c:pt>
                <c:pt idx="41">
                  <c:v>42593</c:v>
                </c:pt>
                <c:pt idx="42">
                  <c:v>42594</c:v>
                </c:pt>
                <c:pt idx="43">
                  <c:v>42595</c:v>
                </c:pt>
                <c:pt idx="44">
                  <c:v>42596</c:v>
                </c:pt>
                <c:pt idx="45">
                  <c:v>42597</c:v>
                </c:pt>
                <c:pt idx="46">
                  <c:v>42598</c:v>
                </c:pt>
                <c:pt idx="47">
                  <c:v>42599</c:v>
                </c:pt>
                <c:pt idx="48">
                  <c:v>42600</c:v>
                </c:pt>
                <c:pt idx="49">
                  <c:v>42601</c:v>
                </c:pt>
                <c:pt idx="50">
                  <c:v>42602</c:v>
                </c:pt>
                <c:pt idx="51">
                  <c:v>42603</c:v>
                </c:pt>
                <c:pt idx="52">
                  <c:v>42604</c:v>
                </c:pt>
                <c:pt idx="53">
                  <c:v>42605</c:v>
                </c:pt>
                <c:pt idx="54">
                  <c:v>42606</c:v>
                </c:pt>
                <c:pt idx="55">
                  <c:v>42607</c:v>
                </c:pt>
                <c:pt idx="56">
                  <c:v>42608</c:v>
                </c:pt>
                <c:pt idx="57">
                  <c:v>42609</c:v>
                </c:pt>
                <c:pt idx="58">
                  <c:v>42610</c:v>
                </c:pt>
                <c:pt idx="59">
                  <c:v>42611</c:v>
                </c:pt>
                <c:pt idx="60">
                  <c:v>42612</c:v>
                </c:pt>
                <c:pt idx="61">
                  <c:v>42613</c:v>
                </c:pt>
                <c:pt idx="62">
                  <c:v>42614</c:v>
                </c:pt>
                <c:pt idx="63">
                  <c:v>42615</c:v>
                </c:pt>
                <c:pt idx="64">
                  <c:v>42616</c:v>
                </c:pt>
                <c:pt idx="65">
                  <c:v>42617</c:v>
                </c:pt>
                <c:pt idx="66">
                  <c:v>42618</c:v>
                </c:pt>
                <c:pt idx="67">
                  <c:v>42619</c:v>
                </c:pt>
                <c:pt idx="68">
                  <c:v>42620</c:v>
                </c:pt>
                <c:pt idx="69">
                  <c:v>42621</c:v>
                </c:pt>
                <c:pt idx="70">
                  <c:v>42622</c:v>
                </c:pt>
                <c:pt idx="71">
                  <c:v>42623</c:v>
                </c:pt>
                <c:pt idx="72">
                  <c:v>42624</c:v>
                </c:pt>
                <c:pt idx="73">
                  <c:v>42625</c:v>
                </c:pt>
                <c:pt idx="74">
                  <c:v>42626</c:v>
                </c:pt>
                <c:pt idx="75">
                  <c:v>42627</c:v>
                </c:pt>
                <c:pt idx="76">
                  <c:v>42628</c:v>
                </c:pt>
                <c:pt idx="77">
                  <c:v>42629</c:v>
                </c:pt>
                <c:pt idx="78">
                  <c:v>42630</c:v>
                </c:pt>
                <c:pt idx="79">
                  <c:v>42631</c:v>
                </c:pt>
                <c:pt idx="80">
                  <c:v>42632</c:v>
                </c:pt>
                <c:pt idx="81">
                  <c:v>42633</c:v>
                </c:pt>
                <c:pt idx="82">
                  <c:v>42634</c:v>
                </c:pt>
                <c:pt idx="83">
                  <c:v>42635</c:v>
                </c:pt>
                <c:pt idx="84">
                  <c:v>42636</c:v>
                </c:pt>
                <c:pt idx="85">
                  <c:v>42637</c:v>
                </c:pt>
                <c:pt idx="86">
                  <c:v>42638</c:v>
                </c:pt>
                <c:pt idx="87">
                  <c:v>42639</c:v>
                </c:pt>
                <c:pt idx="88">
                  <c:v>42640</c:v>
                </c:pt>
                <c:pt idx="89">
                  <c:v>42641</c:v>
                </c:pt>
                <c:pt idx="90">
                  <c:v>42642</c:v>
                </c:pt>
                <c:pt idx="91">
                  <c:v>42643</c:v>
                </c:pt>
                <c:pt idx="92">
                  <c:v>42644</c:v>
                </c:pt>
                <c:pt idx="93">
                  <c:v>42645</c:v>
                </c:pt>
                <c:pt idx="94">
                  <c:v>42646</c:v>
                </c:pt>
                <c:pt idx="95">
                  <c:v>42647</c:v>
                </c:pt>
                <c:pt idx="96">
                  <c:v>42648</c:v>
                </c:pt>
                <c:pt idx="97">
                  <c:v>42649</c:v>
                </c:pt>
                <c:pt idx="98">
                  <c:v>42650</c:v>
                </c:pt>
                <c:pt idx="99">
                  <c:v>42651</c:v>
                </c:pt>
                <c:pt idx="100">
                  <c:v>42652</c:v>
                </c:pt>
                <c:pt idx="101">
                  <c:v>42653</c:v>
                </c:pt>
                <c:pt idx="102">
                  <c:v>42654</c:v>
                </c:pt>
                <c:pt idx="103">
                  <c:v>42655</c:v>
                </c:pt>
                <c:pt idx="104">
                  <c:v>42656</c:v>
                </c:pt>
                <c:pt idx="105">
                  <c:v>42657</c:v>
                </c:pt>
                <c:pt idx="106">
                  <c:v>42658</c:v>
                </c:pt>
                <c:pt idx="107">
                  <c:v>42659</c:v>
                </c:pt>
                <c:pt idx="108">
                  <c:v>42660</c:v>
                </c:pt>
                <c:pt idx="109">
                  <c:v>42661</c:v>
                </c:pt>
                <c:pt idx="110">
                  <c:v>42662</c:v>
                </c:pt>
                <c:pt idx="111">
                  <c:v>42663</c:v>
                </c:pt>
                <c:pt idx="112">
                  <c:v>42664</c:v>
                </c:pt>
                <c:pt idx="113">
                  <c:v>42665</c:v>
                </c:pt>
                <c:pt idx="114">
                  <c:v>42666</c:v>
                </c:pt>
                <c:pt idx="115">
                  <c:v>42667</c:v>
                </c:pt>
                <c:pt idx="116">
                  <c:v>42668</c:v>
                </c:pt>
                <c:pt idx="117">
                  <c:v>42669</c:v>
                </c:pt>
                <c:pt idx="118">
                  <c:v>42670</c:v>
                </c:pt>
                <c:pt idx="119">
                  <c:v>42671</c:v>
                </c:pt>
                <c:pt idx="120">
                  <c:v>42672</c:v>
                </c:pt>
                <c:pt idx="121">
                  <c:v>42673</c:v>
                </c:pt>
                <c:pt idx="122">
                  <c:v>42674</c:v>
                </c:pt>
                <c:pt idx="123">
                  <c:v>42675</c:v>
                </c:pt>
                <c:pt idx="124">
                  <c:v>42676</c:v>
                </c:pt>
                <c:pt idx="125">
                  <c:v>42677</c:v>
                </c:pt>
                <c:pt idx="126">
                  <c:v>42678</c:v>
                </c:pt>
                <c:pt idx="127">
                  <c:v>42679</c:v>
                </c:pt>
                <c:pt idx="128">
                  <c:v>42680</c:v>
                </c:pt>
                <c:pt idx="129">
                  <c:v>42681</c:v>
                </c:pt>
                <c:pt idx="130">
                  <c:v>42682</c:v>
                </c:pt>
                <c:pt idx="131">
                  <c:v>42683</c:v>
                </c:pt>
                <c:pt idx="132">
                  <c:v>42684</c:v>
                </c:pt>
                <c:pt idx="133">
                  <c:v>42685</c:v>
                </c:pt>
                <c:pt idx="134">
                  <c:v>42686</c:v>
                </c:pt>
                <c:pt idx="135">
                  <c:v>42687</c:v>
                </c:pt>
                <c:pt idx="136">
                  <c:v>42688</c:v>
                </c:pt>
                <c:pt idx="137">
                  <c:v>42689</c:v>
                </c:pt>
                <c:pt idx="138">
                  <c:v>42690</c:v>
                </c:pt>
                <c:pt idx="139">
                  <c:v>42691</c:v>
                </c:pt>
                <c:pt idx="140">
                  <c:v>42692</c:v>
                </c:pt>
                <c:pt idx="141">
                  <c:v>42693</c:v>
                </c:pt>
                <c:pt idx="142">
                  <c:v>42694</c:v>
                </c:pt>
                <c:pt idx="143">
                  <c:v>42695</c:v>
                </c:pt>
                <c:pt idx="144">
                  <c:v>42696</c:v>
                </c:pt>
                <c:pt idx="145">
                  <c:v>42697</c:v>
                </c:pt>
                <c:pt idx="146">
                  <c:v>42698</c:v>
                </c:pt>
                <c:pt idx="147">
                  <c:v>42699</c:v>
                </c:pt>
                <c:pt idx="148">
                  <c:v>42700</c:v>
                </c:pt>
                <c:pt idx="149">
                  <c:v>42701</c:v>
                </c:pt>
                <c:pt idx="150">
                  <c:v>42702</c:v>
                </c:pt>
                <c:pt idx="151">
                  <c:v>42703</c:v>
                </c:pt>
                <c:pt idx="152">
                  <c:v>42704</c:v>
                </c:pt>
                <c:pt idx="153">
                  <c:v>42705</c:v>
                </c:pt>
                <c:pt idx="154">
                  <c:v>42706</c:v>
                </c:pt>
                <c:pt idx="155">
                  <c:v>42707</c:v>
                </c:pt>
                <c:pt idx="156">
                  <c:v>42708</c:v>
                </c:pt>
                <c:pt idx="157">
                  <c:v>42709</c:v>
                </c:pt>
                <c:pt idx="158">
                  <c:v>42710</c:v>
                </c:pt>
                <c:pt idx="159">
                  <c:v>42711</c:v>
                </c:pt>
                <c:pt idx="160">
                  <c:v>42712</c:v>
                </c:pt>
                <c:pt idx="161">
                  <c:v>42713</c:v>
                </c:pt>
                <c:pt idx="162">
                  <c:v>42714</c:v>
                </c:pt>
                <c:pt idx="163">
                  <c:v>42715</c:v>
                </c:pt>
                <c:pt idx="164">
                  <c:v>42716</c:v>
                </c:pt>
                <c:pt idx="165">
                  <c:v>42717</c:v>
                </c:pt>
                <c:pt idx="166">
                  <c:v>42718</c:v>
                </c:pt>
                <c:pt idx="167">
                  <c:v>42719</c:v>
                </c:pt>
                <c:pt idx="168">
                  <c:v>42720</c:v>
                </c:pt>
                <c:pt idx="169">
                  <c:v>42721</c:v>
                </c:pt>
                <c:pt idx="170">
                  <c:v>42722</c:v>
                </c:pt>
                <c:pt idx="171">
                  <c:v>42723</c:v>
                </c:pt>
                <c:pt idx="172">
                  <c:v>42724</c:v>
                </c:pt>
                <c:pt idx="173">
                  <c:v>42725</c:v>
                </c:pt>
                <c:pt idx="174">
                  <c:v>42726</c:v>
                </c:pt>
                <c:pt idx="175">
                  <c:v>42727</c:v>
                </c:pt>
                <c:pt idx="176">
                  <c:v>42728</c:v>
                </c:pt>
                <c:pt idx="177">
                  <c:v>42729</c:v>
                </c:pt>
                <c:pt idx="178">
                  <c:v>42730</c:v>
                </c:pt>
                <c:pt idx="179">
                  <c:v>42731</c:v>
                </c:pt>
                <c:pt idx="180">
                  <c:v>42732</c:v>
                </c:pt>
                <c:pt idx="181">
                  <c:v>42733</c:v>
                </c:pt>
                <c:pt idx="182">
                  <c:v>42734</c:v>
                </c:pt>
                <c:pt idx="183">
                  <c:v>42735</c:v>
                </c:pt>
              </c:numCache>
            </c:numRef>
          </c:cat>
          <c:val>
            <c:numRef>
              <c:f>Sheet1!$B$2:$B$185</c:f>
              <c:numCache>
                <c:formatCode>General</c:formatCode>
                <c:ptCount val="184"/>
                <c:pt idx="0">
                  <c:v>125019</c:v>
                </c:pt>
                <c:pt idx="1">
                  <c:v>80696</c:v>
                </c:pt>
                <c:pt idx="2">
                  <c:v>62431</c:v>
                </c:pt>
                <c:pt idx="3">
                  <c:v>99673</c:v>
                </c:pt>
                <c:pt idx="4">
                  <c:v>116315</c:v>
                </c:pt>
                <c:pt idx="5">
                  <c:v>131943</c:v>
                </c:pt>
                <c:pt idx="6">
                  <c:v>131546</c:v>
                </c:pt>
                <c:pt idx="7">
                  <c:v>141572</c:v>
                </c:pt>
                <c:pt idx="8">
                  <c:v>76839</c:v>
                </c:pt>
                <c:pt idx="9">
                  <c:v>83557</c:v>
                </c:pt>
                <c:pt idx="10">
                  <c:v>63956</c:v>
                </c:pt>
                <c:pt idx="11">
                  <c:v>52394</c:v>
                </c:pt>
                <c:pt idx="12">
                  <c:v>71697</c:v>
                </c:pt>
                <c:pt idx="13">
                  <c:v>76134</c:v>
                </c:pt>
                <c:pt idx="14">
                  <c:v>97522</c:v>
                </c:pt>
                <c:pt idx="15">
                  <c:v>84995</c:v>
                </c:pt>
                <c:pt idx="16">
                  <c:v>121324</c:v>
                </c:pt>
                <c:pt idx="17">
                  <c:v>72102</c:v>
                </c:pt>
                <c:pt idx="18">
                  <c:v>66098</c:v>
                </c:pt>
                <c:pt idx="19">
                  <c:v>107765</c:v>
                </c:pt>
                <c:pt idx="20">
                  <c:v>200419</c:v>
                </c:pt>
                <c:pt idx="21">
                  <c:v>178972</c:v>
                </c:pt>
                <c:pt idx="22">
                  <c:v>62346</c:v>
                </c:pt>
                <c:pt idx="23">
                  <c:v>58775</c:v>
                </c:pt>
                <c:pt idx="24">
                  <c:v>99119</c:v>
                </c:pt>
                <c:pt idx="25">
                  <c:v>91709</c:v>
                </c:pt>
                <c:pt idx="26">
                  <c:v>69748</c:v>
                </c:pt>
                <c:pt idx="27">
                  <c:v>72291</c:v>
                </c:pt>
                <c:pt idx="28">
                  <c:v>68307</c:v>
                </c:pt>
                <c:pt idx="29">
                  <c:v>67249</c:v>
                </c:pt>
                <c:pt idx="30">
                  <c:v>103972</c:v>
                </c:pt>
                <c:pt idx="31">
                  <c:v>68641</c:v>
                </c:pt>
                <c:pt idx="32">
                  <c:v>70395</c:v>
                </c:pt>
                <c:pt idx="33">
                  <c:v>61459</c:v>
                </c:pt>
                <c:pt idx="34">
                  <c:v>92122</c:v>
                </c:pt>
                <c:pt idx="35">
                  <c:v>142846</c:v>
                </c:pt>
                <c:pt idx="36">
                  <c:v>73689</c:v>
                </c:pt>
                <c:pt idx="37">
                  <c:v>53742</c:v>
                </c:pt>
                <c:pt idx="38">
                  <c:v>80601</c:v>
                </c:pt>
                <c:pt idx="39">
                  <c:v>88503</c:v>
                </c:pt>
                <c:pt idx="40">
                  <c:v>87080</c:v>
                </c:pt>
                <c:pt idx="41">
                  <c:v>98598</c:v>
                </c:pt>
                <c:pt idx="42">
                  <c:v>218759</c:v>
                </c:pt>
                <c:pt idx="43">
                  <c:v>99163</c:v>
                </c:pt>
                <c:pt idx="44">
                  <c:v>56308</c:v>
                </c:pt>
                <c:pt idx="45">
                  <c:v>551734</c:v>
                </c:pt>
                <c:pt idx="46">
                  <c:v>249053</c:v>
                </c:pt>
                <c:pt idx="47">
                  <c:v>116675</c:v>
                </c:pt>
                <c:pt idx="48">
                  <c:v>197213</c:v>
                </c:pt>
                <c:pt idx="49">
                  <c:v>196711</c:v>
                </c:pt>
                <c:pt idx="50">
                  <c:v>72116</c:v>
                </c:pt>
                <c:pt idx="51">
                  <c:v>86802</c:v>
                </c:pt>
                <c:pt idx="52">
                  <c:v>92043</c:v>
                </c:pt>
                <c:pt idx="53">
                  <c:v>79669</c:v>
                </c:pt>
                <c:pt idx="54">
                  <c:v>266364</c:v>
                </c:pt>
                <c:pt idx="55">
                  <c:v>178654</c:v>
                </c:pt>
                <c:pt idx="56">
                  <c:v>151537</c:v>
                </c:pt>
                <c:pt idx="57">
                  <c:v>111916</c:v>
                </c:pt>
                <c:pt idx="58">
                  <c:v>120422</c:v>
                </c:pt>
                <c:pt idx="59">
                  <c:v>214854</c:v>
                </c:pt>
                <c:pt idx="60">
                  <c:v>165202</c:v>
                </c:pt>
                <c:pt idx="61">
                  <c:v>328610</c:v>
                </c:pt>
                <c:pt idx="62">
                  <c:v>147160</c:v>
                </c:pt>
                <c:pt idx="63">
                  <c:v>134205</c:v>
                </c:pt>
                <c:pt idx="64">
                  <c:v>87632</c:v>
                </c:pt>
                <c:pt idx="65">
                  <c:v>55728</c:v>
                </c:pt>
                <c:pt idx="66">
                  <c:v>106312</c:v>
                </c:pt>
                <c:pt idx="67">
                  <c:v>240530</c:v>
                </c:pt>
                <c:pt idx="68">
                  <c:v>261265</c:v>
                </c:pt>
                <c:pt idx="69">
                  <c:v>137067</c:v>
                </c:pt>
                <c:pt idx="70">
                  <c:v>81193</c:v>
                </c:pt>
                <c:pt idx="71">
                  <c:v>50215</c:v>
                </c:pt>
                <c:pt idx="72">
                  <c:v>160019</c:v>
                </c:pt>
                <c:pt idx="73">
                  <c:v>85286</c:v>
                </c:pt>
                <c:pt idx="74">
                  <c:v>126970</c:v>
                </c:pt>
                <c:pt idx="75">
                  <c:v>136185</c:v>
                </c:pt>
                <c:pt idx="76">
                  <c:v>230543</c:v>
                </c:pt>
                <c:pt idx="77">
                  <c:v>167430</c:v>
                </c:pt>
                <c:pt idx="78">
                  <c:v>92255</c:v>
                </c:pt>
                <c:pt idx="79">
                  <c:v>133394</c:v>
                </c:pt>
                <c:pt idx="80">
                  <c:v>117130</c:v>
                </c:pt>
                <c:pt idx="81">
                  <c:v>116752</c:v>
                </c:pt>
                <c:pt idx="82">
                  <c:v>209702</c:v>
                </c:pt>
                <c:pt idx="83">
                  <c:v>236606</c:v>
                </c:pt>
                <c:pt idx="84">
                  <c:v>154542</c:v>
                </c:pt>
                <c:pt idx="85">
                  <c:v>77006</c:v>
                </c:pt>
                <c:pt idx="86">
                  <c:v>70397</c:v>
                </c:pt>
                <c:pt idx="87">
                  <c:v>61471</c:v>
                </c:pt>
                <c:pt idx="88">
                  <c:v>90196</c:v>
                </c:pt>
                <c:pt idx="89">
                  <c:v>106437</c:v>
                </c:pt>
                <c:pt idx="90">
                  <c:v>111445</c:v>
                </c:pt>
                <c:pt idx="91">
                  <c:v>309987</c:v>
                </c:pt>
                <c:pt idx="92">
                  <c:v>55348</c:v>
                </c:pt>
                <c:pt idx="93">
                  <c:v>22805</c:v>
                </c:pt>
                <c:pt idx="94">
                  <c:v>26143</c:v>
                </c:pt>
                <c:pt idx="95">
                  <c:v>54549</c:v>
                </c:pt>
                <c:pt idx="96">
                  <c:v>316476</c:v>
                </c:pt>
                <c:pt idx="97">
                  <c:v>169841</c:v>
                </c:pt>
                <c:pt idx="98">
                  <c:v>127971</c:v>
                </c:pt>
                <c:pt idx="99">
                  <c:v>77837</c:v>
                </c:pt>
                <c:pt idx="100">
                  <c:v>42167</c:v>
                </c:pt>
                <c:pt idx="101">
                  <c:v>1349251</c:v>
                </c:pt>
                <c:pt idx="102">
                  <c:v>687794</c:v>
                </c:pt>
                <c:pt idx="103">
                  <c:v>383390</c:v>
                </c:pt>
                <c:pt idx="104">
                  <c:v>189564</c:v>
                </c:pt>
                <c:pt idx="105">
                  <c:v>181590</c:v>
                </c:pt>
                <c:pt idx="106">
                  <c:v>108510</c:v>
                </c:pt>
                <c:pt idx="107">
                  <c:v>58502</c:v>
                </c:pt>
                <c:pt idx="108">
                  <c:v>77652</c:v>
                </c:pt>
                <c:pt idx="109">
                  <c:v>97261</c:v>
                </c:pt>
                <c:pt idx="110">
                  <c:v>99029</c:v>
                </c:pt>
                <c:pt idx="111">
                  <c:v>130340</c:v>
                </c:pt>
                <c:pt idx="112">
                  <c:v>95321</c:v>
                </c:pt>
                <c:pt idx="113">
                  <c:v>53961</c:v>
                </c:pt>
                <c:pt idx="114">
                  <c:v>35552</c:v>
                </c:pt>
                <c:pt idx="115">
                  <c:v>56588</c:v>
                </c:pt>
                <c:pt idx="116">
                  <c:v>142113</c:v>
                </c:pt>
                <c:pt idx="117">
                  <c:v>173200</c:v>
                </c:pt>
                <c:pt idx="118">
                  <c:v>179501</c:v>
                </c:pt>
                <c:pt idx="119">
                  <c:v>281965</c:v>
                </c:pt>
                <c:pt idx="120">
                  <c:v>464610</c:v>
                </c:pt>
                <c:pt idx="121">
                  <c:v>658329</c:v>
                </c:pt>
                <c:pt idx="122">
                  <c:v>220690</c:v>
                </c:pt>
                <c:pt idx="123">
                  <c:v>360860</c:v>
                </c:pt>
                <c:pt idx="124">
                  <c:v>223775</c:v>
                </c:pt>
                <c:pt idx="125">
                  <c:v>196137</c:v>
                </c:pt>
                <c:pt idx="126">
                  <c:v>134656</c:v>
                </c:pt>
                <c:pt idx="127">
                  <c:v>106563</c:v>
                </c:pt>
                <c:pt idx="128">
                  <c:v>185118</c:v>
                </c:pt>
                <c:pt idx="129">
                  <c:v>137277</c:v>
                </c:pt>
                <c:pt idx="130">
                  <c:v>318426</c:v>
                </c:pt>
                <c:pt idx="131">
                  <c:v>210507</c:v>
                </c:pt>
                <c:pt idx="132">
                  <c:v>120175</c:v>
                </c:pt>
                <c:pt idx="133">
                  <c:v>130452</c:v>
                </c:pt>
                <c:pt idx="134">
                  <c:v>88230</c:v>
                </c:pt>
                <c:pt idx="135">
                  <c:v>119960</c:v>
                </c:pt>
                <c:pt idx="136">
                  <c:v>52632</c:v>
                </c:pt>
                <c:pt idx="137">
                  <c:v>125515</c:v>
                </c:pt>
                <c:pt idx="138">
                  <c:v>104779</c:v>
                </c:pt>
                <c:pt idx="139">
                  <c:v>127546</c:v>
                </c:pt>
                <c:pt idx="140">
                  <c:v>77965</c:v>
                </c:pt>
                <c:pt idx="141">
                  <c:v>101244</c:v>
                </c:pt>
                <c:pt idx="142">
                  <c:v>116972</c:v>
                </c:pt>
                <c:pt idx="143">
                  <c:v>119598</c:v>
                </c:pt>
                <c:pt idx="144">
                  <c:v>123171</c:v>
                </c:pt>
                <c:pt idx="145">
                  <c:v>82911</c:v>
                </c:pt>
                <c:pt idx="146">
                  <c:v>55196</c:v>
                </c:pt>
                <c:pt idx="147">
                  <c:v>115444</c:v>
                </c:pt>
                <c:pt idx="148">
                  <c:v>71707</c:v>
                </c:pt>
                <c:pt idx="149">
                  <c:v>98575</c:v>
                </c:pt>
                <c:pt idx="150">
                  <c:v>119732</c:v>
                </c:pt>
                <c:pt idx="151">
                  <c:v>230973</c:v>
                </c:pt>
                <c:pt idx="152">
                  <c:v>367928</c:v>
                </c:pt>
                <c:pt idx="153">
                  <c:v>297895</c:v>
                </c:pt>
                <c:pt idx="154">
                  <c:v>266034</c:v>
                </c:pt>
                <c:pt idx="155">
                  <c:v>207092</c:v>
                </c:pt>
                <c:pt idx="156">
                  <c:v>211698</c:v>
                </c:pt>
                <c:pt idx="157">
                  <c:v>94657</c:v>
                </c:pt>
                <c:pt idx="158">
                  <c:v>195635</c:v>
                </c:pt>
                <c:pt idx="159">
                  <c:v>156619</c:v>
                </c:pt>
                <c:pt idx="160">
                  <c:v>93504</c:v>
                </c:pt>
                <c:pt idx="161">
                  <c:v>66569</c:v>
                </c:pt>
                <c:pt idx="162">
                  <c:v>45728</c:v>
                </c:pt>
                <c:pt idx="163">
                  <c:v>65127</c:v>
                </c:pt>
                <c:pt idx="164">
                  <c:v>61326</c:v>
                </c:pt>
                <c:pt idx="165">
                  <c:v>139514</c:v>
                </c:pt>
                <c:pt idx="166">
                  <c:v>163185</c:v>
                </c:pt>
                <c:pt idx="167">
                  <c:v>98490</c:v>
                </c:pt>
                <c:pt idx="168">
                  <c:v>232576</c:v>
                </c:pt>
                <c:pt idx="169">
                  <c:v>206533</c:v>
                </c:pt>
                <c:pt idx="170">
                  <c:v>126088</c:v>
                </c:pt>
                <c:pt idx="171">
                  <c:v>152555</c:v>
                </c:pt>
                <c:pt idx="172">
                  <c:v>104354</c:v>
                </c:pt>
                <c:pt idx="173">
                  <c:v>180602</c:v>
                </c:pt>
                <c:pt idx="174">
                  <c:v>145780</c:v>
                </c:pt>
                <c:pt idx="175">
                  <c:v>48960</c:v>
                </c:pt>
                <c:pt idx="176">
                  <c:v>29009</c:v>
                </c:pt>
                <c:pt idx="177">
                  <c:v>82793</c:v>
                </c:pt>
                <c:pt idx="178">
                  <c:v>52611</c:v>
                </c:pt>
                <c:pt idx="179">
                  <c:v>67476</c:v>
                </c:pt>
                <c:pt idx="180">
                  <c:v>53510</c:v>
                </c:pt>
                <c:pt idx="181">
                  <c:v>109688</c:v>
                </c:pt>
                <c:pt idx="182">
                  <c:v>65156</c:v>
                </c:pt>
                <c:pt idx="183">
                  <c:v>74133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91-4F2C-9A3F-E4E3BFD02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37584"/>
        <c:axId val="268340864"/>
      </c:lineChart>
      <c:dateAx>
        <c:axId val="268337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40864"/>
        <c:crosses val="autoZero"/>
        <c:auto val="1"/>
        <c:lblOffset val="100"/>
        <c:baseTimeUnit val="days"/>
      </c:dateAx>
      <c:valAx>
        <c:axId val="26834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Sheet1!$A$2:$A$185</c:f>
              <c:numCache>
                <c:formatCode>m/d/yyyy</c:formatCode>
                <c:ptCount val="184"/>
                <c:pt idx="0">
                  <c:v>42552</c:v>
                </c:pt>
                <c:pt idx="1">
                  <c:v>42553</c:v>
                </c:pt>
                <c:pt idx="2">
                  <c:v>42554</c:v>
                </c:pt>
                <c:pt idx="3">
                  <c:v>42555</c:v>
                </c:pt>
                <c:pt idx="4">
                  <c:v>42556</c:v>
                </c:pt>
                <c:pt idx="5">
                  <c:v>42557</c:v>
                </c:pt>
                <c:pt idx="6">
                  <c:v>42558</c:v>
                </c:pt>
                <c:pt idx="7">
                  <c:v>42559</c:v>
                </c:pt>
                <c:pt idx="8">
                  <c:v>42560</c:v>
                </c:pt>
                <c:pt idx="9">
                  <c:v>42561</c:v>
                </c:pt>
                <c:pt idx="10">
                  <c:v>42562</c:v>
                </c:pt>
                <c:pt idx="11">
                  <c:v>42563</c:v>
                </c:pt>
                <c:pt idx="12">
                  <c:v>42564</c:v>
                </c:pt>
                <c:pt idx="13">
                  <c:v>42565</c:v>
                </c:pt>
                <c:pt idx="14">
                  <c:v>42566</c:v>
                </c:pt>
                <c:pt idx="15">
                  <c:v>42567</c:v>
                </c:pt>
                <c:pt idx="16">
                  <c:v>42568</c:v>
                </c:pt>
                <c:pt idx="17">
                  <c:v>42569</c:v>
                </c:pt>
                <c:pt idx="18">
                  <c:v>42570</c:v>
                </c:pt>
                <c:pt idx="19">
                  <c:v>42571</c:v>
                </c:pt>
                <c:pt idx="20">
                  <c:v>42572</c:v>
                </c:pt>
                <c:pt idx="21">
                  <c:v>42573</c:v>
                </c:pt>
                <c:pt idx="22">
                  <c:v>42574</c:v>
                </c:pt>
                <c:pt idx="23">
                  <c:v>42575</c:v>
                </c:pt>
                <c:pt idx="24">
                  <c:v>42576</c:v>
                </c:pt>
                <c:pt idx="25">
                  <c:v>42577</c:v>
                </c:pt>
                <c:pt idx="26">
                  <c:v>42578</c:v>
                </c:pt>
                <c:pt idx="27">
                  <c:v>42579</c:v>
                </c:pt>
                <c:pt idx="28">
                  <c:v>42580</c:v>
                </c:pt>
                <c:pt idx="29">
                  <c:v>42581</c:v>
                </c:pt>
                <c:pt idx="30">
                  <c:v>42582</c:v>
                </c:pt>
                <c:pt idx="31">
                  <c:v>42583</c:v>
                </c:pt>
                <c:pt idx="32">
                  <c:v>42584</c:v>
                </c:pt>
                <c:pt idx="33">
                  <c:v>42585</c:v>
                </c:pt>
                <c:pt idx="34">
                  <c:v>42586</c:v>
                </c:pt>
                <c:pt idx="35">
                  <c:v>42587</c:v>
                </c:pt>
                <c:pt idx="36">
                  <c:v>42588</c:v>
                </c:pt>
                <c:pt idx="37">
                  <c:v>42589</c:v>
                </c:pt>
                <c:pt idx="38">
                  <c:v>42590</c:v>
                </c:pt>
                <c:pt idx="39">
                  <c:v>42591</c:v>
                </c:pt>
                <c:pt idx="40">
                  <c:v>42592</c:v>
                </c:pt>
                <c:pt idx="41">
                  <c:v>42593</c:v>
                </c:pt>
                <c:pt idx="42">
                  <c:v>42594</c:v>
                </c:pt>
                <c:pt idx="43">
                  <c:v>42595</c:v>
                </c:pt>
                <c:pt idx="44">
                  <c:v>42596</c:v>
                </c:pt>
                <c:pt idx="45">
                  <c:v>42597</c:v>
                </c:pt>
                <c:pt idx="46">
                  <c:v>42598</c:v>
                </c:pt>
                <c:pt idx="47">
                  <c:v>42599</c:v>
                </c:pt>
                <c:pt idx="48">
                  <c:v>42600</c:v>
                </c:pt>
                <c:pt idx="49">
                  <c:v>42601</c:v>
                </c:pt>
                <c:pt idx="50">
                  <c:v>42602</c:v>
                </c:pt>
                <c:pt idx="51">
                  <c:v>42603</c:v>
                </c:pt>
                <c:pt idx="52">
                  <c:v>42604</c:v>
                </c:pt>
                <c:pt idx="53">
                  <c:v>42605</c:v>
                </c:pt>
                <c:pt idx="54">
                  <c:v>42606</c:v>
                </c:pt>
                <c:pt idx="55">
                  <c:v>42607</c:v>
                </c:pt>
                <c:pt idx="56">
                  <c:v>42608</c:v>
                </c:pt>
                <c:pt idx="57">
                  <c:v>42609</c:v>
                </c:pt>
                <c:pt idx="58">
                  <c:v>42610</c:v>
                </c:pt>
                <c:pt idx="59">
                  <c:v>42611</c:v>
                </c:pt>
                <c:pt idx="60">
                  <c:v>42612</c:v>
                </c:pt>
                <c:pt idx="61">
                  <c:v>42613</c:v>
                </c:pt>
                <c:pt idx="62">
                  <c:v>42614</c:v>
                </c:pt>
                <c:pt idx="63">
                  <c:v>42615</c:v>
                </c:pt>
                <c:pt idx="64">
                  <c:v>42616</c:v>
                </c:pt>
                <c:pt idx="65">
                  <c:v>42617</c:v>
                </c:pt>
                <c:pt idx="66">
                  <c:v>42618</c:v>
                </c:pt>
                <c:pt idx="67">
                  <c:v>42619</c:v>
                </c:pt>
                <c:pt idx="68">
                  <c:v>42620</c:v>
                </c:pt>
                <c:pt idx="69">
                  <c:v>42621</c:v>
                </c:pt>
                <c:pt idx="70">
                  <c:v>42622</c:v>
                </c:pt>
                <c:pt idx="71">
                  <c:v>42623</c:v>
                </c:pt>
                <c:pt idx="72">
                  <c:v>42624</c:v>
                </c:pt>
                <c:pt idx="73">
                  <c:v>42625</c:v>
                </c:pt>
                <c:pt idx="74">
                  <c:v>42626</c:v>
                </c:pt>
                <c:pt idx="75">
                  <c:v>42627</c:v>
                </c:pt>
                <c:pt idx="76">
                  <c:v>42628</c:v>
                </c:pt>
                <c:pt idx="77">
                  <c:v>42629</c:v>
                </c:pt>
                <c:pt idx="78">
                  <c:v>42630</c:v>
                </c:pt>
                <c:pt idx="79">
                  <c:v>42631</c:v>
                </c:pt>
                <c:pt idx="80">
                  <c:v>42632</c:v>
                </c:pt>
                <c:pt idx="81">
                  <c:v>42633</c:v>
                </c:pt>
                <c:pt idx="82">
                  <c:v>42634</c:v>
                </c:pt>
                <c:pt idx="83">
                  <c:v>42635</c:v>
                </c:pt>
                <c:pt idx="84">
                  <c:v>42636</c:v>
                </c:pt>
                <c:pt idx="85">
                  <c:v>42637</c:v>
                </c:pt>
                <c:pt idx="86">
                  <c:v>42638</c:v>
                </c:pt>
                <c:pt idx="87">
                  <c:v>42639</c:v>
                </c:pt>
                <c:pt idx="88">
                  <c:v>42640</c:v>
                </c:pt>
                <c:pt idx="89">
                  <c:v>42641</c:v>
                </c:pt>
                <c:pt idx="90">
                  <c:v>42642</c:v>
                </c:pt>
                <c:pt idx="91">
                  <c:v>42643</c:v>
                </c:pt>
                <c:pt idx="92">
                  <c:v>42644</c:v>
                </c:pt>
                <c:pt idx="93">
                  <c:v>42645</c:v>
                </c:pt>
                <c:pt idx="94">
                  <c:v>42646</c:v>
                </c:pt>
                <c:pt idx="95">
                  <c:v>42647</c:v>
                </c:pt>
                <c:pt idx="96">
                  <c:v>42648</c:v>
                </c:pt>
                <c:pt idx="97">
                  <c:v>42649</c:v>
                </c:pt>
                <c:pt idx="98">
                  <c:v>42650</c:v>
                </c:pt>
                <c:pt idx="99">
                  <c:v>42651</c:v>
                </c:pt>
                <c:pt idx="100">
                  <c:v>42652</c:v>
                </c:pt>
                <c:pt idx="101">
                  <c:v>42653</c:v>
                </c:pt>
                <c:pt idx="102">
                  <c:v>42654</c:v>
                </c:pt>
                <c:pt idx="103">
                  <c:v>42655</c:v>
                </c:pt>
                <c:pt idx="104">
                  <c:v>42656</c:v>
                </c:pt>
                <c:pt idx="105">
                  <c:v>42657</c:v>
                </c:pt>
                <c:pt idx="106">
                  <c:v>42658</c:v>
                </c:pt>
                <c:pt idx="107">
                  <c:v>42659</c:v>
                </c:pt>
                <c:pt idx="108">
                  <c:v>42660</c:v>
                </c:pt>
                <c:pt idx="109">
                  <c:v>42661</c:v>
                </c:pt>
                <c:pt idx="110">
                  <c:v>42662</c:v>
                </c:pt>
                <c:pt idx="111">
                  <c:v>42663</c:v>
                </c:pt>
                <c:pt idx="112">
                  <c:v>42664</c:v>
                </c:pt>
                <c:pt idx="113">
                  <c:v>42665</c:v>
                </c:pt>
                <c:pt idx="114">
                  <c:v>42666</c:v>
                </c:pt>
                <c:pt idx="115">
                  <c:v>42667</c:v>
                </c:pt>
                <c:pt idx="116">
                  <c:v>42668</c:v>
                </c:pt>
                <c:pt idx="117">
                  <c:v>42669</c:v>
                </c:pt>
                <c:pt idx="118">
                  <c:v>42670</c:v>
                </c:pt>
                <c:pt idx="119">
                  <c:v>42671</c:v>
                </c:pt>
                <c:pt idx="120">
                  <c:v>42672</c:v>
                </c:pt>
                <c:pt idx="121">
                  <c:v>42673</c:v>
                </c:pt>
                <c:pt idx="122">
                  <c:v>42674</c:v>
                </c:pt>
                <c:pt idx="123">
                  <c:v>42675</c:v>
                </c:pt>
                <c:pt idx="124">
                  <c:v>42676</c:v>
                </c:pt>
                <c:pt idx="125">
                  <c:v>42677</c:v>
                </c:pt>
                <c:pt idx="126">
                  <c:v>42678</c:v>
                </c:pt>
                <c:pt idx="127">
                  <c:v>42679</c:v>
                </c:pt>
                <c:pt idx="128">
                  <c:v>42680</c:v>
                </c:pt>
                <c:pt idx="129">
                  <c:v>42681</c:v>
                </c:pt>
                <c:pt idx="130">
                  <c:v>42682</c:v>
                </c:pt>
                <c:pt idx="131">
                  <c:v>42683</c:v>
                </c:pt>
                <c:pt idx="132">
                  <c:v>42684</c:v>
                </c:pt>
                <c:pt idx="133">
                  <c:v>42685</c:v>
                </c:pt>
                <c:pt idx="134">
                  <c:v>42686</c:v>
                </c:pt>
                <c:pt idx="135">
                  <c:v>42687</c:v>
                </c:pt>
                <c:pt idx="136">
                  <c:v>42688</c:v>
                </c:pt>
                <c:pt idx="137">
                  <c:v>42689</c:v>
                </c:pt>
                <c:pt idx="138">
                  <c:v>42690</c:v>
                </c:pt>
                <c:pt idx="139">
                  <c:v>42691</c:v>
                </c:pt>
                <c:pt idx="140">
                  <c:v>42692</c:v>
                </c:pt>
                <c:pt idx="141">
                  <c:v>42693</c:v>
                </c:pt>
                <c:pt idx="142">
                  <c:v>42694</c:v>
                </c:pt>
                <c:pt idx="143">
                  <c:v>42695</c:v>
                </c:pt>
                <c:pt idx="144">
                  <c:v>42696</c:v>
                </c:pt>
                <c:pt idx="145">
                  <c:v>42697</c:v>
                </c:pt>
                <c:pt idx="146">
                  <c:v>42698</c:v>
                </c:pt>
                <c:pt idx="147">
                  <c:v>42699</c:v>
                </c:pt>
                <c:pt idx="148">
                  <c:v>42700</c:v>
                </c:pt>
                <c:pt idx="149">
                  <c:v>42701</c:v>
                </c:pt>
                <c:pt idx="150">
                  <c:v>42702</c:v>
                </c:pt>
                <c:pt idx="151">
                  <c:v>42703</c:v>
                </c:pt>
                <c:pt idx="152">
                  <c:v>42704</c:v>
                </c:pt>
                <c:pt idx="153">
                  <c:v>42705</c:v>
                </c:pt>
                <c:pt idx="154">
                  <c:v>42706</c:v>
                </c:pt>
                <c:pt idx="155">
                  <c:v>42707</c:v>
                </c:pt>
                <c:pt idx="156">
                  <c:v>42708</c:v>
                </c:pt>
                <c:pt idx="157">
                  <c:v>42709</c:v>
                </c:pt>
                <c:pt idx="158">
                  <c:v>42710</c:v>
                </c:pt>
                <c:pt idx="159">
                  <c:v>42711</c:v>
                </c:pt>
                <c:pt idx="160">
                  <c:v>42712</c:v>
                </c:pt>
                <c:pt idx="161">
                  <c:v>42713</c:v>
                </c:pt>
                <c:pt idx="162">
                  <c:v>42714</c:v>
                </c:pt>
                <c:pt idx="163">
                  <c:v>42715</c:v>
                </c:pt>
                <c:pt idx="164">
                  <c:v>42716</c:v>
                </c:pt>
                <c:pt idx="165">
                  <c:v>42717</c:v>
                </c:pt>
                <c:pt idx="166">
                  <c:v>42718</c:v>
                </c:pt>
                <c:pt idx="167">
                  <c:v>42719</c:v>
                </c:pt>
                <c:pt idx="168">
                  <c:v>42720</c:v>
                </c:pt>
                <c:pt idx="169">
                  <c:v>42721</c:v>
                </c:pt>
                <c:pt idx="170">
                  <c:v>42722</c:v>
                </c:pt>
                <c:pt idx="171">
                  <c:v>42723</c:v>
                </c:pt>
                <c:pt idx="172">
                  <c:v>42724</c:v>
                </c:pt>
                <c:pt idx="173">
                  <c:v>42725</c:v>
                </c:pt>
                <c:pt idx="174">
                  <c:v>42726</c:v>
                </c:pt>
                <c:pt idx="175">
                  <c:v>42727</c:v>
                </c:pt>
                <c:pt idx="176">
                  <c:v>42728</c:v>
                </c:pt>
                <c:pt idx="177">
                  <c:v>42729</c:v>
                </c:pt>
                <c:pt idx="178">
                  <c:v>42730</c:v>
                </c:pt>
                <c:pt idx="179">
                  <c:v>42731</c:v>
                </c:pt>
                <c:pt idx="180">
                  <c:v>42732</c:v>
                </c:pt>
                <c:pt idx="181">
                  <c:v>42733</c:v>
                </c:pt>
                <c:pt idx="182">
                  <c:v>42734</c:v>
                </c:pt>
                <c:pt idx="183">
                  <c:v>42735</c:v>
                </c:pt>
              </c:numCache>
            </c:numRef>
          </c:cat>
          <c:val>
            <c:numRef>
              <c:f>Sheet1!$B$2:$B$185</c:f>
              <c:numCache>
                <c:formatCode>General</c:formatCode>
                <c:ptCount val="184"/>
                <c:pt idx="0">
                  <c:v>10682</c:v>
                </c:pt>
                <c:pt idx="1">
                  <c:v>3543</c:v>
                </c:pt>
                <c:pt idx="2">
                  <c:v>3334</c:v>
                </c:pt>
                <c:pt idx="3">
                  <c:v>6850</c:v>
                </c:pt>
                <c:pt idx="4">
                  <c:v>7537</c:v>
                </c:pt>
                <c:pt idx="5">
                  <c:v>7427</c:v>
                </c:pt>
                <c:pt idx="6">
                  <c:v>6195</c:v>
                </c:pt>
                <c:pt idx="7">
                  <c:v>7822</c:v>
                </c:pt>
                <c:pt idx="8">
                  <c:v>3099</c:v>
                </c:pt>
                <c:pt idx="9">
                  <c:v>3601</c:v>
                </c:pt>
                <c:pt idx="10">
                  <c:v>2819</c:v>
                </c:pt>
                <c:pt idx="11">
                  <c:v>2316</c:v>
                </c:pt>
                <c:pt idx="12">
                  <c:v>6344</c:v>
                </c:pt>
                <c:pt idx="13">
                  <c:v>4365</c:v>
                </c:pt>
                <c:pt idx="14">
                  <c:v>6796</c:v>
                </c:pt>
                <c:pt idx="15">
                  <c:v>4332</c:v>
                </c:pt>
                <c:pt idx="16">
                  <c:v>9481</c:v>
                </c:pt>
                <c:pt idx="17">
                  <c:v>3927</c:v>
                </c:pt>
                <c:pt idx="18">
                  <c:v>4816</c:v>
                </c:pt>
                <c:pt idx="19">
                  <c:v>6325</c:v>
                </c:pt>
                <c:pt idx="20">
                  <c:v>14226</c:v>
                </c:pt>
                <c:pt idx="21">
                  <c:v>13673</c:v>
                </c:pt>
                <c:pt idx="22">
                  <c:v>2971</c:v>
                </c:pt>
                <c:pt idx="23">
                  <c:v>3309</c:v>
                </c:pt>
                <c:pt idx="24">
                  <c:v>6932</c:v>
                </c:pt>
                <c:pt idx="25">
                  <c:v>7036</c:v>
                </c:pt>
                <c:pt idx="26">
                  <c:v>3192</c:v>
                </c:pt>
                <c:pt idx="27">
                  <c:v>2946</c:v>
                </c:pt>
                <c:pt idx="28">
                  <c:v>2730</c:v>
                </c:pt>
                <c:pt idx="29">
                  <c:v>2950</c:v>
                </c:pt>
                <c:pt idx="30">
                  <c:v>6905</c:v>
                </c:pt>
                <c:pt idx="31">
                  <c:v>2738</c:v>
                </c:pt>
                <c:pt idx="32">
                  <c:v>2060</c:v>
                </c:pt>
                <c:pt idx="33">
                  <c:v>3450</c:v>
                </c:pt>
                <c:pt idx="34">
                  <c:v>6054</c:v>
                </c:pt>
                <c:pt idx="35">
                  <c:v>9290</c:v>
                </c:pt>
                <c:pt idx="36">
                  <c:v>4425</c:v>
                </c:pt>
                <c:pt idx="37">
                  <c:v>1905</c:v>
                </c:pt>
                <c:pt idx="38">
                  <c:v>3739</c:v>
                </c:pt>
                <c:pt idx="39">
                  <c:v>4150</c:v>
                </c:pt>
                <c:pt idx="40">
                  <c:v>4505</c:v>
                </c:pt>
                <c:pt idx="41">
                  <c:v>5351</c:v>
                </c:pt>
                <c:pt idx="42">
                  <c:v>16184</c:v>
                </c:pt>
                <c:pt idx="43">
                  <c:v>5320</c:v>
                </c:pt>
                <c:pt idx="44">
                  <c:v>2835</c:v>
                </c:pt>
                <c:pt idx="45">
                  <c:v>41710</c:v>
                </c:pt>
                <c:pt idx="46">
                  <c:v>13453</c:v>
                </c:pt>
                <c:pt idx="47">
                  <c:v>5973</c:v>
                </c:pt>
                <c:pt idx="48">
                  <c:v>11120</c:v>
                </c:pt>
                <c:pt idx="49">
                  <c:v>13260</c:v>
                </c:pt>
                <c:pt idx="50">
                  <c:v>4382</c:v>
                </c:pt>
                <c:pt idx="51">
                  <c:v>6938</c:v>
                </c:pt>
                <c:pt idx="52">
                  <c:v>6223</c:v>
                </c:pt>
                <c:pt idx="53">
                  <c:v>4684</c:v>
                </c:pt>
                <c:pt idx="54">
                  <c:v>13937</c:v>
                </c:pt>
                <c:pt idx="55">
                  <c:v>9515</c:v>
                </c:pt>
                <c:pt idx="56">
                  <c:v>11306</c:v>
                </c:pt>
                <c:pt idx="57">
                  <c:v>8376</c:v>
                </c:pt>
                <c:pt idx="58">
                  <c:v>9336</c:v>
                </c:pt>
                <c:pt idx="59">
                  <c:v>17477</c:v>
                </c:pt>
                <c:pt idx="60">
                  <c:v>10266</c:v>
                </c:pt>
                <c:pt idx="61">
                  <c:v>17445</c:v>
                </c:pt>
                <c:pt idx="62">
                  <c:v>7341</c:v>
                </c:pt>
                <c:pt idx="63">
                  <c:v>11108</c:v>
                </c:pt>
                <c:pt idx="64">
                  <c:v>4283</c:v>
                </c:pt>
                <c:pt idx="65">
                  <c:v>3094</c:v>
                </c:pt>
                <c:pt idx="66">
                  <c:v>5585</c:v>
                </c:pt>
                <c:pt idx="67">
                  <c:v>18649</c:v>
                </c:pt>
                <c:pt idx="68">
                  <c:v>17326</c:v>
                </c:pt>
                <c:pt idx="69">
                  <c:v>6401</c:v>
                </c:pt>
                <c:pt idx="70">
                  <c:v>4635</c:v>
                </c:pt>
                <c:pt idx="71">
                  <c:v>2307</c:v>
                </c:pt>
                <c:pt idx="72">
                  <c:v>24243</c:v>
                </c:pt>
                <c:pt idx="73">
                  <c:v>5257</c:v>
                </c:pt>
                <c:pt idx="74">
                  <c:v>10898</c:v>
                </c:pt>
                <c:pt idx="75">
                  <c:v>10046</c:v>
                </c:pt>
                <c:pt idx="76">
                  <c:v>14639</c:v>
                </c:pt>
                <c:pt idx="77">
                  <c:v>10395</c:v>
                </c:pt>
                <c:pt idx="78">
                  <c:v>4357</c:v>
                </c:pt>
                <c:pt idx="79">
                  <c:v>10406</c:v>
                </c:pt>
                <c:pt idx="80">
                  <c:v>6561</c:v>
                </c:pt>
                <c:pt idx="81">
                  <c:v>5752</c:v>
                </c:pt>
                <c:pt idx="82">
                  <c:v>14377</c:v>
                </c:pt>
                <c:pt idx="83">
                  <c:v>13710</c:v>
                </c:pt>
                <c:pt idx="84">
                  <c:v>8356</c:v>
                </c:pt>
                <c:pt idx="85">
                  <c:v>3397</c:v>
                </c:pt>
                <c:pt idx="86">
                  <c:v>3187</c:v>
                </c:pt>
                <c:pt idx="87">
                  <c:v>3515</c:v>
                </c:pt>
                <c:pt idx="88">
                  <c:v>5711</c:v>
                </c:pt>
                <c:pt idx="89">
                  <c:v>6198</c:v>
                </c:pt>
                <c:pt idx="90">
                  <c:v>6017</c:v>
                </c:pt>
                <c:pt idx="91">
                  <c:v>15794</c:v>
                </c:pt>
                <c:pt idx="92">
                  <c:v>3381</c:v>
                </c:pt>
                <c:pt idx="93">
                  <c:v>1119</c:v>
                </c:pt>
                <c:pt idx="94">
                  <c:v>1967</c:v>
                </c:pt>
                <c:pt idx="95">
                  <c:v>2888</c:v>
                </c:pt>
                <c:pt idx="96">
                  <c:v>10777</c:v>
                </c:pt>
                <c:pt idx="97">
                  <c:v>6192</c:v>
                </c:pt>
                <c:pt idx="98">
                  <c:v>6565</c:v>
                </c:pt>
                <c:pt idx="99">
                  <c:v>3630</c:v>
                </c:pt>
                <c:pt idx="100">
                  <c:v>2587</c:v>
                </c:pt>
                <c:pt idx="101">
                  <c:v>148324</c:v>
                </c:pt>
                <c:pt idx="102">
                  <c:v>38537</c:v>
                </c:pt>
                <c:pt idx="103">
                  <c:v>17150</c:v>
                </c:pt>
                <c:pt idx="104">
                  <c:v>8152</c:v>
                </c:pt>
                <c:pt idx="105">
                  <c:v>12125</c:v>
                </c:pt>
                <c:pt idx="106">
                  <c:v>6491</c:v>
                </c:pt>
                <c:pt idx="107">
                  <c:v>2068</c:v>
                </c:pt>
                <c:pt idx="108">
                  <c:v>5317</c:v>
                </c:pt>
                <c:pt idx="109">
                  <c:v>4469</c:v>
                </c:pt>
                <c:pt idx="110">
                  <c:v>6586</c:v>
                </c:pt>
                <c:pt idx="111">
                  <c:v>7713</c:v>
                </c:pt>
                <c:pt idx="112">
                  <c:v>5231</c:v>
                </c:pt>
                <c:pt idx="113">
                  <c:v>2190</c:v>
                </c:pt>
                <c:pt idx="114">
                  <c:v>1718</c:v>
                </c:pt>
                <c:pt idx="115">
                  <c:v>3789</c:v>
                </c:pt>
                <c:pt idx="116">
                  <c:v>8768</c:v>
                </c:pt>
                <c:pt idx="117">
                  <c:v>12110</c:v>
                </c:pt>
                <c:pt idx="118">
                  <c:v>11711</c:v>
                </c:pt>
                <c:pt idx="119">
                  <c:v>22984</c:v>
                </c:pt>
                <c:pt idx="120">
                  <c:v>43018</c:v>
                </c:pt>
                <c:pt idx="121">
                  <c:v>79982</c:v>
                </c:pt>
                <c:pt idx="122">
                  <c:v>17236</c:v>
                </c:pt>
                <c:pt idx="123">
                  <c:v>15503</c:v>
                </c:pt>
                <c:pt idx="124">
                  <c:v>11641</c:v>
                </c:pt>
                <c:pt idx="125">
                  <c:v>12774</c:v>
                </c:pt>
                <c:pt idx="126">
                  <c:v>9043</c:v>
                </c:pt>
                <c:pt idx="127">
                  <c:v>6787</c:v>
                </c:pt>
                <c:pt idx="128">
                  <c:v>13672</c:v>
                </c:pt>
                <c:pt idx="129">
                  <c:v>11834</c:v>
                </c:pt>
                <c:pt idx="130">
                  <c:v>11291</c:v>
                </c:pt>
                <c:pt idx="131">
                  <c:v>13616</c:v>
                </c:pt>
                <c:pt idx="132">
                  <c:v>9297</c:v>
                </c:pt>
                <c:pt idx="133">
                  <c:v>7329</c:v>
                </c:pt>
                <c:pt idx="134">
                  <c:v>4505</c:v>
                </c:pt>
                <c:pt idx="135">
                  <c:v>8731</c:v>
                </c:pt>
                <c:pt idx="136">
                  <c:v>3595</c:v>
                </c:pt>
                <c:pt idx="137">
                  <c:v>8810</c:v>
                </c:pt>
                <c:pt idx="138">
                  <c:v>6580</c:v>
                </c:pt>
                <c:pt idx="139">
                  <c:v>7342</c:v>
                </c:pt>
                <c:pt idx="140">
                  <c:v>4365</c:v>
                </c:pt>
                <c:pt idx="141">
                  <c:v>3968</c:v>
                </c:pt>
                <c:pt idx="142">
                  <c:v>6176</c:v>
                </c:pt>
                <c:pt idx="143">
                  <c:v>9549</c:v>
                </c:pt>
                <c:pt idx="144">
                  <c:v>10884</c:v>
                </c:pt>
                <c:pt idx="145">
                  <c:v>4105</c:v>
                </c:pt>
                <c:pt idx="146">
                  <c:v>2237</c:v>
                </c:pt>
                <c:pt idx="147">
                  <c:v>8167</c:v>
                </c:pt>
                <c:pt idx="148">
                  <c:v>3739</c:v>
                </c:pt>
                <c:pt idx="149">
                  <c:v>5958</c:v>
                </c:pt>
                <c:pt idx="150">
                  <c:v>5871</c:v>
                </c:pt>
                <c:pt idx="151">
                  <c:v>10997</c:v>
                </c:pt>
                <c:pt idx="152">
                  <c:v>21424</c:v>
                </c:pt>
                <c:pt idx="153">
                  <c:v>16253</c:v>
                </c:pt>
                <c:pt idx="154">
                  <c:v>12775</c:v>
                </c:pt>
                <c:pt idx="155">
                  <c:v>6761</c:v>
                </c:pt>
                <c:pt idx="156">
                  <c:v>7165</c:v>
                </c:pt>
                <c:pt idx="157">
                  <c:v>4734</c:v>
                </c:pt>
                <c:pt idx="158">
                  <c:v>11768</c:v>
                </c:pt>
                <c:pt idx="159">
                  <c:v>9380</c:v>
                </c:pt>
                <c:pt idx="160">
                  <c:v>6217</c:v>
                </c:pt>
                <c:pt idx="161">
                  <c:v>4365</c:v>
                </c:pt>
                <c:pt idx="162">
                  <c:v>2946</c:v>
                </c:pt>
                <c:pt idx="163">
                  <c:v>3941</c:v>
                </c:pt>
                <c:pt idx="164">
                  <c:v>3259</c:v>
                </c:pt>
                <c:pt idx="165">
                  <c:v>11368</c:v>
                </c:pt>
                <c:pt idx="166">
                  <c:v>12932</c:v>
                </c:pt>
                <c:pt idx="167">
                  <c:v>5703</c:v>
                </c:pt>
                <c:pt idx="168">
                  <c:v>17650</c:v>
                </c:pt>
                <c:pt idx="169">
                  <c:v>9925</c:v>
                </c:pt>
                <c:pt idx="170">
                  <c:v>5190</c:v>
                </c:pt>
                <c:pt idx="171">
                  <c:v>7844</c:v>
                </c:pt>
                <c:pt idx="172">
                  <c:v>6783</c:v>
                </c:pt>
                <c:pt idx="173">
                  <c:v>12616</c:v>
                </c:pt>
                <c:pt idx="174">
                  <c:v>8338</c:v>
                </c:pt>
                <c:pt idx="175">
                  <c:v>1935</c:v>
                </c:pt>
                <c:pt idx="176">
                  <c:v>1657</c:v>
                </c:pt>
                <c:pt idx="177">
                  <c:v>4357</c:v>
                </c:pt>
                <c:pt idx="178">
                  <c:v>2249</c:v>
                </c:pt>
                <c:pt idx="179">
                  <c:v>3776</c:v>
                </c:pt>
                <c:pt idx="180">
                  <c:v>3439</c:v>
                </c:pt>
                <c:pt idx="181">
                  <c:v>9084</c:v>
                </c:pt>
                <c:pt idx="182">
                  <c:v>5677</c:v>
                </c:pt>
                <c:pt idx="183">
                  <c:v>11124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08-40F7-ACA6-177B15574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252584"/>
        <c:axId val="270246680"/>
      </c:lineChart>
      <c:dateAx>
        <c:axId val="27025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46680"/>
        <c:crosses val="autoZero"/>
        <c:auto val="1"/>
        <c:lblOffset val="100"/>
        <c:baseTimeUnit val="days"/>
      </c:dateAx>
      <c:valAx>
        <c:axId val="27024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5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Sheet1!$A$2:$A$185</c:f>
              <c:numCache>
                <c:formatCode>m/d/yyyy</c:formatCode>
                <c:ptCount val="184"/>
                <c:pt idx="0">
                  <c:v>42552</c:v>
                </c:pt>
                <c:pt idx="1">
                  <c:v>42553</c:v>
                </c:pt>
                <c:pt idx="2">
                  <c:v>42554</c:v>
                </c:pt>
                <c:pt idx="3">
                  <c:v>42555</c:v>
                </c:pt>
                <c:pt idx="4">
                  <c:v>42556</c:v>
                </c:pt>
                <c:pt idx="5">
                  <c:v>42557</c:v>
                </c:pt>
                <c:pt idx="6">
                  <c:v>42558</c:v>
                </c:pt>
                <c:pt idx="7">
                  <c:v>42559</c:v>
                </c:pt>
                <c:pt idx="8">
                  <c:v>42560</c:v>
                </c:pt>
                <c:pt idx="9">
                  <c:v>42561</c:v>
                </c:pt>
                <c:pt idx="10">
                  <c:v>42562</c:v>
                </c:pt>
                <c:pt idx="11">
                  <c:v>42563</c:v>
                </c:pt>
                <c:pt idx="12">
                  <c:v>42564</c:v>
                </c:pt>
                <c:pt idx="13">
                  <c:v>42565</c:v>
                </c:pt>
                <c:pt idx="14">
                  <c:v>42566</c:v>
                </c:pt>
                <c:pt idx="15">
                  <c:v>42567</c:v>
                </c:pt>
                <c:pt idx="16">
                  <c:v>42568</c:v>
                </c:pt>
                <c:pt idx="17">
                  <c:v>42569</c:v>
                </c:pt>
                <c:pt idx="18">
                  <c:v>42570</c:v>
                </c:pt>
                <c:pt idx="19">
                  <c:v>42571</c:v>
                </c:pt>
                <c:pt idx="20">
                  <c:v>42572</c:v>
                </c:pt>
                <c:pt idx="21">
                  <c:v>42573</c:v>
                </c:pt>
                <c:pt idx="22">
                  <c:v>42574</c:v>
                </c:pt>
                <c:pt idx="23">
                  <c:v>42575</c:v>
                </c:pt>
                <c:pt idx="24">
                  <c:v>42576</c:v>
                </c:pt>
                <c:pt idx="25">
                  <c:v>42577</c:v>
                </c:pt>
                <c:pt idx="26">
                  <c:v>42578</c:v>
                </c:pt>
                <c:pt idx="27">
                  <c:v>42579</c:v>
                </c:pt>
                <c:pt idx="28">
                  <c:v>42580</c:v>
                </c:pt>
                <c:pt idx="29">
                  <c:v>42581</c:v>
                </c:pt>
                <c:pt idx="30">
                  <c:v>42582</c:v>
                </c:pt>
                <c:pt idx="31">
                  <c:v>42583</c:v>
                </c:pt>
                <c:pt idx="32">
                  <c:v>42584</c:v>
                </c:pt>
                <c:pt idx="33">
                  <c:v>42585</c:v>
                </c:pt>
                <c:pt idx="34">
                  <c:v>42586</c:v>
                </c:pt>
                <c:pt idx="35">
                  <c:v>42587</c:v>
                </c:pt>
                <c:pt idx="36">
                  <c:v>42588</c:v>
                </c:pt>
                <c:pt idx="37">
                  <c:v>42589</c:v>
                </c:pt>
                <c:pt idx="38">
                  <c:v>42590</c:v>
                </c:pt>
                <c:pt idx="39">
                  <c:v>42591</c:v>
                </c:pt>
                <c:pt idx="40">
                  <c:v>42592</c:v>
                </c:pt>
                <c:pt idx="41">
                  <c:v>42593</c:v>
                </c:pt>
                <c:pt idx="42">
                  <c:v>42594</c:v>
                </c:pt>
                <c:pt idx="43">
                  <c:v>42595</c:v>
                </c:pt>
                <c:pt idx="44">
                  <c:v>42596</c:v>
                </c:pt>
                <c:pt idx="45">
                  <c:v>42597</c:v>
                </c:pt>
                <c:pt idx="46">
                  <c:v>42598</c:v>
                </c:pt>
                <c:pt idx="47">
                  <c:v>42599</c:v>
                </c:pt>
                <c:pt idx="48">
                  <c:v>42600</c:v>
                </c:pt>
                <c:pt idx="49">
                  <c:v>42601</c:v>
                </c:pt>
                <c:pt idx="50">
                  <c:v>42602</c:v>
                </c:pt>
                <c:pt idx="51">
                  <c:v>42603</c:v>
                </c:pt>
                <c:pt idx="52">
                  <c:v>42604</c:v>
                </c:pt>
                <c:pt idx="53">
                  <c:v>42605</c:v>
                </c:pt>
                <c:pt idx="54">
                  <c:v>42606</c:v>
                </c:pt>
                <c:pt idx="55">
                  <c:v>42607</c:v>
                </c:pt>
                <c:pt idx="56">
                  <c:v>42608</c:v>
                </c:pt>
                <c:pt idx="57">
                  <c:v>42609</c:v>
                </c:pt>
                <c:pt idx="58">
                  <c:v>42610</c:v>
                </c:pt>
                <c:pt idx="59">
                  <c:v>42611</c:v>
                </c:pt>
                <c:pt idx="60">
                  <c:v>42612</c:v>
                </c:pt>
                <c:pt idx="61">
                  <c:v>42613</c:v>
                </c:pt>
                <c:pt idx="62">
                  <c:v>42614</c:v>
                </c:pt>
                <c:pt idx="63">
                  <c:v>42615</c:v>
                </c:pt>
                <c:pt idx="64">
                  <c:v>42616</c:v>
                </c:pt>
                <c:pt idx="65">
                  <c:v>42617</c:v>
                </c:pt>
                <c:pt idx="66">
                  <c:v>42618</c:v>
                </c:pt>
                <c:pt idx="67">
                  <c:v>42619</c:v>
                </c:pt>
                <c:pt idx="68">
                  <c:v>42620</c:v>
                </c:pt>
                <c:pt idx="69">
                  <c:v>42621</c:v>
                </c:pt>
                <c:pt idx="70">
                  <c:v>42622</c:v>
                </c:pt>
                <c:pt idx="71">
                  <c:v>42623</c:v>
                </c:pt>
                <c:pt idx="72">
                  <c:v>42624</c:v>
                </c:pt>
                <c:pt idx="73">
                  <c:v>42625</c:v>
                </c:pt>
                <c:pt idx="74">
                  <c:v>42626</c:v>
                </c:pt>
                <c:pt idx="75">
                  <c:v>42627</c:v>
                </c:pt>
                <c:pt idx="76">
                  <c:v>42628</c:v>
                </c:pt>
                <c:pt idx="77">
                  <c:v>42629</c:v>
                </c:pt>
                <c:pt idx="78">
                  <c:v>42630</c:v>
                </c:pt>
                <c:pt idx="79">
                  <c:v>42631</c:v>
                </c:pt>
                <c:pt idx="80">
                  <c:v>42632</c:v>
                </c:pt>
                <c:pt idx="81">
                  <c:v>42633</c:v>
                </c:pt>
                <c:pt idx="82">
                  <c:v>42634</c:v>
                </c:pt>
                <c:pt idx="83">
                  <c:v>42635</c:v>
                </c:pt>
                <c:pt idx="84">
                  <c:v>42636</c:v>
                </c:pt>
                <c:pt idx="85">
                  <c:v>42637</c:v>
                </c:pt>
                <c:pt idx="86">
                  <c:v>42638</c:v>
                </c:pt>
                <c:pt idx="87">
                  <c:v>42639</c:v>
                </c:pt>
                <c:pt idx="88">
                  <c:v>42640</c:v>
                </c:pt>
                <c:pt idx="89">
                  <c:v>42641</c:v>
                </c:pt>
                <c:pt idx="90">
                  <c:v>42642</c:v>
                </c:pt>
                <c:pt idx="91">
                  <c:v>42643</c:v>
                </c:pt>
                <c:pt idx="92">
                  <c:v>42644</c:v>
                </c:pt>
                <c:pt idx="93">
                  <c:v>42645</c:v>
                </c:pt>
                <c:pt idx="94">
                  <c:v>42646</c:v>
                </c:pt>
                <c:pt idx="95">
                  <c:v>42647</c:v>
                </c:pt>
                <c:pt idx="96">
                  <c:v>42648</c:v>
                </c:pt>
                <c:pt idx="97">
                  <c:v>42649</c:v>
                </c:pt>
                <c:pt idx="98">
                  <c:v>42650</c:v>
                </c:pt>
                <c:pt idx="99">
                  <c:v>42651</c:v>
                </c:pt>
                <c:pt idx="100">
                  <c:v>42652</c:v>
                </c:pt>
                <c:pt idx="101">
                  <c:v>42653</c:v>
                </c:pt>
                <c:pt idx="102">
                  <c:v>42654</c:v>
                </c:pt>
                <c:pt idx="103">
                  <c:v>42655</c:v>
                </c:pt>
                <c:pt idx="104">
                  <c:v>42656</c:v>
                </c:pt>
                <c:pt idx="105">
                  <c:v>42657</c:v>
                </c:pt>
                <c:pt idx="106">
                  <c:v>42658</c:v>
                </c:pt>
                <c:pt idx="107">
                  <c:v>42659</c:v>
                </c:pt>
                <c:pt idx="108">
                  <c:v>42660</c:v>
                </c:pt>
                <c:pt idx="109">
                  <c:v>42661</c:v>
                </c:pt>
                <c:pt idx="110">
                  <c:v>42662</c:v>
                </c:pt>
                <c:pt idx="111">
                  <c:v>42663</c:v>
                </c:pt>
                <c:pt idx="112">
                  <c:v>42664</c:v>
                </c:pt>
                <c:pt idx="113">
                  <c:v>42665</c:v>
                </c:pt>
                <c:pt idx="114">
                  <c:v>42666</c:v>
                </c:pt>
                <c:pt idx="115">
                  <c:v>42667</c:v>
                </c:pt>
                <c:pt idx="116">
                  <c:v>42668</c:v>
                </c:pt>
                <c:pt idx="117">
                  <c:v>42669</c:v>
                </c:pt>
                <c:pt idx="118">
                  <c:v>42670</c:v>
                </c:pt>
                <c:pt idx="119">
                  <c:v>42671</c:v>
                </c:pt>
                <c:pt idx="120">
                  <c:v>42672</c:v>
                </c:pt>
                <c:pt idx="121">
                  <c:v>42673</c:v>
                </c:pt>
                <c:pt idx="122">
                  <c:v>42674</c:v>
                </c:pt>
                <c:pt idx="123">
                  <c:v>42675</c:v>
                </c:pt>
                <c:pt idx="124">
                  <c:v>42676</c:v>
                </c:pt>
                <c:pt idx="125">
                  <c:v>42677</c:v>
                </c:pt>
                <c:pt idx="126">
                  <c:v>42678</c:v>
                </c:pt>
                <c:pt idx="127">
                  <c:v>42679</c:v>
                </c:pt>
                <c:pt idx="128">
                  <c:v>42680</c:v>
                </c:pt>
                <c:pt idx="129">
                  <c:v>42681</c:v>
                </c:pt>
                <c:pt idx="130">
                  <c:v>42682</c:v>
                </c:pt>
                <c:pt idx="131">
                  <c:v>42683</c:v>
                </c:pt>
                <c:pt idx="132">
                  <c:v>42684</c:v>
                </c:pt>
                <c:pt idx="133">
                  <c:v>42685</c:v>
                </c:pt>
                <c:pt idx="134">
                  <c:v>42686</c:v>
                </c:pt>
                <c:pt idx="135">
                  <c:v>42687</c:v>
                </c:pt>
                <c:pt idx="136">
                  <c:v>42688</c:v>
                </c:pt>
                <c:pt idx="137">
                  <c:v>42689</c:v>
                </c:pt>
                <c:pt idx="138">
                  <c:v>42690</c:v>
                </c:pt>
                <c:pt idx="139">
                  <c:v>42691</c:v>
                </c:pt>
                <c:pt idx="140">
                  <c:v>42692</c:v>
                </c:pt>
                <c:pt idx="141">
                  <c:v>42693</c:v>
                </c:pt>
                <c:pt idx="142">
                  <c:v>42694</c:v>
                </c:pt>
                <c:pt idx="143">
                  <c:v>42695</c:v>
                </c:pt>
                <c:pt idx="144">
                  <c:v>42696</c:v>
                </c:pt>
                <c:pt idx="145">
                  <c:v>42697</c:v>
                </c:pt>
                <c:pt idx="146">
                  <c:v>42698</c:v>
                </c:pt>
                <c:pt idx="147">
                  <c:v>42699</c:v>
                </c:pt>
                <c:pt idx="148">
                  <c:v>42700</c:v>
                </c:pt>
                <c:pt idx="149">
                  <c:v>42701</c:v>
                </c:pt>
                <c:pt idx="150">
                  <c:v>42702</c:v>
                </c:pt>
                <c:pt idx="151">
                  <c:v>42703</c:v>
                </c:pt>
                <c:pt idx="152">
                  <c:v>42704</c:v>
                </c:pt>
                <c:pt idx="153">
                  <c:v>42705</c:v>
                </c:pt>
                <c:pt idx="154">
                  <c:v>42706</c:v>
                </c:pt>
                <c:pt idx="155">
                  <c:v>42707</c:v>
                </c:pt>
                <c:pt idx="156">
                  <c:v>42708</c:v>
                </c:pt>
                <c:pt idx="157">
                  <c:v>42709</c:v>
                </c:pt>
                <c:pt idx="158">
                  <c:v>42710</c:v>
                </c:pt>
                <c:pt idx="159">
                  <c:v>42711</c:v>
                </c:pt>
                <c:pt idx="160">
                  <c:v>42712</c:v>
                </c:pt>
                <c:pt idx="161">
                  <c:v>42713</c:v>
                </c:pt>
                <c:pt idx="162">
                  <c:v>42714</c:v>
                </c:pt>
                <c:pt idx="163">
                  <c:v>42715</c:v>
                </c:pt>
                <c:pt idx="164">
                  <c:v>42716</c:v>
                </c:pt>
                <c:pt idx="165">
                  <c:v>42717</c:v>
                </c:pt>
                <c:pt idx="166">
                  <c:v>42718</c:v>
                </c:pt>
                <c:pt idx="167">
                  <c:v>42719</c:v>
                </c:pt>
                <c:pt idx="168">
                  <c:v>42720</c:v>
                </c:pt>
                <c:pt idx="169">
                  <c:v>42721</c:v>
                </c:pt>
                <c:pt idx="170">
                  <c:v>42722</c:v>
                </c:pt>
                <c:pt idx="171">
                  <c:v>42723</c:v>
                </c:pt>
                <c:pt idx="172">
                  <c:v>42724</c:v>
                </c:pt>
                <c:pt idx="173">
                  <c:v>42725</c:v>
                </c:pt>
                <c:pt idx="174">
                  <c:v>42726</c:v>
                </c:pt>
                <c:pt idx="175">
                  <c:v>42727</c:v>
                </c:pt>
                <c:pt idx="176">
                  <c:v>42728</c:v>
                </c:pt>
                <c:pt idx="177">
                  <c:v>42729</c:v>
                </c:pt>
                <c:pt idx="178">
                  <c:v>42730</c:v>
                </c:pt>
                <c:pt idx="179">
                  <c:v>42731</c:v>
                </c:pt>
                <c:pt idx="180">
                  <c:v>42732</c:v>
                </c:pt>
                <c:pt idx="181">
                  <c:v>42733</c:v>
                </c:pt>
                <c:pt idx="182">
                  <c:v>42734</c:v>
                </c:pt>
                <c:pt idx="183">
                  <c:v>42735</c:v>
                </c:pt>
              </c:numCache>
            </c:numRef>
          </c:cat>
          <c:val>
            <c:numRef>
              <c:f>Sheet1!$B$2:$B$185</c:f>
              <c:numCache>
                <c:formatCode>General</c:formatCode>
                <c:ptCount val="184"/>
                <c:pt idx="0">
                  <c:v>8546</c:v>
                </c:pt>
                <c:pt idx="1">
                  <c:v>5521</c:v>
                </c:pt>
                <c:pt idx="2">
                  <c:v>6241</c:v>
                </c:pt>
                <c:pt idx="3">
                  <c:v>6081</c:v>
                </c:pt>
                <c:pt idx="4">
                  <c:v>10237</c:v>
                </c:pt>
                <c:pt idx="5">
                  <c:v>20450</c:v>
                </c:pt>
                <c:pt idx="6">
                  <c:v>11479</c:v>
                </c:pt>
                <c:pt idx="7">
                  <c:v>8289</c:v>
                </c:pt>
                <c:pt idx="8">
                  <c:v>5348</c:v>
                </c:pt>
                <c:pt idx="9">
                  <c:v>9600</c:v>
                </c:pt>
                <c:pt idx="10">
                  <c:v>7955</c:v>
                </c:pt>
                <c:pt idx="11">
                  <c:v>2383</c:v>
                </c:pt>
                <c:pt idx="12">
                  <c:v>3652</c:v>
                </c:pt>
                <c:pt idx="13">
                  <c:v>7694</c:v>
                </c:pt>
                <c:pt idx="14">
                  <c:v>10012</c:v>
                </c:pt>
                <c:pt idx="15">
                  <c:v>2786</c:v>
                </c:pt>
                <c:pt idx="16">
                  <c:v>6896</c:v>
                </c:pt>
                <c:pt idx="17">
                  <c:v>5555</c:v>
                </c:pt>
                <c:pt idx="18">
                  <c:v>8323</c:v>
                </c:pt>
                <c:pt idx="19">
                  <c:v>5589</c:v>
                </c:pt>
                <c:pt idx="20">
                  <c:v>2400</c:v>
                </c:pt>
                <c:pt idx="21">
                  <c:v>2071</c:v>
                </c:pt>
                <c:pt idx="22">
                  <c:v>993</c:v>
                </c:pt>
                <c:pt idx="23">
                  <c:v>1264</c:v>
                </c:pt>
                <c:pt idx="24">
                  <c:v>2516</c:v>
                </c:pt>
                <c:pt idx="25">
                  <c:v>3162</c:v>
                </c:pt>
                <c:pt idx="26">
                  <c:v>9607</c:v>
                </c:pt>
                <c:pt idx="27">
                  <c:v>4877</c:v>
                </c:pt>
                <c:pt idx="28">
                  <c:v>4139</c:v>
                </c:pt>
                <c:pt idx="29">
                  <c:v>4843</c:v>
                </c:pt>
                <c:pt idx="30">
                  <c:v>6349</c:v>
                </c:pt>
                <c:pt idx="31">
                  <c:v>2688</c:v>
                </c:pt>
                <c:pt idx="32">
                  <c:v>2519</c:v>
                </c:pt>
                <c:pt idx="33">
                  <c:v>6842</c:v>
                </c:pt>
                <c:pt idx="34">
                  <c:v>3944</c:v>
                </c:pt>
                <c:pt idx="35">
                  <c:v>14776</c:v>
                </c:pt>
                <c:pt idx="36">
                  <c:v>7765</c:v>
                </c:pt>
                <c:pt idx="37">
                  <c:v>2570</c:v>
                </c:pt>
                <c:pt idx="38">
                  <c:v>5213</c:v>
                </c:pt>
                <c:pt idx="39">
                  <c:v>9093</c:v>
                </c:pt>
                <c:pt idx="40">
                  <c:v>10530</c:v>
                </c:pt>
                <c:pt idx="41">
                  <c:v>12278</c:v>
                </c:pt>
                <c:pt idx="42">
                  <c:v>33007</c:v>
                </c:pt>
                <c:pt idx="43">
                  <c:v>11724</c:v>
                </c:pt>
                <c:pt idx="44">
                  <c:v>4473</c:v>
                </c:pt>
                <c:pt idx="45">
                  <c:v>31001</c:v>
                </c:pt>
                <c:pt idx="46">
                  <c:v>25135</c:v>
                </c:pt>
                <c:pt idx="47">
                  <c:v>13774</c:v>
                </c:pt>
                <c:pt idx="48">
                  <c:v>23373</c:v>
                </c:pt>
                <c:pt idx="49">
                  <c:v>32216</c:v>
                </c:pt>
                <c:pt idx="50">
                  <c:v>9987</c:v>
                </c:pt>
                <c:pt idx="51">
                  <c:v>6076</c:v>
                </c:pt>
                <c:pt idx="52">
                  <c:v>15631</c:v>
                </c:pt>
                <c:pt idx="53">
                  <c:v>9887</c:v>
                </c:pt>
                <c:pt idx="54">
                  <c:v>54943</c:v>
                </c:pt>
                <c:pt idx="55">
                  <c:v>29086</c:v>
                </c:pt>
                <c:pt idx="56">
                  <c:v>25282</c:v>
                </c:pt>
                <c:pt idx="57">
                  <c:v>10408</c:v>
                </c:pt>
                <c:pt idx="58">
                  <c:v>8548</c:v>
                </c:pt>
                <c:pt idx="59">
                  <c:v>35853</c:v>
                </c:pt>
                <c:pt idx="60">
                  <c:v>14227</c:v>
                </c:pt>
                <c:pt idx="61">
                  <c:v>43681</c:v>
                </c:pt>
                <c:pt idx="62">
                  <c:v>18655</c:v>
                </c:pt>
                <c:pt idx="63">
                  <c:v>20645</c:v>
                </c:pt>
                <c:pt idx="64">
                  <c:v>7003</c:v>
                </c:pt>
                <c:pt idx="65">
                  <c:v>3229</c:v>
                </c:pt>
                <c:pt idx="66">
                  <c:v>11222</c:v>
                </c:pt>
                <c:pt idx="67">
                  <c:v>39710</c:v>
                </c:pt>
                <c:pt idx="68">
                  <c:v>38478</c:v>
                </c:pt>
                <c:pt idx="69">
                  <c:v>9499</c:v>
                </c:pt>
                <c:pt idx="70">
                  <c:v>11313</c:v>
                </c:pt>
                <c:pt idx="71">
                  <c:v>3652</c:v>
                </c:pt>
                <c:pt idx="72">
                  <c:v>7258</c:v>
                </c:pt>
                <c:pt idx="73">
                  <c:v>3410</c:v>
                </c:pt>
                <c:pt idx="74">
                  <c:v>21636</c:v>
                </c:pt>
                <c:pt idx="75">
                  <c:v>17780</c:v>
                </c:pt>
                <c:pt idx="76">
                  <c:v>18684</c:v>
                </c:pt>
                <c:pt idx="77">
                  <c:v>17780</c:v>
                </c:pt>
                <c:pt idx="78">
                  <c:v>4995</c:v>
                </c:pt>
                <c:pt idx="79">
                  <c:v>16125</c:v>
                </c:pt>
                <c:pt idx="80">
                  <c:v>15313</c:v>
                </c:pt>
                <c:pt idx="81">
                  <c:v>12221</c:v>
                </c:pt>
                <c:pt idx="82">
                  <c:v>27624</c:v>
                </c:pt>
                <c:pt idx="83">
                  <c:v>21618</c:v>
                </c:pt>
                <c:pt idx="84">
                  <c:v>5651</c:v>
                </c:pt>
                <c:pt idx="85">
                  <c:v>6540</c:v>
                </c:pt>
                <c:pt idx="86">
                  <c:v>9668</c:v>
                </c:pt>
                <c:pt idx="87">
                  <c:v>5720</c:v>
                </c:pt>
                <c:pt idx="88">
                  <c:v>17681</c:v>
                </c:pt>
                <c:pt idx="89">
                  <c:v>11801</c:v>
                </c:pt>
                <c:pt idx="90">
                  <c:v>4882</c:v>
                </c:pt>
                <c:pt idx="91">
                  <c:v>27591</c:v>
                </c:pt>
                <c:pt idx="92">
                  <c:v>4716</c:v>
                </c:pt>
                <c:pt idx="93">
                  <c:v>1592</c:v>
                </c:pt>
                <c:pt idx="94">
                  <c:v>3527</c:v>
                </c:pt>
                <c:pt idx="95">
                  <c:v>1928</c:v>
                </c:pt>
                <c:pt idx="96">
                  <c:v>8671</c:v>
                </c:pt>
                <c:pt idx="97">
                  <c:v>9433</c:v>
                </c:pt>
                <c:pt idx="98">
                  <c:v>20365</c:v>
                </c:pt>
                <c:pt idx="99">
                  <c:v>9451</c:v>
                </c:pt>
                <c:pt idx="100">
                  <c:v>6041</c:v>
                </c:pt>
                <c:pt idx="101">
                  <c:v>80169</c:v>
                </c:pt>
                <c:pt idx="102">
                  <c:v>63183</c:v>
                </c:pt>
                <c:pt idx="103">
                  <c:v>20424</c:v>
                </c:pt>
                <c:pt idx="104">
                  <c:v>10124</c:v>
                </c:pt>
                <c:pt idx="105">
                  <c:v>10421</c:v>
                </c:pt>
                <c:pt idx="106">
                  <c:v>5170</c:v>
                </c:pt>
                <c:pt idx="107">
                  <c:v>3177</c:v>
                </c:pt>
                <c:pt idx="108">
                  <c:v>6889</c:v>
                </c:pt>
                <c:pt idx="109">
                  <c:v>13843</c:v>
                </c:pt>
                <c:pt idx="110">
                  <c:v>7399</c:v>
                </c:pt>
                <c:pt idx="111">
                  <c:v>4178</c:v>
                </c:pt>
                <c:pt idx="112">
                  <c:v>5742</c:v>
                </c:pt>
                <c:pt idx="113">
                  <c:v>3045</c:v>
                </c:pt>
                <c:pt idx="114">
                  <c:v>4264</c:v>
                </c:pt>
                <c:pt idx="115">
                  <c:v>5820</c:v>
                </c:pt>
                <c:pt idx="116">
                  <c:v>13055</c:v>
                </c:pt>
                <c:pt idx="117">
                  <c:v>25086</c:v>
                </c:pt>
                <c:pt idx="118">
                  <c:v>13559</c:v>
                </c:pt>
                <c:pt idx="119">
                  <c:v>27848</c:v>
                </c:pt>
                <c:pt idx="120">
                  <c:v>78434</c:v>
                </c:pt>
                <c:pt idx="121">
                  <c:v>213389</c:v>
                </c:pt>
                <c:pt idx="122">
                  <c:v>42372</c:v>
                </c:pt>
                <c:pt idx="123">
                  <c:v>27300</c:v>
                </c:pt>
                <c:pt idx="124">
                  <c:v>19301</c:v>
                </c:pt>
                <c:pt idx="125">
                  <c:v>16403</c:v>
                </c:pt>
                <c:pt idx="126">
                  <c:v>16156</c:v>
                </c:pt>
                <c:pt idx="127">
                  <c:v>8126</c:v>
                </c:pt>
                <c:pt idx="128">
                  <c:v>6023</c:v>
                </c:pt>
                <c:pt idx="129">
                  <c:v>5263</c:v>
                </c:pt>
                <c:pt idx="130">
                  <c:v>25954</c:v>
                </c:pt>
                <c:pt idx="131">
                  <c:v>26198</c:v>
                </c:pt>
                <c:pt idx="132">
                  <c:v>19700</c:v>
                </c:pt>
                <c:pt idx="133">
                  <c:v>11527</c:v>
                </c:pt>
                <c:pt idx="134">
                  <c:v>7524</c:v>
                </c:pt>
                <c:pt idx="135">
                  <c:v>15501</c:v>
                </c:pt>
                <c:pt idx="136">
                  <c:v>6548</c:v>
                </c:pt>
                <c:pt idx="137">
                  <c:v>17141</c:v>
                </c:pt>
                <c:pt idx="138">
                  <c:v>12248</c:v>
                </c:pt>
                <c:pt idx="139">
                  <c:v>11391</c:v>
                </c:pt>
                <c:pt idx="140">
                  <c:v>6841</c:v>
                </c:pt>
                <c:pt idx="141">
                  <c:v>7185</c:v>
                </c:pt>
                <c:pt idx="142">
                  <c:v>6269</c:v>
                </c:pt>
                <c:pt idx="143">
                  <c:v>11380</c:v>
                </c:pt>
                <c:pt idx="144">
                  <c:v>7972</c:v>
                </c:pt>
                <c:pt idx="145">
                  <c:v>6073</c:v>
                </c:pt>
                <c:pt idx="146">
                  <c:v>4681</c:v>
                </c:pt>
                <c:pt idx="147">
                  <c:v>8910</c:v>
                </c:pt>
                <c:pt idx="148">
                  <c:v>4505</c:v>
                </c:pt>
                <c:pt idx="149">
                  <c:v>2845</c:v>
                </c:pt>
                <c:pt idx="150">
                  <c:v>10361</c:v>
                </c:pt>
                <c:pt idx="151">
                  <c:v>22832</c:v>
                </c:pt>
                <c:pt idx="152">
                  <c:v>22680</c:v>
                </c:pt>
                <c:pt idx="153">
                  <c:v>19407</c:v>
                </c:pt>
                <c:pt idx="154">
                  <c:v>21516</c:v>
                </c:pt>
                <c:pt idx="155">
                  <c:v>12538</c:v>
                </c:pt>
                <c:pt idx="156">
                  <c:v>13759</c:v>
                </c:pt>
                <c:pt idx="157">
                  <c:v>3956</c:v>
                </c:pt>
                <c:pt idx="158">
                  <c:v>27764</c:v>
                </c:pt>
                <c:pt idx="159">
                  <c:v>15944</c:v>
                </c:pt>
                <c:pt idx="160">
                  <c:v>5055</c:v>
                </c:pt>
                <c:pt idx="161">
                  <c:v>7792</c:v>
                </c:pt>
                <c:pt idx="162">
                  <c:v>4212</c:v>
                </c:pt>
                <c:pt idx="163">
                  <c:v>5444</c:v>
                </c:pt>
                <c:pt idx="164">
                  <c:v>4956</c:v>
                </c:pt>
                <c:pt idx="165">
                  <c:v>23127</c:v>
                </c:pt>
                <c:pt idx="166">
                  <c:v>16884</c:v>
                </c:pt>
                <c:pt idx="167">
                  <c:v>8756</c:v>
                </c:pt>
                <c:pt idx="168">
                  <c:v>50410</c:v>
                </c:pt>
                <c:pt idx="169">
                  <c:v>30896</c:v>
                </c:pt>
                <c:pt idx="170">
                  <c:v>19896</c:v>
                </c:pt>
                <c:pt idx="171">
                  <c:v>24521</c:v>
                </c:pt>
                <c:pt idx="172">
                  <c:v>13758</c:v>
                </c:pt>
                <c:pt idx="173">
                  <c:v>19459</c:v>
                </c:pt>
                <c:pt idx="174">
                  <c:v>11388</c:v>
                </c:pt>
                <c:pt idx="175">
                  <c:v>3850</c:v>
                </c:pt>
                <c:pt idx="176">
                  <c:v>4791</c:v>
                </c:pt>
                <c:pt idx="177">
                  <c:v>12163</c:v>
                </c:pt>
                <c:pt idx="178">
                  <c:v>6748</c:v>
                </c:pt>
                <c:pt idx="179">
                  <c:v>4224</c:v>
                </c:pt>
                <c:pt idx="180">
                  <c:v>2989</c:v>
                </c:pt>
                <c:pt idx="181">
                  <c:v>2942</c:v>
                </c:pt>
                <c:pt idx="182">
                  <c:v>2507</c:v>
                </c:pt>
                <c:pt idx="183">
                  <c:v>2684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D-47E7-A68A-536FAFAE6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246352"/>
        <c:axId val="270251600"/>
      </c:lineChart>
      <c:dateAx>
        <c:axId val="270246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51600"/>
        <c:crosses val="autoZero"/>
        <c:auto val="1"/>
        <c:lblOffset val="100"/>
        <c:baseTimeUnit val="days"/>
      </c:dateAx>
      <c:valAx>
        <c:axId val="27025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4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24-4BDC-8AEF-27CA4FE448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24-4BDC-8AEF-27CA4FE448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24-4BDC-8AEF-27CA4FE448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24-4BDC-8AEF-27CA4FE448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24-4BDC-8AEF-27CA4FE44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891360"/>
        <c:axId val="240890704"/>
      </c:barChart>
      <c:catAx>
        <c:axId val="24089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90704"/>
        <c:crosses val="autoZero"/>
        <c:auto val="1"/>
        <c:lblAlgn val="ctr"/>
        <c:lblOffset val="100"/>
        <c:noMultiLvlLbl val="0"/>
      </c:catAx>
      <c:valAx>
        <c:axId val="2408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9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429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407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1766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58039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47434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1128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436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77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43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3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8517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44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5046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75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8403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3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4329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09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02431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03019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8707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2700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91827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751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60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683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09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799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254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388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3728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2481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7275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58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280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035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35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652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98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388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76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944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71782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807975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06316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02329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0010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2396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76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1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- 2016-11-06 10:19:52</a:t>
                      </a:r>
                      <a:r>
                        <a:rPr lang="de-DE" sz="1000"/>
                        <a:t>
Eingesperrt ohne Fernseher und Handy: 108 Fußball-Chaoten verpassen heute das Derby Braunschweig gegen Hannover. Sie sitzen bis 20 Uhr in Langzeitgewahrsam. 
http://www.ndr.de/sport/fussball/zweitebundesliga/108-Fussball-Chaoten-waehrend-des-Derbys-in-Gewahrsam,derby1576.html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77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- 2016-10-14 19:16:25</a:t>
                      </a:r>
                      <a:r>
                        <a:rPr lang="de-DE" sz="1000"/>
                        <a:t>
Nach dem Tod des Pferde-Chiropraktikers Tamme Hanken will seine Frau Carmen den Hof und die Pferde-Klinik in Filsum weiterführen.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9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72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- 2016-11-28 19:00:00</a:t>
                      </a:r>
                      <a:r>
                        <a:rPr lang="de-DE" sz="1000"/>
                        <a:t>
Die 80er bei NDR 1 Niedersachsen: Treffen Sie NENA! Was fanden Sie am schrägsten in den 80ern? 😱 Jetzt Kommentieren und Meet &amp; Greet gewinnen. Teilnahmebedingungen: ndr.de/teilnahmebedingungen610.html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0502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352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991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8039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90105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85202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26396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5108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997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5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16:18:09</a:t>
                      </a:r>
                      <a:r>
                        <a:rPr lang="de-DE" sz="1000"/>
                        <a:t>
Sehr traurige Nachrichten: Unser "XXL-Ostfriese" Tamme Hanken ist mit 56 Jahren überraschend gestorben.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8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- 2016-10-11 08:27:19</a:t>
                      </a:r>
                      <a:r>
                        <a:rPr lang="de-DE" sz="1000"/>
                        <a:t>
Kleine Holztafeln sollen Forschern der Universität Oldenburg helfen, die Wege des Mülls im Meer erforschen. Das klappt aber nur, wenn sich die Finder solcher Täfelchen bei der Uni melden.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1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64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- 2016-07-21 10:15:37</a:t>
                      </a:r>
                      <a:r>
                        <a:rPr lang="de-DE" sz="1000"/>
                        <a:t>
Wer sind die Helden von Lohne? Die Polizei sucht drei Jugendliche, die im Waldbad ein fünfjähriges Mädchen vor dem Ertrinken gerettet haben. Sie erwartet ein großes Dankeschön. Teilen erwünscht;)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78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- 2016-11-01 07:07:25</a:t>
                      </a:r>
                      <a:r>
                        <a:rPr lang="de-DE" sz="1000"/>
                        <a:t>
Happy Birthday, Niedersachsen!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45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79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707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2323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9756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9930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8958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746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291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6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4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- 2016-12-16 07:59:36</a:t>
                      </a:r>
                      <a:r>
                        <a:rPr lang="de-DE" sz="1000"/>
                        <a:t>
Bevor die neue Trichter-Rutsche im Osnabrücker Nettebad offiziell öffnet, können Sie hier schon mal probestrudeln.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41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16:18:09</a:t>
                      </a:r>
                      <a:r>
                        <a:rPr lang="de-DE" sz="1000"/>
                        <a:t>
Sehr traurige Nachrichten: Unser "XXL-Ostfriese" Tamme Hanken ist mit 56 Jahren überraschend gestorben.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6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- 2016-11-28 19:00:00</a:t>
                      </a:r>
                      <a:r>
                        <a:rPr lang="de-DE" sz="1000"/>
                        <a:t>
Die 80er bei NDR 1 Niedersachsen: Treffen Sie NENA! Was fanden Sie am schrägsten in den 80ern? 😱 Jetzt Kommentieren und Meet &amp; Greet gewinnen. Teilnahmebedingungen: ndr.de/teilnahmebedingungen610.html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14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- 2016-09-30 10:24:04</a:t>
                      </a:r>
                      <a:r>
                        <a:rPr lang="de-DE" sz="1000"/>
                        <a:t>
Tschüss, Rosetta! Die letzte Kometen-Landung der europäischen Weltraumsonde. Das Finale einer 12-jährigen Reise durchs All.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346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382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65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43059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9035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055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558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2495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208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179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- 2016-09-11 16:00:02</a:t>
                      </a:r>
                      <a:r>
                        <a:rPr lang="de-DE" sz="1000"/>
                        <a:t>
Die Wahllokale sind geschlossen. Hier finden Sie heute Abend die Ergebnisse der Landkreise und größeren Städte: ➡ ndr.de/wahltool102.html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84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- 2016-12-31 10:51:11</a:t>
                      </a:r>
                      <a:r>
                        <a:rPr lang="de-DE" sz="1000"/>
                        <a:t>
Die Pferdetrainerin Carmen Hanken ist mit einem Transporter gegen einen Baum geprallt. Die Feuerwehr musste die Witwe des "XXL-Ostfriesen" Tamme Hanken aus dem Fahrzeug befreien.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- 2016-08-21 14:32:18</a:t>
                      </a:r>
                      <a:r>
                        <a:rPr lang="de-DE" sz="1000"/>
                        <a:t>
Ein Radfahrer hat bei Garrel einen toten Mann und ein Autowrack entdeckt - der Fall gibt Rätsel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8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- 2016-08-27 11:08:43</a:t>
                      </a:r>
                      <a:r>
                        <a:rPr lang="de-DE" sz="1000"/>
                        <a:t>
Update Barßel: Nach dem tödlichen Bootsunfall steht die Gemeinde unter Schock. Das Hafenfest wurde abgesagt.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4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- 2016-07-13 12:11:36</a:t>
                      </a:r>
                      <a:r>
                        <a:rPr lang="de-DE" sz="1000"/>
                        <a:t>
Sie kommen mit ihrem Wohnmobil aus dem Süden und stecken vor Kassel im Stau fest. Ein Lastwagenfahrer übersieht das Stauende, kracht in das Wohnmobil. Die dreiköpfige Familie stirbt.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653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379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475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36820526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6782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97050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3494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275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79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57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51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- 2016-12-16 07:59:36</a:t>
                      </a:r>
                      <a:r>
                        <a:rPr lang="de-DE" sz="1000"/>
                        <a:t>
Bevor die neue Trichter-Rutsche im Osnabrücker Nettebad offiziell öffnet, können Sie hier schon mal probestrudeln.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0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- 2016-09-06 18:00:00</a:t>
                      </a:r>
                      <a:r>
                        <a:rPr lang="de-DE" sz="1000"/>
                        <a:t>
Am Mittwoch werfen wir einen Blick hinter schwedische Gardinen. 18.15 Uhr im NDR Fernsehen // Mehr zur Sendung: ➡ ndr.de/sendung554492.html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1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- 2016-08-31 12:10:43</a:t>
                      </a:r>
                      <a:r>
                        <a:rPr lang="de-DE" sz="1000"/>
                        <a:t>
Altkanzler Schröder (SPD) wirft Brüssel mangelnde Intelligenz im Zusammenhang mit dem Ukraine-Konflikt vor. Mehr zu seiner Rede bei einem deutsch-russischen Wirtschaftstreffen: ndr.de/russland972.html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143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167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737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715874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663579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267915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06430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05558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94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1121451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62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- 2016-09-11 07:58:55</a:t>
                      </a:r>
                      <a:r>
                        <a:rPr lang="de-DE" sz="1000"/>
                        <a:t>
Guten Morgen aus dem Studio A!
Der Martin geht, die Kerstin kommt!
Wir wünschen Ihnen einen tollen Sonntag!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8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- 2016-12-16 07:59:36</a:t>
                      </a:r>
                      <a:r>
                        <a:rPr lang="de-DE" sz="1000"/>
                        <a:t>
Bevor die neue Trichter-Rutsche im Osnabrücker Nettebad offiziell öffnet, können Sie hier schon mal probestrudeln.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370872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3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- 2016-10-21 10:42:22</a:t>
                      </a:r>
                      <a:r>
                        <a:rPr lang="de-DE" sz="1000"/>
                        <a:t>
Keine Zeit für einen Kollegen-Plausch: Jenny ist Set-Runnerin bei den "Rosen". Mehr zu ihrem 15.000 Schritte-Tag: ➡ ndr.de/roterosenblog154.html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76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- 2016-08-19 10:01:33</a:t>
                      </a:r>
                      <a:r>
                        <a:rPr lang="de-DE" sz="1000"/>
                        <a:t>
Viel Sand, ein Kran und unzählige fleißige Helfer: Stadt Lohne verwandelt sich in Rio! Mehr Bilder von den Vorbereitungen ➡ ndr.de/sommertour8242.html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765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19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933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594578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73543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610999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460629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5331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4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- 2016-07-31 14:16:13</a:t>
                      </a:r>
                      <a:r>
                        <a:rPr lang="de-DE" sz="1000"/>
                        <a:t>
Ende der Sommerpause: Comedy-Klempner Schüssel-Schorse ist zurück aus dem Urlaub. Morgen 10 nach 7 NDR 1 Niedersachsen einschalten!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18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- 2016-08-18 04:30:00</a:t>
                      </a:r>
                      <a:r>
                        <a:rPr lang="de-DE" sz="1000"/>
                        <a:t>
Umweltfreundlicher Warentransport über die Weltmeere - die Vision von Kapitän Bockermann. ⛵ "Abenteuer Frachtsegler" heute um 16:10 Uhr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61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- 2016-12-19 09:04:26</a:t>
                      </a:r>
                      <a:r>
                        <a:rPr lang="de-DE" sz="1000"/>
                        <a:t>
Baggern oder nicht baggern - das ist hier die Frage! 👷 Der Streit um die Elbvertiefung kurz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67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- 2016-10-06 13:57:01</a:t>
                      </a:r>
                      <a:r>
                        <a:rPr lang="de-DE" sz="1000"/>
                        <a:t>
Die TOP 3 der Steuer-Verschwendungen in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79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- 2016-10-28 11:15:58</a:t>
                      </a:r>
                      <a:r>
                        <a:rPr lang="de-DE" sz="1000"/>
                        <a:t>
Martin Luther, 95 Thesen, Reformation ... Wie war das nochmal gleich?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556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001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5498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2139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7742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465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947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834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542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840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77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16:18:09</a:t>
                      </a:r>
                      <a:r>
                        <a:rPr lang="de-DE" sz="1000"/>
                        <a:t>
Sehr traurige Nachrichten: Unser "XXL-Ostfriese" Tamme Hanken ist mit 56 Jahren überraschend gestorben.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1172800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32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865525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86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357966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66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- 2016-08-15 08:44:40</a:t>
                      </a:r>
                      <a:r>
                        <a:rPr lang="de-DE" sz="1000"/>
                        <a:t>
"Ich fühlte mich meiner Freiheit beraubt." Die Geschichte einer Fernbus-Odyssee.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4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- 2016-07-27 09:13:11</a:t>
                      </a:r>
                      <a:r>
                        <a:rPr lang="de-DE" sz="1000"/>
                        <a:t>
Es ist zwar schon ein paar Tage her - aber vielleicht waren Sie ja nicht beim Schützenfest in Hannover. Und damit Sie beim nächsten Mal wissen, wie man eine Lüttje Lage trinkt: hier unser kleines Erklärstück. Mehr dazu heute um 18.15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360676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056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657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659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3698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3579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64323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3138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197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18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53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93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16:18:09</a:t>
                      </a:r>
                      <a:r>
                        <a:rPr lang="de-DE" sz="1000"/>
                        <a:t>
Sehr traurige Nachrichten: Unser "XXL-Ostfriese" Tamme Hanken ist mit 56 Jahren überraschend gestorben.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3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45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- 2016-08-15 08:44:40</a:t>
                      </a:r>
                      <a:r>
                        <a:rPr lang="de-DE" sz="1000"/>
                        <a:t>
"Ich fühlte mich meiner Freiheit beraubt." Die Geschichte einer Fernbus-Odyssee.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8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- 2016-12-16 07:59:36</a:t>
                      </a:r>
                      <a:r>
                        <a:rPr lang="de-DE" sz="1000"/>
                        <a:t>
Bevor die neue Trichter-Rutsche im Osnabrücker Nettebad offiziell öffnet, können Sie hier schon mal probestrudeln. 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788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238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245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7210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99337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39154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2424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939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3952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3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- 2016-10-07 14:51:11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10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- 2016-12-31 10:51:11</a:t>
                      </a:r>
                      <a:r>
                        <a:rPr lang="de-DE" sz="1000"/>
                        <a:t>
Die Pferdetrainerin Carmen Hanken ist mit einem Transporter gegen einen Baum geprallt. Die Feuerwehr musste die Witwe des "XXL-Ostfriesen" Tamme Hanken aus dem Fahrzeug befreien.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7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- 2016-09-21 11:40:22</a:t>
                      </a:r>
                      <a:r>
                        <a:rPr lang="de-DE" sz="1000"/>
                        <a:t>
Der Moment, in dem Maite Kelly ihren Song bei uns im Radio hört.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24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- 2016-11-09 14:35:41</a:t>
                      </a:r>
                      <a:r>
                        <a:rPr lang="de-DE" sz="1000"/>
                        <a:t>
Rote Rosen-Hauptdarstellerin Cheryl Shepard kann immer noch nicht fassen, was in ihrem Heimatland USA passiert ist. ➡ Das ganze Video: ndr.de/wahl1774.html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3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- 2016-09-11 16:00:02</a:t>
                      </a:r>
                      <a:r>
                        <a:rPr lang="de-DE" sz="1000"/>
                        <a:t>
Die Wahllokale sind geschlossen. Hier finden Sie heute Abend die Ergebnisse der Landkreise und größeren Städte: ➡ ndr.de/wahltool102.html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7735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93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02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5717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0288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37169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3257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886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9967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09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- 2016-07-11 15:45:38</a:t>
                      </a:r>
                      <a:r>
                        <a:rPr lang="de-DE" sz="1000"/>
                        <a:t>
Ab 20:05 lädt Musikchef HENRY GROSS zu einer neuen Ausgabe der Top 15 bei NDR1 Niedersachsen- der einzigen Schlagerhitparade im Norden.
Die spannende Frage heute Abend: Wer wird die neue Nummer 1, nachdem der Spitzenreiter der vergangenen Woche- Jonathan Zelter- nach 7 Runden nicht wiedergewählt werden darf?
Bis nachher- wir hören uns!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- 2016-10-07 16:39:21</a:t>
                      </a:r>
                      <a:r>
                        <a:rPr lang="de-DE" sz="1000"/>
                        <a:t>
Die Radiophilharmonie geht auf Reisen und freut sich schon auf die Menschen und Orte, die die Musiker erwarten.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7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- 2016-10-22 15:59:27</a:t>
                      </a:r>
                      <a:r>
                        <a:rPr lang="de-DE" sz="1000"/>
                        <a:t>
Sieben Jahre lang wurde das Herzog Anton Ulrich-Museum in Braunschweig saniert. Jetzt kann es wieder besucht werden. Die Ausstellungsfläche ist nun deutlich vergrößert.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98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- 2016-12-05 13:40:43</a:t>
                      </a:r>
                      <a:r>
                        <a:rPr lang="de-DE" sz="1000"/>
                        <a:t>
Moia, die 13. Marke im Hause VW, widmet sich ausschließlich Dienstleistungen wie Fahrdienst-Apps. Zumindest vorerst.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87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- 2016-10-08 12:27:27</a:t>
                      </a:r>
                      <a:r>
                        <a:rPr lang="de-DE" sz="1000"/>
                        <a:t>
Für sein vielseitiges Werk hat der US-amerikanische Künstler Jimmie Durham den Goslarer Kaiserring bekommen.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122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04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5836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5432260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81659181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8734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96843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65849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0187592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446400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957297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0428284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6768731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896138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5423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7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16:18:09</a:t>
                      </a:r>
                      <a:r>
                        <a:rPr lang="de-DE" sz="1000"/>
                        <a:t>
Sehr traurige Nachrichten: Unser "XXL-Ostfriese" Tamme Hanken ist mit 56 Jahren überraschend gestorben.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6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3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- 2016-11-01 07:07:25</a:t>
                      </a:r>
                      <a:r>
                        <a:rPr lang="de-DE" sz="1000"/>
                        <a:t>
Happy Birthday, Niedersachsen!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78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- 2016-10-28 17:16:51</a:t>
                      </a:r>
                      <a:r>
                        <a:rPr lang="de-DE" sz="1000"/>
                        <a:t>
Ida und Hans Sikora aus Suurhusen in Ostfriesland haben keine Lust mehr auf die Zeitumstellung zwei Mal im Jahr. Für die Abschaffung haben sie 2.600 Unterschriften gesammelt.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75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- 2016-08-24 14:45:07</a:t>
                      </a:r>
                      <a:r>
                        <a:rPr lang="de-DE" sz="1000"/>
                        <a:t>
Tschüss, Greta, Bite, Louis und Lemmy! Nachdem die Heuler aufgepäppelt wurden, durften sie jetzt raus in die Nordsee!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291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53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171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19670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6481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6317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5726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1350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9434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2768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6613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1141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5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- 2016-11-01 07:07:25</a:t>
                      </a:r>
                      <a:r>
                        <a:rPr lang="de-DE" sz="1000"/>
                        <a:t>
Happy Birthday, Niedersachsen!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0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- 2016-10-28 17:16:51</a:t>
                      </a:r>
                      <a:r>
                        <a:rPr lang="de-DE" sz="1000"/>
                        <a:t>
Ida und Hans Sikora aus Suurhusen in Ostfriesland haben keine Lust mehr auf die Zeitumstellung zwei Mal im Jahr. Für die Abschaffung haben sie 2.600 Unterschriften gesammelt.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61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- 2016-08-24 14:45:07</a:t>
                      </a:r>
                      <a:r>
                        <a:rPr lang="de-DE" sz="1000"/>
                        <a:t>
Tschüss, Greta, Bite, Louis und Lemmy! Nachdem die Heuler aufgepäppelt wurden, durften sie jetzt raus in die Nordsee!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9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- 2016-10-29 09:00:00</a:t>
                      </a:r>
                      <a:r>
                        <a:rPr lang="de-DE" sz="1000"/>
                        <a:t>
Und das passiert, wenn eine Kuh vor der Rückreise aufs Festland am Fährhafen abschmiert. So geschehen 2010.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5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- 2016-10-28 18:07:48</a:t>
                      </a:r>
                      <a:r>
                        <a:rPr lang="de-DE" sz="1000"/>
                        <a:t>
Mach's gut, groode Jung!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828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3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1220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2017-01-24T09:43:46Z</dcterms:created>
  <dcterms:modified xsi:type="dcterms:W3CDTF">2017-01-24T09:44:43Z</dcterms:modified>
</cp:coreProperties>
</file>