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heute-show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23.334793629471999</c:v>
                </c:pt>
                <c:pt idx="1">
                  <c:v>16.337685951483</c:v>
                </c:pt>
                <c:pt idx="2">
                  <c:v>36.487748859265999</c:v>
                </c:pt>
                <c:pt idx="3">
                  <c:v>27.553167397525002</c:v>
                </c:pt>
                <c:pt idx="4">
                  <c:v>15.274938040083001</c:v>
                </c:pt>
                <c:pt idx="5">
                  <c:v>15.966313496209001</c:v>
                </c:pt>
                <c:pt idx="6">
                  <c:v>35.706735329990998</c:v>
                </c:pt>
                <c:pt idx="7">
                  <c:v>8.3225060047941994</c:v>
                </c:pt>
                <c:pt idx="8">
                  <c:v>10.087748484939</c:v>
                </c:pt>
                <c:pt idx="9">
                  <c:v>8.1792489752655992</c:v>
                </c:pt>
                <c:pt idx="10">
                  <c:v>9.3494340200366004</c:v>
                </c:pt>
                <c:pt idx="11">
                  <c:v>5.0642600730814999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75-46C8-885D-551A988F62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 Postillon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21.233926910571999</c:v>
                </c:pt>
                <c:pt idx="1">
                  <c:v>23.810661835563</c:v>
                </c:pt>
                <c:pt idx="2">
                  <c:v>25.746878607547998</c:v>
                </c:pt>
                <c:pt idx="3">
                  <c:v>13.931427353794</c:v>
                </c:pt>
                <c:pt idx="4">
                  <c:v>9.3575195857634998</c:v>
                </c:pt>
                <c:pt idx="5">
                  <c:v>20.669699196831001</c:v>
                </c:pt>
                <c:pt idx="6">
                  <c:v>25.662501282408002</c:v>
                </c:pt>
                <c:pt idx="7">
                  <c:v>9.6364273708620996</c:v>
                </c:pt>
                <c:pt idx="8">
                  <c:v>19.279666345030002</c:v>
                </c:pt>
                <c:pt idx="9">
                  <c:v>12.177888557620999</c:v>
                </c:pt>
                <c:pt idx="10">
                  <c:v>11.471240185807</c:v>
                </c:pt>
                <c:pt idx="11">
                  <c:v>8.8407266219057998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75-46C8-885D-551A988F62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NEO MAGAZIN ROYALE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2.4111695980105998</c:v>
                </c:pt>
                <c:pt idx="1">
                  <c:v>15.757539076094</c:v>
                </c:pt>
                <c:pt idx="2">
                  <c:v>10.602780784281</c:v>
                </c:pt>
                <c:pt idx="3">
                  <c:v>3.4737182674020999</c:v>
                </c:pt>
                <c:pt idx="4">
                  <c:v>7.0570368576664002</c:v>
                </c:pt>
                <c:pt idx="5">
                  <c:v>2.5496149842715998</c:v>
                </c:pt>
                <c:pt idx="6">
                  <c:v>2.9659956783805002</c:v>
                </c:pt>
                <c:pt idx="7">
                  <c:v>13.478518088562</c:v>
                </c:pt>
                <c:pt idx="8">
                  <c:v>8.0212876484020992</c:v>
                </c:pt>
                <c:pt idx="9">
                  <c:v>8.6788538558858992</c:v>
                </c:pt>
                <c:pt idx="10">
                  <c:v>5.7702728246486998</c:v>
                </c:pt>
                <c:pt idx="11">
                  <c:v>1.4776932814115999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75-46C8-885D-551A988F62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41.925721799639</c:v>
                </c:pt>
                <c:pt idx="1">
                  <c:v>50.519586218284999</c:v>
                </c:pt>
                <c:pt idx="2">
                  <c:v>85.390161000497997</c:v>
                </c:pt>
                <c:pt idx="3">
                  <c:v>30.676952406478001</c:v>
                </c:pt>
                <c:pt idx="4">
                  <c:v>37.393873271074</c:v>
                </c:pt>
                <c:pt idx="5">
                  <c:v>20.460925329938</c:v>
                </c:pt>
                <c:pt idx="6">
                  <c:v>18.499571459180999</c:v>
                </c:pt>
                <c:pt idx="7">
                  <c:v>20.185613545481001</c:v>
                </c:pt>
                <c:pt idx="8">
                  <c:v>9.0752821749908996</c:v>
                </c:pt>
                <c:pt idx="9">
                  <c:v>32.105198947312999</c:v>
                </c:pt>
                <c:pt idx="10">
                  <c:v>26.916439562282999</c:v>
                </c:pt>
                <c:pt idx="11">
                  <c:v>9.6752089227599001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75-46C8-885D-551A988F6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06744"/>
        <c:axId val="246107072"/>
      </c:lineChart>
      <c:dateAx>
        <c:axId val="24610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07072"/>
        <c:crosses val="autoZero"/>
        <c:auto val="1"/>
        <c:lblOffset val="100"/>
        <c:baseTimeUnit val="months"/>
      </c:dateAx>
      <c:valAx>
        <c:axId val="24610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0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11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839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People Talking About This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Talking About This Rate</dc:title>
  <dc:creator>Administrator</dc:creator>
  <cp:lastModifiedBy>Administrator</cp:lastModifiedBy>
  <cp:revision>1</cp:revision>
  <dcterms:created xsi:type="dcterms:W3CDTF">2017-01-23T16:12:02Z</dcterms:created>
  <dcterms:modified xsi:type="dcterms:W3CDTF">2017-01-23T16:12:06Z</dcterms:modified>
</cp:coreProperties>
</file>