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2E33-40AF-9FE5-B7929C45A8A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2E33-40AF-9FE5-B7929C45A8A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2E33-40AF-9FE5-B7929C45A8A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2E33-40AF-9FE5-B7929C45A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438624"/>
        <c:axId val="231439608"/>
      </c:lineChart>
      <c:catAx>
        <c:axId val="23143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39608"/>
        <c:crosses val="autoZero"/>
        <c:auto val="1"/>
        <c:lblAlgn val="ctr"/>
        <c:lblOffset val="100"/>
        <c:noMultiLvlLbl val="0"/>
      </c:catAx>
      <c:valAx>
        <c:axId val="23143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3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1797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69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People Talking About This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 Talking About This Rate</dc:title>
  <dc:creator>Administrator</dc:creator>
  <cp:lastModifiedBy>Administrator</cp:lastModifiedBy>
  <cp:revision>1</cp:revision>
  <dcterms:created xsi:type="dcterms:W3CDTF">2017-01-23T16:11:34Z</dcterms:created>
  <dcterms:modified xsi:type="dcterms:W3CDTF">2017-01-23T16:11:38Z</dcterms:modified>
</cp:coreProperties>
</file>