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heute-show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1.4312840170084</c:v>
                </c:pt>
                <c:pt idx="1">
                  <c:v>1.6788447048820001</c:v>
                </c:pt>
                <c:pt idx="2">
                  <c:v>2.0253357107065</c:v>
                </c:pt>
                <c:pt idx="3">
                  <c:v>1.415335043344</c:v>
                </c:pt>
                <c:pt idx="4">
                  <c:v>1.1894004229132</c:v>
                </c:pt>
                <c:pt idx="5">
                  <c:v>1.3402709249125</c:v>
                </c:pt>
                <c:pt idx="6">
                  <c:v>1.9305415353705999</c:v>
                </c:pt>
                <c:pt idx="7">
                  <c:v>1.3531744771441001</c:v>
                </c:pt>
                <c:pt idx="8">
                  <c:v>1.3494265599819999</c:v>
                </c:pt>
                <c:pt idx="9">
                  <c:v>1.1367181611881001</c:v>
                </c:pt>
                <c:pt idx="10">
                  <c:v>1.3184894847133</c:v>
                </c:pt>
                <c:pt idx="11">
                  <c:v>1.0191533353086999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3D-476E-AA07-A9DF05DEB5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 Postillon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1.0921258330632</c:v>
                </c:pt>
                <c:pt idx="1">
                  <c:v>1.2149004488810999</c:v>
                </c:pt>
                <c:pt idx="2">
                  <c:v>1.0320455414002001</c:v>
                </c:pt>
                <c:pt idx="3">
                  <c:v>1.2415886221420001</c:v>
                </c:pt>
                <c:pt idx="4">
                  <c:v>1.0110570870860001</c:v>
                </c:pt>
                <c:pt idx="5">
                  <c:v>1.1458328372141999</c:v>
                </c:pt>
                <c:pt idx="6">
                  <c:v>1.3664285718633999</c:v>
                </c:pt>
                <c:pt idx="7">
                  <c:v>1.1552265773127</c:v>
                </c:pt>
                <c:pt idx="8">
                  <c:v>1.2573600166012999</c:v>
                </c:pt>
                <c:pt idx="9">
                  <c:v>0.91072696947654996</c:v>
                </c:pt>
                <c:pt idx="10">
                  <c:v>0.97954023944609003</c:v>
                </c:pt>
                <c:pt idx="11">
                  <c:v>0.85561332047785998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3D-476E-AA07-A9DF05DEB5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NEO MAGAZIN ROYALE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0.71648317037876996</c:v>
                </c:pt>
                <c:pt idx="1">
                  <c:v>0.81537056390272999</c:v>
                </c:pt>
                <c:pt idx="2">
                  <c:v>0.73087476016191</c:v>
                </c:pt>
                <c:pt idx="3">
                  <c:v>1.0257795681669</c:v>
                </c:pt>
                <c:pt idx="4">
                  <c:v>1.5498086506829001</c:v>
                </c:pt>
                <c:pt idx="5">
                  <c:v>0.38325008935882998</c:v>
                </c:pt>
                <c:pt idx="6">
                  <c:v>0.44733032355585001</c:v>
                </c:pt>
                <c:pt idx="7">
                  <c:v>0.74244126447576997</c:v>
                </c:pt>
                <c:pt idx="8">
                  <c:v>0.45831302758626002</c:v>
                </c:pt>
                <c:pt idx="9">
                  <c:v>0.67352968577398997</c:v>
                </c:pt>
                <c:pt idx="10">
                  <c:v>0.63003808543548001</c:v>
                </c:pt>
                <c:pt idx="11">
                  <c:v>0.4170168801427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3D-476E-AA07-A9DF05DEB5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2.2122631457056001</c:v>
                </c:pt>
                <c:pt idx="1">
                  <c:v>1.6960966464164</c:v>
                </c:pt>
                <c:pt idx="2">
                  <c:v>2.1247658895605999</c:v>
                </c:pt>
                <c:pt idx="3">
                  <c:v>1.5272710815160999</c:v>
                </c:pt>
                <c:pt idx="4">
                  <c:v>1.0981380086585999</c:v>
                </c:pt>
                <c:pt idx="5">
                  <c:v>1.265423938301</c:v>
                </c:pt>
                <c:pt idx="6">
                  <c:v>1.4321546124005</c:v>
                </c:pt>
                <c:pt idx="7">
                  <c:v>0.87572910762778999</c:v>
                </c:pt>
                <c:pt idx="8">
                  <c:v>0.95152152943519996</c:v>
                </c:pt>
                <c:pt idx="9">
                  <c:v>1.3233380210693999</c:v>
                </c:pt>
                <c:pt idx="10">
                  <c:v>1.4508576666282</c:v>
                </c:pt>
                <c:pt idx="11">
                  <c:v>0.98763105380946004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3D-476E-AA07-A9DF05DEB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21912"/>
        <c:axId val="238022240"/>
      </c:lineChart>
      <c:dateAx>
        <c:axId val="23802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22240"/>
        <c:crosses val="autoZero"/>
        <c:auto val="1"/>
        <c:lblOffset val="100"/>
        <c:baseTimeUnit val="months"/>
      </c:dateAx>
      <c:valAx>
        <c:axId val="23802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2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187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621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2017-01-23T16:11:03Z</dcterms:created>
  <dcterms:modified xsi:type="dcterms:W3CDTF">2017-01-23T16:11:07Z</dcterms:modified>
</cp:coreProperties>
</file>