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heute-show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42709</c:v>
                </c:pt>
                <c:pt idx="50">
                  <c:v>42716</c:v>
                </c:pt>
                <c:pt idx="51">
                  <c:v>42723</c:v>
                </c:pt>
                <c:pt idx="52">
                  <c:v>42730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9.2916061027141001</c:v>
                </c:pt>
                <c:pt idx="1">
                  <c:v>14.435865565574</c:v>
                </c:pt>
                <c:pt idx="2">
                  <c:v>20.890893614646</c:v>
                </c:pt>
                <c:pt idx="3">
                  <c:v>19.225294099399001</c:v>
                </c:pt>
                <c:pt idx="4">
                  <c:v>23.334793629471999</c:v>
                </c:pt>
                <c:pt idx="5">
                  <c:v>30.568280219144999</c:v>
                </c:pt>
                <c:pt idx="6">
                  <c:v>32.100881933158</c:v>
                </c:pt>
                <c:pt idx="7">
                  <c:v>31.488961416079999</c:v>
                </c:pt>
                <c:pt idx="8">
                  <c:v>16.862724750664</c:v>
                </c:pt>
                <c:pt idx="9">
                  <c:v>38.357763202157997</c:v>
                </c:pt>
                <c:pt idx="10">
                  <c:v>15.482763848232</c:v>
                </c:pt>
                <c:pt idx="11">
                  <c:v>50.988196294039</c:v>
                </c:pt>
                <c:pt idx="12">
                  <c:v>55.379212822503</c:v>
                </c:pt>
                <c:pt idx="13">
                  <c:v>19.273758001493</c:v>
                </c:pt>
                <c:pt idx="14">
                  <c:v>17.683437267117998</c:v>
                </c:pt>
                <c:pt idx="15">
                  <c:v>16.648151716788998</c:v>
                </c:pt>
                <c:pt idx="16">
                  <c:v>20.120072553764</c:v>
                </c:pt>
                <c:pt idx="17">
                  <c:v>28.616582834812</c:v>
                </c:pt>
                <c:pt idx="18">
                  <c:v>16.476055631956999</c:v>
                </c:pt>
                <c:pt idx="19">
                  <c:v>13.739379629068999</c:v>
                </c:pt>
                <c:pt idx="20">
                  <c:v>14.019560686227001</c:v>
                </c:pt>
                <c:pt idx="21">
                  <c:v>15.854446373828001</c:v>
                </c:pt>
                <c:pt idx="22">
                  <c:v>19.178501517400999</c:v>
                </c:pt>
                <c:pt idx="23">
                  <c:v>21.240712944860999</c:v>
                </c:pt>
                <c:pt idx="24">
                  <c:v>13.243464526319</c:v>
                </c:pt>
                <c:pt idx="25">
                  <c:v>13.267550194307001</c:v>
                </c:pt>
                <c:pt idx="26">
                  <c:v>16.990140907903001</c:v>
                </c:pt>
                <c:pt idx="27">
                  <c:v>12.836787137591999</c:v>
                </c:pt>
                <c:pt idx="28">
                  <c:v>11.028164834679</c:v>
                </c:pt>
                <c:pt idx="29">
                  <c:v>28.7398759085</c:v>
                </c:pt>
                <c:pt idx="30">
                  <c:v>35.706735329990998</c:v>
                </c:pt>
                <c:pt idx="31">
                  <c:v>17.364252286123001</c:v>
                </c:pt>
                <c:pt idx="32">
                  <c:v>14.373662844249001</c:v>
                </c:pt>
                <c:pt idx="33">
                  <c:v>11.096208001554</c:v>
                </c:pt>
                <c:pt idx="34">
                  <c:v>12.683779981338001</c:v>
                </c:pt>
                <c:pt idx="35">
                  <c:v>15.273762408941</c:v>
                </c:pt>
                <c:pt idx="36">
                  <c:v>29.313723977222001</c:v>
                </c:pt>
                <c:pt idx="37">
                  <c:v>29.159428737976999</c:v>
                </c:pt>
                <c:pt idx="38">
                  <c:v>17.972208495036</c:v>
                </c:pt>
                <c:pt idx="39">
                  <c:v>7.1995109195901996</c:v>
                </c:pt>
                <c:pt idx="40">
                  <c:v>4.9195839427181998</c:v>
                </c:pt>
                <c:pt idx="41">
                  <c:v>7.8938507229491996</c:v>
                </c:pt>
                <c:pt idx="42">
                  <c:v>18.764479108833999</c:v>
                </c:pt>
                <c:pt idx="43">
                  <c:v>9.5174386162261992</c:v>
                </c:pt>
                <c:pt idx="44">
                  <c:v>8.7230332925038994</c:v>
                </c:pt>
                <c:pt idx="45">
                  <c:v>35.02199861978</c:v>
                </c:pt>
                <c:pt idx="46">
                  <c:v>17.279896290042998</c:v>
                </c:pt>
                <c:pt idx="47">
                  <c:v>21.733369547273</c:v>
                </c:pt>
                <c:pt idx="48">
                  <c:v>12.730493035554</c:v>
                </c:pt>
                <c:pt idx="49">
                  <c:v>17.974398912937001</c:v>
                </c:pt>
                <c:pt idx="50">
                  <c:v>12.639322779124001</c:v>
                </c:pt>
                <c:pt idx="51">
                  <c:v>14.186338403129</c:v>
                </c:pt>
                <c:pt idx="52">
                  <c:v>5.4832051897378999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0-4027-A73C-60D33B5833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Der Postillon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42709</c:v>
                </c:pt>
                <c:pt idx="50">
                  <c:v>42716</c:v>
                </c:pt>
                <c:pt idx="51">
                  <c:v>42723</c:v>
                </c:pt>
                <c:pt idx="52">
                  <c:v>42730</c:v>
                </c:pt>
              </c:numCache>
            </c:num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9.0296001137696003</c:v>
                </c:pt>
                <c:pt idx="1">
                  <c:v>15.50157137391</c:v>
                </c:pt>
                <c:pt idx="2">
                  <c:v>17.840474048269002</c:v>
                </c:pt>
                <c:pt idx="3">
                  <c:v>12.466207421616</c:v>
                </c:pt>
                <c:pt idx="4">
                  <c:v>21.233926910571999</c:v>
                </c:pt>
                <c:pt idx="5">
                  <c:v>15.603555203265</c:v>
                </c:pt>
                <c:pt idx="6">
                  <c:v>21.649679782182002</c:v>
                </c:pt>
                <c:pt idx="7">
                  <c:v>14.572526984147</c:v>
                </c:pt>
                <c:pt idx="8">
                  <c:v>23.123605409328</c:v>
                </c:pt>
                <c:pt idx="9">
                  <c:v>17.204997908921001</c:v>
                </c:pt>
                <c:pt idx="10">
                  <c:v>16.582851562142</c:v>
                </c:pt>
                <c:pt idx="11">
                  <c:v>14.557625533</c:v>
                </c:pt>
                <c:pt idx="12">
                  <c:v>22.294071445105999</c:v>
                </c:pt>
                <c:pt idx="13">
                  <c:v>22.860648564443</c:v>
                </c:pt>
                <c:pt idx="14">
                  <c:v>22.300492121091999</c:v>
                </c:pt>
                <c:pt idx="15">
                  <c:v>19.949047451780999</c:v>
                </c:pt>
                <c:pt idx="16">
                  <c:v>17.750619718406998</c:v>
                </c:pt>
                <c:pt idx="17">
                  <c:v>15.810898655311</c:v>
                </c:pt>
                <c:pt idx="18">
                  <c:v>15.678498544224</c:v>
                </c:pt>
                <c:pt idx="19">
                  <c:v>11.728728938985</c:v>
                </c:pt>
                <c:pt idx="20">
                  <c:v>12.897408657271001</c:v>
                </c:pt>
                <c:pt idx="21">
                  <c:v>9.9741397264712006</c:v>
                </c:pt>
                <c:pt idx="22">
                  <c:v>19.766564732309</c:v>
                </c:pt>
                <c:pt idx="23">
                  <c:v>14.181903310644</c:v>
                </c:pt>
                <c:pt idx="24">
                  <c:v>13.457725936447</c:v>
                </c:pt>
                <c:pt idx="25">
                  <c:v>9.1427413931250996</c:v>
                </c:pt>
                <c:pt idx="26">
                  <c:v>23.807110179095002</c:v>
                </c:pt>
                <c:pt idx="27">
                  <c:v>23.511731219209999</c:v>
                </c:pt>
                <c:pt idx="28">
                  <c:v>16.533993560460999</c:v>
                </c:pt>
                <c:pt idx="29">
                  <c:v>18.608476653425999</c:v>
                </c:pt>
                <c:pt idx="30">
                  <c:v>25.662501282408002</c:v>
                </c:pt>
                <c:pt idx="31">
                  <c:v>16.820065726835001</c:v>
                </c:pt>
                <c:pt idx="32">
                  <c:v>12.642183192966</c:v>
                </c:pt>
                <c:pt idx="33">
                  <c:v>16.276788269425001</c:v>
                </c:pt>
                <c:pt idx="34">
                  <c:v>16.604676785479999</c:v>
                </c:pt>
                <c:pt idx="35">
                  <c:v>9.7414988461333003</c:v>
                </c:pt>
                <c:pt idx="36">
                  <c:v>19.463996865855002</c:v>
                </c:pt>
                <c:pt idx="37">
                  <c:v>14.493495760467001</c:v>
                </c:pt>
                <c:pt idx="38">
                  <c:v>15.097029383560001</c:v>
                </c:pt>
                <c:pt idx="39">
                  <c:v>21.162927694789001</c:v>
                </c:pt>
                <c:pt idx="40">
                  <c:v>4.1739705100722997</c:v>
                </c:pt>
                <c:pt idx="41">
                  <c:v>4.8277214907757999</c:v>
                </c:pt>
                <c:pt idx="42">
                  <c:v>18.552323643413999</c:v>
                </c:pt>
                <c:pt idx="43">
                  <c:v>11.691768244825999</c:v>
                </c:pt>
                <c:pt idx="44">
                  <c:v>15.345698077692999</c:v>
                </c:pt>
                <c:pt idx="45">
                  <c:v>24.520134762423002</c:v>
                </c:pt>
                <c:pt idx="46">
                  <c:v>14.889848537988</c:v>
                </c:pt>
                <c:pt idx="47">
                  <c:v>14.248310684427</c:v>
                </c:pt>
                <c:pt idx="48">
                  <c:v>8.5157708392830003</c:v>
                </c:pt>
                <c:pt idx="49">
                  <c:v>18.520617078821001</c:v>
                </c:pt>
                <c:pt idx="50">
                  <c:v>9.4096305102687001</c:v>
                </c:pt>
                <c:pt idx="51">
                  <c:v>19.489808192698</c:v>
                </c:pt>
                <c:pt idx="52">
                  <c:v>9.4799596294535995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60-4027-A73C-60D33B5833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NEO MAGAZIN ROYALE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42709</c:v>
                </c:pt>
                <c:pt idx="50">
                  <c:v>42716</c:v>
                </c:pt>
                <c:pt idx="51">
                  <c:v>42723</c:v>
                </c:pt>
                <c:pt idx="52">
                  <c:v>42730</c:v>
                </c:pt>
              </c:numCache>
            </c:numRef>
          </c:cat>
          <c:val>
            <c:numRef>
              <c:f>Sheet1!$D$2:$D$54</c:f>
              <c:numCache>
                <c:formatCode>General</c:formatCode>
                <c:ptCount val="53"/>
                <c:pt idx="0">
                  <c:v>4.0948611135117998</c:v>
                </c:pt>
                <c:pt idx="1">
                  <c:v>3.6842795332371998</c:v>
                </c:pt>
                <c:pt idx="2">
                  <c:v>4.2092109558814998</c:v>
                </c:pt>
                <c:pt idx="3">
                  <c:v>4.4516197038541003</c:v>
                </c:pt>
                <c:pt idx="4">
                  <c:v>2.4111695980105998</c:v>
                </c:pt>
                <c:pt idx="5">
                  <c:v>13.378151260504</c:v>
                </c:pt>
                <c:pt idx="6">
                  <c:v>16.604282389933999</c:v>
                </c:pt>
                <c:pt idx="7">
                  <c:v>29.3137621445</c:v>
                </c:pt>
                <c:pt idx="8">
                  <c:v>8.2158510230049995</c:v>
                </c:pt>
                <c:pt idx="9">
                  <c:v>13.098795324487</c:v>
                </c:pt>
                <c:pt idx="10">
                  <c:v>8.6278464731502993</c:v>
                </c:pt>
                <c:pt idx="11">
                  <c:v>23.129632553844001</c:v>
                </c:pt>
                <c:pt idx="12">
                  <c:v>10.560671024577999</c:v>
                </c:pt>
                <c:pt idx="13">
                  <c:v>15.563016200402</c:v>
                </c:pt>
                <c:pt idx="14">
                  <c:v>7.4879044282922997</c:v>
                </c:pt>
                <c:pt idx="15">
                  <c:v>24.552762913125999</c:v>
                </c:pt>
                <c:pt idx="16">
                  <c:v>9.5678084032130997</c:v>
                </c:pt>
                <c:pt idx="17">
                  <c:v>3.4977843426883002</c:v>
                </c:pt>
                <c:pt idx="18">
                  <c:v>2.1845294005308</c:v>
                </c:pt>
                <c:pt idx="19">
                  <c:v>43.512910111368001</c:v>
                </c:pt>
                <c:pt idx="20">
                  <c:v>15.753542199050001</c:v>
                </c:pt>
                <c:pt idx="21">
                  <c:v>20.799423406108001</c:v>
                </c:pt>
                <c:pt idx="22">
                  <c:v>5.1951537458784003</c:v>
                </c:pt>
                <c:pt idx="23">
                  <c:v>2.3771424559515002</c:v>
                </c:pt>
                <c:pt idx="24">
                  <c:v>3.202009741211</c:v>
                </c:pt>
                <c:pt idx="25">
                  <c:v>1.1767283377630999</c:v>
                </c:pt>
                <c:pt idx="26">
                  <c:v>2.4058132585509</c:v>
                </c:pt>
                <c:pt idx="27">
                  <c:v>0.28311872341279998</c:v>
                </c:pt>
                <c:pt idx="28">
                  <c:v>2.7006066849816999</c:v>
                </c:pt>
                <c:pt idx="29">
                  <c:v>1.1792217421682001</c:v>
                </c:pt>
                <c:pt idx="30">
                  <c:v>2.9659956783805002</c:v>
                </c:pt>
                <c:pt idx="31">
                  <c:v>2.1721609226718002</c:v>
                </c:pt>
                <c:pt idx="32">
                  <c:v>0.18546351700082001</c:v>
                </c:pt>
                <c:pt idx="33">
                  <c:v>0.24520907896524999</c:v>
                </c:pt>
                <c:pt idx="34">
                  <c:v>11.623325784807999</c:v>
                </c:pt>
                <c:pt idx="35">
                  <c:v>13.826692634895</c:v>
                </c:pt>
                <c:pt idx="36">
                  <c:v>5.6501406800179002</c:v>
                </c:pt>
                <c:pt idx="37">
                  <c:v>5.4577706506158998</c:v>
                </c:pt>
                <c:pt idx="38">
                  <c:v>6.4838781749123999</c:v>
                </c:pt>
                <c:pt idx="39">
                  <c:v>8.5851767043982008</c:v>
                </c:pt>
                <c:pt idx="40">
                  <c:v>9.0096109644105997</c:v>
                </c:pt>
                <c:pt idx="41">
                  <c:v>3.901849191293</c:v>
                </c:pt>
                <c:pt idx="42">
                  <c:v>2.9161190200953002</c:v>
                </c:pt>
                <c:pt idx="43">
                  <c:v>7.8570398437193001</c:v>
                </c:pt>
                <c:pt idx="44">
                  <c:v>9.8463987720198993</c:v>
                </c:pt>
                <c:pt idx="45">
                  <c:v>22.595898268094999</c:v>
                </c:pt>
                <c:pt idx="46">
                  <c:v>4.1584002878347004</c:v>
                </c:pt>
                <c:pt idx="47">
                  <c:v>6.3087820770025003</c:v>
                </c:pt>
                <c:pt idx="48">
                  <c:v>6.5676925082478004</c:v>
                </c:pt>
                <c:pt idx="49">
                  <c:v>7.2170075216012997</c:v>
                </c:pt>
                <c:pt idx="50">
                  <c:v>9.2320423457633005</c:v>
                </c:pt>
                <c:pt idx="51">
                  <c:v>3.7439874779125999</c:v>
                </c:pt>
                <c:pt idx="52">
                  <c:v>1.7304103689434001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60-4027-A73C-60D33B5833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42709</c:v>
                </c:pt>
                <c:pt idx="50">
                  <c:v>42716</c:v>
                </c:pt>
                <c:pt idx="51">
                  <c:v>42723</c:v>
                </c:pt>
                <c:pt idx="52">
                  <c:v>42730</c:v>
                </c:pt>
              </c:numCache>
            </c:numRef>
          </c:cat>
          <c:val>
            <c:numRef>
              <c:f>Sheet1!$E$2:$E$54</c:f>
              <c:numCache>
                <c:formatCode>General</c:formatCode>
                <c:ptCount val="53"/>
                <c:pt idx="0">
                  <c:v>5.7259924938884001</c:v>
                </c:pt>
                <c:pt idx="1">
                  <c:v>187.80646277715999</c:v>
                </c:pt>
                <c:pt idx="2">
                  <c:v>34.503113543021001</c:v>
                </c:pt>
                <c:pt idx="3">
                  <c:v>27.311327697536001</c:v>
                </c:pt>
                <c:pt idx="4">
                  <c:v>41.925721799639</c:v>
                </c:pt>
                <c:pt idx="5">
                  <c:v>39.659891264054998</c:v>
                </c:pt>
                <c:pt idx="6">
                  <c:v>62.244820382135003</c:v>
                </c:pt>
                <c:pt idx="7">
                  <c:v>26.029436133832998</c:v>
                </c:pt>
                <c:pt idx="8">
                  <c:v>41.077875117156999</c:v>
                </c:pt>
                <c:pt idx="9">
                  <c:v>37.369751329628997</c:v>
                </c:pt>
                <c:pt idx="10">
                  <c:v>59.302096226906002</c:v>
                </c:pt>
                <c:pt idx="11">
                  <c:v>26.861781874125999</c:v>
                </c:pt>
                <c:pt idx="12">
                  <c:v>22.342540454691999</c:v>
                </c:pt>
                <c:pt idx="13">
                  <c:v>123.68228918030999</c:v>
                </c:pt>
                <c:pt idx="14">
                  <c:v>28.304314027640999</c:v>
                </c:pt>
                <c:pt idx="15">
                  <c:v>38.114826963935002</c:v>
                </c:pt>
                <c:pt idx="16">
                  <c:v>14.364500459038</c:v>
                </c:pt>
                <c:pt idx="17">
                  <c:v>34.727430862033998</c:v>
                </c:pt>
                <c:pt idx="18">
                  <c:v>17.270100542695999</c:v>
                </c:pt>
                <c:pt idx="19">
                  <c:v>13.623041812061</c:v>
                </c:pt>
                <c:pt idx="20">
                  <c:v>25.930240612582999</c:v>
                </c:pt>
                <c:pt idx="21">
                  <c:v>34.420243952588997</c:v>
                </c:pt>
                <c:pt idx="22">
                  <c:v>41.121998800131998</c:v>
                </c:pt>
                <c:pt idx="23">
                  <c:v>23.489456527893001</c:v>
                </c:pt>
                <c:pt idx="24">
                  <c:v>35.238722647614999</c:v>
                </c:pt>
                <c:pt idx="25">
                  <c:v>30.929075245204999</c:v>
                </c:pt>
                <c:pt idx="26">
                  <c:v>9.4198780559995008</c:v>
                </c:pt>
                <c:pt idx="27">
                  <c:v>11.065593105726</c:v>
                </c:pt>
                <c:pt idx="28">
                  <c:v>16.898778601776002</c:v>
                </c:pt>
                <c:pt idx="29">
                  <c:v>55.899402221640003</c:v>
                </c:pt>
                <c:pt idx="30">
                  <c:v>18.499571459180999</c:v>
                </c:pt>
                <c:pt idx="31">
                  <c:v>14.3009166278</c:v>
                </c:pt>
                <c:pt idx="32">
                  <c:v>11.91354160739</c:v>
                </c:pt>
                <c:pt idx="33">
                  <c:v>10.38974545152</c:v>
                </c:pt>
                <c:pt idx="34">
                  <c:v>21.683879372159002</c:v>
                </c:pt>
                <c:pt idx="35">
                  <c:v>20.490534942598</c:v>
                </c:pt>
                <c:pt idx="36">
                  <c:v>35.353928655128001</c:v>
                </c:pt>
                <c:pt idx="37">
                  <c:v>26.628852817799999</c:v>
                </c:pt>
                <c:pt idx="38">
                  <c:v>11.558779411445</c:v>
                </c:pt>
                <c:pt idx="39">
                  <c:v>10.487346030292001</c:v>
                </c:pt>
                <c:pt idx="40">
                  <c:v>11.033893823649001</c:v>
                </c:pt>
                <c:pt idx="41">
                  <c:v>7.5359954606709998</c:v>
                </c:pt>
                <c:pt idx="42">
                  <c:v>13.933576651358001</c:v>
                </c:pt>
                <c:pt idx="43">
                  <c:v>31.981904178682999</c:v>
                </c:pt>
                <c:pt idx="44">
                  <c:v>25.421767918101001</c:v>
                </c:pt>
                <c:pt idx="45">
                  <c:v>39.633958413237998</c:v>
                </c:pt>
                <c:pt idx="46">
                  <c:v>31.514766872789998</c:v>
                </c:pt>
                <c:pt idx="47">
                  <c:v>29.227564436935999</c:v>
                </c:pt>
                <c:pt idx="48">
                  <c:v>20.784949561642001</c:v>
                </c:pt>
                <c:pt idx="49">
                  <c:v>36.035392375755002</c:v>
                </c:pt>
                <c:pt idx="50">
                  <c:v>13.8173078663</c:v>
                </c:pt>
                <c:pt idx="51">
                  <c:v>10.136166264796</c:v>
                </c:pt>
                <c:pt idx="52">
                  <c:v>12.580137244995999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60-4027-A73C-60D33B583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826976"/>
        <c:axId val="153446512"/>
      </c:lineChart>
      <c:dateAx>
        <c:axId val="243826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46512"/>
        <c:crosses val="autoZero"/>
        <c:auto val="1"/>
        <c:lblOffset val="100"/>
        <c:baseTimeUnit val="days"/>
      </c:dateAx>
      <c:valAx>
        <c:axId val="15344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2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645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713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People Talking About This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Talking About This Rate</dc:title>
  <dc:creator>Administrator</dc:creator>
  <cp:lastModifiedBy>Administrator</cp:lastModifiedBy>
  <cp:revision>1</cp:revision>
  <dcterms:created xsi:type="dcterms:W3CDTF">2017-01-23T16:09:33Z</dcterms:created>
  <dcterms:modified xsi:type="dcterms:W3CDTF">2017-01-23T16:09:36Z</dcterms:modified>
</cp:coreProperties>
</file>