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4738</c:v>
                </c:pt>
                <c:pt idx="1">
                  <c:v>4742</c:v>
                </c:pt>
                <c:pt idx="2">
                  <c:v>4742</c:v>
                </c:pt>
                <c:pt idx="3">
                  <c:v>4744</c:v>
                </c:pt>
                <c:pt idx="4">
                  <c:v>4748</c:v>
                </c:pt>
                <c:pt idx="5">
                  <c:v>4755</c:v>
                </c:pt>
                <c:pt idx="6">
                  <c:v>4762</c:v>
                </c:pt>
                <c:pt idx="7">
                  <c:v>4760</c:v>
                </c:pt>
                <c:pt idx="8">
                  <c:v>4762</c:v>
                </c:pt>
                <c:pt idx="9">
                  <c:v>4765</c:v>
                </c:pt>
                <c:pt idx="10">
                  <c:v>4771</c:v>
                </c:pt>
                <c:pt idx="11">
                  <c:v>4777</c:v>
                </c:pt>
                <c:pt idx="12">
                  <c:v>4778</c:v>
                </c:pt>
                <c:pt idx="13">
                  <c:v>4781</c:v>
                </c:pt>
                <c:pt idx="14">
                  <c:v>4791</c:v>
                </c:pt>
                <c:pt idx="15">
                  <c:v>4792</c:v>
                </c:pt>
                <c:pt idx="16">
                  <c:v>4792</c:v>
                </c:pt>
                <c:pt idx="17">
                  <c:v>4795</c:v>
                </c:pt>
                <c:pt idx="18">
                  <c:v>4795</c:v>
                </c:pt>
                <c:pt idx="19">
                  <c:v>4800</c:v>
                </c:pt>
                <c:pt idx="20">
                  <c:v>4800</c:v>
                </c:pt>
                <c:pt idx="21">
                  <c:v>4807</c:v>
                </c:pt>
                <c:pt idx="22">
                  <c:v>4819</c:v>
                </c:pt>
                <c:pt idx="23">
                  <c:v>4831</c:v>
                </c:pt>
                <c:pt idx="24">
                  <c:v>4844</c:v>
                </c:pt>
                <c:pt idx="25">
                  <c:v>4851</c:v>
                </c:pt>
                <c:pt idx="26">
                  <c:v>4874</c:v>
                </c:pt>
                <c:pt idx="27">
                  <c:v>4898</c:v>
                </c:pt>
                <c:pt idx="28">
                  <c:v>4913</c:v>
                </c:pt>
                <c:pt idx="29">
                  <c:v>4926</c:v>
                </c:pt>
                <c:pt idx="30">
                  <c:v>4939</c:v>
                </c:pt>
                <c:pt idx="31">
                  <c:v>4943</c:v>
                </c:pt>
                <c:pt idx="32">
                  <c:v>4944</c:v>
                </c:pt>
                <c:pt idx="33">
                  <c:v>4946</c:v>
                </c:pt>
                <c:pt idx="34">
                  <c:v>4956</c:v>
                </c:pt>
                <c:pt idx="35">
                  <c:v>4958</c:v>
                </c:pt>
                <c:pt idx="36">
                  <c:v>4960</c:v>
                </c:pt>
                <c:pt idx="37">
                  <c:v>4968</c:v>
                </c:pt>
                <c:pt idx="38">
                  <c:v>4972</c:v>
                </c:pt>
                <c:pt idx="39">
                  <c:v>4975</c:v>
                </c:pt>
                <c:pt idx="40">
                  <c:v>4980</c:v>
                </c:pt>
                <c:pt idx="41">
                  <c:v>4980</c:v>
                </c:pt>
                <c:pt idx="42">
                  <c:v>4984</c:v>
                </c:pt>
                <c:pt idx="43">
                  <c:v>5016</c:v>
                </c:pt>
                <c:pt idx="44">
                  <c:v>5030</c:v>
                </c:pt>
                <c:pt idx="45">
                  <c:v>5038</c:v>
                </c:pt>
                <c:pt idx="46">
                  <c:v>5054</c:v>
                </c:pt>
                <c:pt idx="47">
                  <c:v>5060</c:v>
                </c:pt>
                <c:pt idx="48">
                  <c:v>5065</c:v>
                </c:pt>
                <c:pt idx="49">
                  <c:v>5079</c:v>
                </c:pt>
                <c:pt idx="50">
                  <c:v>5089</c:v>
                </c:pt>
                <c:pt idx="51">
                  <c:v>5122</c:v>
                </c:pt>
                <c:pt idx="52">
                  <c:v>5135</c:v>
                </c:pt>
                <c:pt idx="53">
                  <c:v>5138</c:v>
                </c:pt>
                <c:pt idx="54">
                  <c:v>5138</c:v>
                </c:pt>
                <c:pt idx="55">
                  <c:v>5136</c:v>
                </c:pt>
                <c:pt idx="56">
                  <c:v>5139</c:v>
                </c:pt>
                <c:pt idx="57">
                  <c:v>5143</c:v>
                </c:pt>
                <c:pt idx="58">
                  <c:v>5153</c:v>
                </c:pt>
                <c:pt idx="59">
                  <c:v>5158</c:v>
                </c:pt>
                <c:pt idx="60">
                  <c:v>5167</c:v>
                </c:pt>
                <c:pt idx="61">
                  <c:v>5175</c:v>
                </c:pt>
                <c:pt idx="62">
                  <c:v>5178</c:v>
                </c:pt>
                <c:pt idx="63">
                  <c:v>5181</c:v>
                </c:pt>
                <c:pt idx="64">
                  <c:v>5183</c:v>
                </c:pt>
                <c:pt idx="65">
                  <c:v>5191</c:v>
                </c:pt>
                <c:pt idx="66">
                  <c:v>5192</c:v>
                </c:pt>
                <c:pt idx="67">
                  <c:v>5281</c:v>
                </c:pt>
                <c:pt idx="68">
                  <c:v>5293</c:v>
                </c:pt>
                <c:pt idx="69">
                  <c:v>5296</c:v>
                </c:pt>
                <c:pt idx="70">
                  <c:v>5301</c:v>
                </c:pt>
                <c:pt idx="71">
                  <c:v>5307</c:v>
                </c:pt>
                <c:pt idx="72">
                  <c:v>5313</c:v>
                </c:pt>
                <c:pt idx="73">
                  <c:v>5320</c:v>
                </c:pt>
                <c:pt idx="74">
                  <c:v>5322</c:v>
                </c:pt>
                <c:pt idx="75">
                  <c:v>5327</c:v>
                </c:pt>
                <c:pt idx="76">
                  <c:v>5334</c:v>
                </c:pt>
                <c:pt idx="77">
                  <c:v>5343</c:v>
                </c:pt>
                <c:pt idx="78">
                  <c:v>5347</c:v>
                </c:pt>
                <c:pt idx="79">
                  <c:v>5352</c:v>
                </c:pt>
                <c:pt idx="80">
                  <c:v>5357</c:v>
                </c:pt>
                <c:pt idx="81">
                  <c:v>5403</c:v>
                </c:pt>
                <c:pt idx="82">
                  <c:v>5408</c:v>
                </c:pt>
                <c:pt idx="83">
                  <c:v>5412</c:v>
                </c:pt>
                <c:pt idx="84">
                  <c:v>5413</c:v>
                </c:pt>
                <c:pt idx="85">
                  <c:v>5420</c:v>
                </c:pt>
                <c:pt idx="86">
                  <c:v>5425</c:v>
                </c:pt>
                <c:pt idx="87">
                  <c:v>5437</c:v>
                </c:pt>
                <c:pt idx="88">
                  <c:v>5439</c:v>
                </c:pt>
                <c:pt idx="89">
                  <c:v>5442</c:v>
                </c:pt>
                <c:pt idx="90">
                  <c:v>5651</c:v>
                </c:pt>
                <c:pt idx="91">
                  <c:v>5769</c:v>
                </c:pt>
                <c:pt idx="92">
                  <c:v>5807</c:v>
                </c:pt>
                <c:pt idx="93">
                  <c:v>5826</c:v>
                </c:pt>
                <c:pt idx="94">
                  <c:v>5837</c:v>
                </c:pt>
                <c:pt idx="95">
                  <c:v>5874</c:v>
                </c:pt>
                <c:pt idx="96">
                  <c:v>5922</c:v>
                </c:pt>
                <c:pt idx="97">
                  <c:v>5929</c:v>
                </c:pt>
                <c:pt idx="98">
                  <c:v>5938</c:v>
                </c:pt>
                <c:pt idx="99">
                  <c:v>5945</c:v>
                </c:pt>
                <c:pt idx="100">
                  <c:v>5969</c:v>
                </c:pt>
                <c:pt idx="101">
                  <c:v>5980</c:v>
                </c:pt>
                <c:pt idx="102">
                  <c:v>5985</c:v>
                </c:pt>
                <c:pt idx="103">
                  <c:v>5991</c:v>
                </c:pt>
                <c:pt idx="104">
                  <c:v>6002</c:v>
                </c:pt>
                <c:pt idx="105">
                  <c:v>6007</c:v>
                </c:pt>
                <c:pt idx="106">
                  <c:v>6014</c:v>
                </c:pt>
                <c:pt idx="107">
                  <c:v>6028</c:v>
                </c:pt>
                <c:pt idx="108">
                  <c:v>6028</c:v>
                </c:pt>
                <c:pt idx="109">
                  <c:v>6038</c:v>
                </c:pt>
                <c:pt idx="110">
                  <c:v>6044</c:v>
                </c:pt>
                <c:pt idx="111">
                  <c:v>6056</c:v>
                </c:pt>
                <c:pt idx="112">
                  <c:v>6065</c:v>
                </c:pt>
                <c:pt idx="113">
                  <c:v>6070</c:v>
                </c:pt>
                <c:pt idx="114">
                  <c:v>6089</c:v>
                </c:pt>
                <c:pt idx="115">
                  <c:v>6094</c:v>
                </c:pt>
                <c:pt idx="116">
                  <c:v>6100</c:v>
                </c:pt>
                <c:pt idx="117">
                  <c:v>6110</c:v>
                </c:pt>
                <c:pt idx="118">
                  <c:v>6132</c:v>
                </c:pt>
                <c:pt idx="119">
                  <c:v>6136</c:v>
                </c:pt>
                <c:pt idx="120">
                  <c:v>6145</c:v>
                </c:pt>
                <c:pt idx="121">
                  <c:v>6164</c:v>
                </c:pt>
                <c:pt idx="122">
                  <c:v>6203</c:v>
                </c:pt>
                <c:pt idx="123">
                  <c:v>6208</c:v>
                </c:pt>
                <c:pt idx="124">
                  <c:v>6213</c:v>
                </c:pt>
                <c:pt idx="125">
                  <c:v>6220</c:v>
                </c:pt>
                <c:pt idx="126">
                  <c:v>6222</c:v>
                </c:pt>
                <c:pt idx="127">
                  <c:v>6227</c:v>
                </c:pt>
                <c:pt idx="128">
                  <c:v>6253</c:v>
                </c:pt>
                <c:pt idx="129">
                  <c:v>6262</c:v>
                </c:pt>
                <c:pt idx="130">
                  <c:v>6261</c:v>
                </c:pt>
                <c:pt idx="131">
                  <c:v>6271</c:v>
                </c:pt>
                <c:pt idx="132">
                  <c:v>6285</c:v>
                </c:pt>
                <c:pt idx="133">
                  <c:v>6294</c:v>
                </c:pt>
                <c:pt idx="134">
                  <c:v>6301</c:v>
                </c:pt>
                <c:pt idx="135">
                  <c:v>6311</c:v>
                </c:pt>
                <c:pt idx="136">
                  <c:v>6324</c:v>
                </c:pt>
                <c:pt idx="137">
                  <c:v>6330</c:v>
                </c:pt>
                <c:pt idx="138">
                  <c:v>6330</c:v>
                </c:pt>
                <c:pt idx="139">
                  <c:v>6347</c:v>
                </c:pt>
                <c:pt idx="140">
                  <c:v>6366</c:v>
                </c:pt>
                <c:pt idx="141">
                  <c:v>6379</c:v>
                </c:pt>
                <c:pt idx="142">
                  <c:v>6389</c:v>
                </c:pt>
                <c:pt idx="143">
                  <c:v>6393</c:v>
                </c:pt>
                <c:pt idx="144">
                  <c:v>6400</c:v>
                </c:pt>
                <c:pt idx="145">
                  <c:v>6414</c:v>
                </c:pt>
                <c:pt idx="146">
                  <c:v>6424</c:v>
                </c:pt>
                <c:pt idx="147">
                  <c:v>6433</c:v>
                </c:pt>
                <c:pt idx="148">
                  <c:v>6444</c:v>
                </c:pt>
                <c:pt idx="149">
                  <c:v>6454</c:v>
                </c:pt>
                <c:pt idx="150">
                  <c:v>6464</c:v>
                </c:pt>
                <c:pt idx="151">
                  <c:v>6469</c:v>
                </c:pt>
                <c:pt idx="152">
                  <c:v>6473</c:v>
                </c:pt>
                <c:pt idx="153">
                  <c:v>6476</c:v>
                </c:pt>
                <c:pt idx="154">
                  <c:v>6479</c:v>
                </c:pt>
                <c:pt idx="155">
                  <c:v>6479</c:v>
                </c:pt>
                <c:pt idx="156">
                  <c:v>6494</c:v>
                </c:pt>
                <c:pt idx="157">
                  <c:v>6500</c:v>
                </c:pt>
                <c:pt idx="158">
                  <c:v>6505</c:v>
                </c:pt>
                <c:pt idx="159">
                  <c:v>6509</c:v>
                </c:pt>
                <c:pt idx="160">
                  <c:v>6517</c:v>
                </c:pt>
                <c:pt idx="161">
                  <c:v>6523</c:v>
                </c:pt>
                <c:pt idx="162">
                  <c:v>6524</c:v>
                </c:pt>
                <c:pt idx="163">
                  <c:v>6529</c:v>
                </c:pt>
                <c:pt idx="164">
                  <c:v>6531</c:v>
                </c:pt>
                <c:pt idx="165">
                  <c:v>6528</c:v>
                </c:pt>
                <c:pt idx="166">
                  <c:v>6538</c:v>
                </c:pt>
                <c:pt idx="167">
                  <c:v>6543</c:v>
                </c:pt>
                <c:pt idx="168">
                  <c:v>6543</c:v>
                </c:pt>
                <c:pt idx="169">
                  <c:v>6545</c:v>
                </c:pt>
                <c:pt idx="170">
                  <c:v>6573</c:v>
                </c:pt>
                <c:pt idx="171">
                  <c:v>6578</c:v>
                </c:pt>
                <c:pt idx="172">
                  <c:v>6595</c:v>
                </c:pt>
                <c:pt idx="173">
                  <c:v>6601</c:v>
                </c:pt>
                <c:pt idx="174">
                  <c:v>6604</c:v>
                </c:pt>
                <c:pt idx="175">
                  <c:v>6623</c:v>
                </c:pt>
                <c:pt idx="176">
                  <c:v>6631</c:v>
                </c:pt>
                <c:pt idx="177">
                  <c:v>6648</c:v>
                </c:pt>
                <c:pt idx="178">
                  <c:v>6659</c:v>
                </c:pt>
                <c:pt idx="179">
                  <c:v>6668</c:v>
                </c:pt>
                <c:pt idx="180">
                  <c:v>6679</c:v>
                </c:pt>
                <c:pt idx="181">
                  <c:v>6690</c:v>
                </c:pt>
                <c:pt idx="182">
                  <c:v>6695</c:v>
                </c:pt>
                <c:pt idx="183">
                  <c:v>6699</c:v>
                </c:pt>
                <c:pt idx="184">
                  <c:v>6703</c:v>
                </c:pt>
                <c:pt idx="185">
                  <c:v>6706</c:v>
                </c:pt>
                <c:pt idx="186">
                  <c:v>6707</c:v>
                </c:pt>
                <c:pt idx="187">
                  <c:v>6717</c:v>
                </c:pt>
                <c:pt idx="188">
                  <c:v>6726</c:v>
                </c:pt>
                <c:pt idx="189">
                  <c:v>6732</c:v>
                </c:pt>
                <c:pt idx="190">
                  <c:v>6746</c:v>
                </c:pt>
                <c:pt idx="191">
                  <c:v>6750</c:v>
                </c:pt>
                <c:pt idx="192">
                  <c:v>6754</c:v>
                </c:pt>
                <c:pt idx="193">
                  <c:v>6755</c:v>
                </c:pt>
                <c:pt idx="194">
                  <c:v>6758</c:v>
                </c:pt>
                <c:pt idx="195">
                  <c:v>6761</c:v>
                </c:pt>
                <c:pt idx="196">
                  <c:v>6766</c:v>
                </c:pt>
                <c:pt idx="197">
                  <c:v>6774</c:v>
                </c:pt>
                <c:pt idx="198">
                  <c:v>6780</c:v>
                </c:pt>
                <c:pt idx="199">
                  <c:v>6787</c:v>
                </c:pt>
                <c:pt idx="200">
                  <c:v>6798</c:v>
                </c:pt>
                <c:pt idx="201">
                  <c:v>6801</c:v>
                </c:pt>
                <c:pt idx="202">
                  <c:v>6804</c:v>
                </c:pt>
                <c:pt idx="203">
                  <c:v>6807</c:v>
                </c:pt>
                <c:pt idx="204">
                  <c:v>6813</c:v>
                </c:pt>
                <c:pt idx="205">
                  <c:v>6827</c:v>
                </c:pt>
                <c:pt idx="206">
                  <c:v>6832</c:v>
                </c:pt>
                <c:pt idx="207">
                  <c:v>6840</c:v>
                </c:pt>
                <c:pt idx="208">
                  <c:v>6844</c:v>
                </c:pt>
                <c:pt idx="209">
                  <c:v>6850</c:v>
                </c:pt>
                <c:pt idx="210">
                  <c:v>6856</c:v>
                </c:pt>
                <c:pt idx="211">
                  <c:v>6864</c:v>
                </c:pt>
                <c:pt idx="212">
                  <c:v>6871</c:v>
                </c:pt>
                <c:pt idx="213">
                  <c:v>6882</c:v>
                </c:pt>
                <c:pt idx="214">
                  <c:v>6893</c:v>
                </c:pt>
                <c:pt idx="215">
                  <c:v>6906</c:v>
                </c:pt>
                <c:pt idx="216">
                  <c:v>6914</c:v>
                </c:pt>
                <c:pt idx="217">
                  <c:v>6919</c:v>
                </c:pt>
                <c:pt idx="218">
                  <c:v>6922</c:v>
                </c:pt>
                <c:pt idx="219">
                  <c:v>6937</c:v>
                </c:pt>
                <c:pt idx="220">
                  <c:v>6945</c:v>
                </c:pt>
                <c:pt idx="221">
                  <c:v>6947</c:v>
                </c:pt>
                <c:pt idx="222">
                  <c:v>6959</c:v>
                </c:pt>
                <c:pt idx="223">
                  <c:v>6964</c:v>
                </c:pt>
                <c:pt idx="224">
                  <c:v>6971</c:v>
                </c:pt>
                <c:pt idx="225">
                  <c:v>6976</c:v>
                </c:pt>
                <c:pt idx="226">
                  <c:v>6979</c:v>
                </c:pt>
                <c:pt idx="227">
                  <c:v>6982</c:v>
                </c:pt>
                <c:pt idx="228">
                  <c:v>6986</c:v>
                </c:pt>
                <c:pt idx="229">
                  <c:v>6996</c:v>
                </c:pt>
                <c:pt idx="230">
                  <c:v>7002</c:v>
                </c:pt>
                <c:pt idx="231">
                  <c:v>7006</c:v>
                </c:pt>
                <c:pt idx="232">
                  <c:v>7015</c:v>
                </c:pt>
                <c:pt idx="233">
                  <c:v>7027</c:v>
                </c:pt>
                <c:pt idx="234">
                  <c:v>7040</c:v>
                </c:pt>
                <c:pt idx="235">
                  <c:v>7041</c:v>
                </c:pt>
                <c:pt idx="236">
                  <c:v>7048</c:v>
                </c:pt>
                <c:pt idx="237">
                  <c:v>7107</c:v>
                </c:pt>
                <c:pt idx="238">
                  <c:v>7144</c:v>
                </c:pt>
                <c:pt idx="239">
                  <c:v>7154</c:v>
                </c:pt>
                <c:pt idx="240">
                  <c:v>7189</c:v>
                </c:pt>
                <c:pt idx="241">
                  <c:v>7198</c:v>
                </c:pt>
                <c:pt idx="242">
                  <c:v>7200</c:v>
                </c:pt>
                <c:pt idx="243">
                  <c:v>7206</c:v>
                </c:pt>
                <c:pt idx="244">
                  <c:v>7208</c:v>
                </c:pt>
                <c:pt idx="245">
                  <c:v>7210</c:v>
                </c:pt>
                <c:pt idx="246">
                  <c:v>7211</c:v>
                </c:pt>
                <c:pt idx="247">
                  <c:v>7218</c:v>
                </c:pt>
                <c:pt idx="248">
                  <c:v>7223</c:v>
                </c:pt>
                <c:pt idx="249">
                  <c:v>7232</c:v>
                </c:pt>
                <c:pt idx="250">
                  <c:v>7235</c:v>
                </c:pt>
                <c:pt idx="251">
                  <c:v>7239</c:v>
                </c:pt>
                <c:pt idx="252">
                  <c:v>7243</c:v>
                </c:pt>
                <c:pt idx="253">
                  <c:v>7252</c:v>
                </c:pt>
                <c:pt idx="254">
                  <c:v>7261</c:v>
                </c:pt>
                <c:pt idx="255">
                  <c:v>7267</c:v>
                </c:pt>
                <c:pt idx="256">
                  <c:v>7274</c:v>
                </c:pt>
                <c:pt idx="257">
                  <c:v>7276</c:v>
                </c:pt>
                <c:pt idx="258">
                  <c:v>7275</c:v>
                </c:pt>
                <c:pt idx="259">
                  <c:v>7281</c:v>
                </c:pt>
                <c:pt idx="260">
                  <c:v>7286</c:v>
                </c:pt>
                <c:pt idx="261">
                  <c:v>7287</c:v>
                </c:pt>
                <c:pt idx="262">
                  <c:v>7296</c:v>
                </c:pt>
                <c:pt idx="263">
                  <c:v>7301</c:v>
                </c:pt>
                <c:pt idx="264">
                  <c:v>7304</c:v>
                </c:pt>
                <c:pt idx="265">
                  <c:v>7309</c:v>
                </c:pt>
                <c:pt idx="266">
                  <c:v>7312</c:v>
                </c:pt>
                <c:pt idx="267">
                  <c:v>7318</c:v>
                </c:pt>
                <c:pt idx="268">
                  <c:v>7335</c:v>
                </c:pt>
                <c:pt idx="269">
                  <c:v>7341</c:v>
                </c:pt>
                <c:pt idx="270">
                  <c:v>7341</c:v>
                </c:pt>
                <c:pt idx="271">
                  <c:v>7340</c:v>
                </c:pt>
                <c:pt idx="272">
                  <c:v>7345</c:v>
                </c:pt>
                <c:pt idx="273">
                  <c:v>7353</c:v>
                </c:pt>
                <c:pt idx="274">
                  <c:v>7355</c:v>
                </c:pt>
                <c:pt idx="275">
                  <c:v>7355</c:v>
                </c:pt>
                <c:pt idx="276">
                  <c:v>7370</c:v>
                </c:pt>
                <c:pt idx="277">
                  <c:v>7372</c:v>
                </c:pt>
                <c:pt idx="278">
                  <c:v>7376</c:v>
                </c:pt>
                <c:pt idx="279">
                  <c:v>7385</c:v>
                </c:pt>
                <c:pt idx="280">
                  <c:v>7390</c:v>
                </c:pt>
                <c:pt idx="281">
                  <c:v>7394</c:v>
                </c:pt>
                <c:pt idx="282">
                  <c:v>7402</c:v>
                </c:pt>
                <c:pt idx="283">
                  <c:v>7407</c:v>
                </c:pt>
                <c:pt idx="284">
                  <c:v>7410</c:v>
                </c:pt>
                <c:pt idx="285">
                  <c:v>7413</c:v>
                </c:pt>
                <c:pt idx="286">
                  <c:v>7416</c:v>
                </c:pt>
                <c:pt idx="287">
                  <c:v>7417</c:v>
                </c:pt>
                <c:pt idx="288">
                  <c:v>7426</c:v>
                </c:pt>
                <c:pt idx="289">
                  <c:v>7430</c:v>
                </c:pt>
                <c:pt idx="290">
                  <c:v>7431</c:v>
                </c:pt>
                <c:pt idx="291">
                  <c:v>7441</c:v>
                </c:pt>
                <c:pt idx="292">
                  <c:v>7441</c:v>
                </c:pt>
                <c:pt idx="293">
                  <c:v>7446</c:v>
                </c:pt>
                <c:pt idx="294">
                  <c:v>7449</c:v>
                </c:pt>
                <c:pt idx="295">
                  <c:v>7486</c:v>
                </c:pt>
                <c:pt idx="296">
                  <c:v>7572</c:v>
                </c:pt>
                <c:pt idx="297">
                  <c:v>7594</c:v>
                </c:pt>
                <c:pt idx="298">
                  <c:v>7601</c:v>
                </c:pt>
                <c:pt idx="299">
                  <c:v>7607</c:v>
                </c:pt>
                <c:pt idx="300">
                  <c:v>7611</c:v>
                </c:pt>
                <c:pt idx="301">
                  <c:v>7616</c:v>
                </c:pt>
                <c:pt idx="302">
                  <c:v>7632</c:v>
                </c:pt>
                <c:pt idx="303">
                  <c:v>7649</c:v>
                </c:pt>
                <c:pt idx="304">
                  <c:v>7658</c:v>
                </c:pt>
                <c:pt idx="305">
                  <c:v>7662</c:v>
                </c:pt>
                <c:pt idx="306">
                  <c:v>7674</c:v>
                </c:pt>
                <c:pt idx="307">
                  <c:v>7677</c:v>
                </c:pt>
                <c:pt idx="308">
                  <c:v>7684</c:v>
                </c:pt>
                <c:pt idx="309">
                  <c:v>7699</c:v>
                </c:pt>
                <c:pt idx="310">
                  <c:v>7721</c:v>
                </c:pt>
                <c:pt idx="311">
                  <c:v>7727</c:v>
                </c:pt>
                <c:pt idx="312">
                  <c:v>7731</c:v>
                </c:pt>
                <c:pt idx="313">
                  <c:v>7733</c:v>
                </c:pt>
                <c:pt idx="314">
                  <c:v>7733</c:v>
                </c:pt>
                <c:pt idx="315">
                  <c:v>7733</c:v>
                </c:pt>
                <c:pt idx="316">
                  <c:v>7736</c:v>
                </c:pt>
                <c:pt idx="317">
                  <c:v>7756</c:v>
                </c:pt>
                <c:pt idx="318">
                  <c:v>7778</c:v>
                </c:pt>
                <c:pt idx="319">
                  <c:v>7780</c:v>
                </c:pt>
                <c:pt idx="320">
                  <c:v>7781</c:v>
                </c:pt>
                <c:pt idx="321">
                  <c:v>7778</c:v>
                </c:pt>
                <c:pt idx="322">
                  <c:v>7780</c:v>
                </c:pt>
                <c:pt idx="323">
                  <c:v>7788</c:v>
                </c:pt>
                <c:pt idx="324">
                  <c:v>7801</c:v>
                </c:pt>
                <c:pt idx="325">
                  <c:v>7804</c:v>
                </c:pt>
                <c:pt idx="326">
                  <c:v>7807</c:v>
                </c:pt>
                <c:pt idx="327">
                  <c:v>7811</c:v>
                </c:pt>
                <c:pt idx="328">
                  <c:v>7811</c:v>
                </c:pt>
                <c:pt idx="329">
                  <c:v>7812</c:v>
                </c:pt>
                <c:pt idx="330">
                  <c:v>7818</c:v>
                </c:pt>
                <c:pt idx="331">
                  <c:v>7824</c:v>
                </c:pt>
                <c:pt idx="332">
                  <c:v>7828</c:v>
                </c:pt>
                <c:pt idx="333">
                  <c:v>7827</c:v>
                </c:pt>
                <c:pt idx="334">
                  <c:v>7833</c:v>
                </c:pt>
                <c:pt idx="335">
                  <c:v>7836</c:v>
                </c:pt>
                <c:pt idx="336">
                  <c:v>7838</c:v>
                </c:pt>
                <c:pt idx="337">
                  <c:v>7840</c:v>
                </c:pt>
                <c:pt idx="338">
                  <c:v>7842</c:v>
                </c:pt>
                <c:pt idx="339">
                  <c:v>7845</c:v>
                </c:pt>
                <c:pt idx="340">
                  <c:v>7855</c:v>
                </c:pt>
                <c:pt idx="341">
                  <c:v>7857</c:v>
                </c:pt>
                <c:pt idx="342">
                  <c:v>7860</c:v>
                </c:pt>
                <c:pt idx="343">
                  <c:v>7862</c:v>
                </c:pt>
                <c:pt idx="344">
                  <c:v>7862</c:v>
                </c:pt>
                <c:pt idx="345">
                  <c:v>7874</c:v>
                </c:pt>
                <c:pt idx="346">
                  <c:v>7882</c:v>
                </c:pt>
                <c:pt idx="347">
                  <c:v>7884</c:v>
                </c:pt>
                <c:pt idx="348">
                  <c:v>7891</c:v>
                </c:pt>
                <c:pt idx="349">
                  <c:v>7899</c:v>
                </c:pt>
                <c:pt idx="350">
                  <c:v>7899</c:v>
                </c:pt>
                <c:pt idx="351">
                  <c:v>7904</c:v>
                </c:pt>
                <c:pt idx="352">
                  <c:v>7927</c:v>
                </c:pt>
                <c:pt idx="353">
                  <c:v>7943</c:v>
                </c:pt>
                <c:pt idx="354">
                  <c:v>7949</c:v>
                </c:pt>
                <c:pt idx="355">
                  <c:v>7953</c:v>
                </c:pt>
                <c:pt idx="356">
                  <c:v>7960</c:v>
                </c:pt>
                <c:pt idx="357">
                  <c:v>7965</c:v>
                </c:pt>
                <c:pt idx="358">
                  <c:v>7969</c:v>
                </c:pt>
                <c:pt idx="359">
                  <c:v>7974</c:v>
                </c:pt>
                <c:pt idx="360">
                  <c:v>7973</c:v>
                </c:pt>
                <c:pt idx="361">
                  <c:v>7987</c:v>
                </c:pt>
                <c:pt idx="362">
                  <c:v>7990</c:v>
                </c:pt>
                <c:pt idx="363">
                  <c:v>7992</c:v>
                </c:pt>
                <c:pt idx="364">
                  <c:v>7993</c:v>
                </c:pt>
                <c:pt idx="365">
                  <c:v>7992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C88-4C22-B6F5-F5C7936EE5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856880"/>
        <c:axId val="264857536"/>
      </c:lineChart>
      <c:catAx>
        <c:axId val="264856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857536"/>
        <c:crosses val="autoZero"/>
        <c:auto val="1"/>
        <c:lblAlgn val="ctr"/>
        <c:lblOffset val="100"/>
        <c:noMultiLvlLbl val="0"/>
      </c:catAx>
      <c:valAx>
        <c:axId val="26485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856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2815</c:v>
                </c:pt>
                <c:pt idx="1">
                  <c:v>14767</c:v>
                </c:pt>
                <c:pt idx="2">
                  <c:v>4374</c:v>
                </c:pt>
                <c:pt idx="3">
                  <c:v>2803</c:v>
                </c:pt>
                <c:pt idx="4">
                  <c:v>6769</c:v>
                </c:pt>
                <c:pt idx="5">
                  <c:v>16941</c:v>
                </c:pt>
                <c:pt idx="6">
                  <c:v>8697</c:v>
                </c:pt>
                <c:pt idx="7">
                  <c:v>2591</c:v>
                </c:pt>
                <c:pt idx="8">
                  <c:v>19137</c:v>
                </c:pt>
                <c:pt idx="9">
                  <c:v>13757</c:v>
                </c:pt>
                <c:pt idx="10">
                  <c:v>14814</c:v>
                </c:pt>
                <c:pt idx="11">
                  <c:v>15085</c:v>
                </c:pt>
                <c:pt idx="12">
                  <c:v>5678</c:v>
                </c:pt>
                <c:pt idx="13">
                  <c:v>19841</c:v>
                </c:pt>
                <c:pt idx="14">
                  <c:v>34502</c:v>
                </c:pt>
                <c:pt idx="15">
                  <c:v>14622</c:v>
                </c:pt>
                <c:pt idx="16">
                  <c:v>5638</c:v>
                </c:pt>
                <c:pt idx="17">
                  <c:v>15249</c:v>
                </c:pt>
                <c:pt idx="18">
                  <c:v>14302</c:v>
                </c:pt>
                <c:pt idx="19">
                  <c:v>28171</c:v>
                </c:pt>
                <c:pt idx="20">
                  <c:v>11799</c:v>
                </c:pt>
                <c:pt idx="21">
                  <c:v>23995</c:v>
                </c:pt>
                <c:pt idx="22">
                  <c:v>25882</c:v>
                </c:pt>
                <c:pt idx="23">
                  <c:v>29654</c:v>
                </c:pt>
                <c:pt idx="24">
                  <c:v>39037</c:v>
                </c:pt>
                <c:pt idx="25">
                  <c:v>28062</c:v>
                </c:pt>
                <c:pt idx="26">
                  <c:v>32721</c:v>
                </c:pt>
                <c:pt idx="27">
                  <c:v>48910</c:v>
                </c:pt>
                <c:pt idx="28">
                  <c:v>40754</c:v>
                </c:pt>
                <c:pt idx="29">
                  <c:v>49969</c:v>
                </c:pt>
                <c:pt idx="30">
                  <c:v>42792</c:v>
                </c:pt>
                <c:pt idx="31">
                  <c:v>33801</c:v>
                </c:pt>
                <c:pt idx="32">
                  <c:v>41587</c:v>
                </c:pt>
                <c:pt idx="33">
                  <c:v>21506</c:v>
                </c:pt>
                <c:pt idx="34">
                  <c:v>44192</c:v>
                </c:pt>
                <c:pt idx="35">
                  <c:v>18834</c:v>
                </c:pt>
                <c:pt idx="36">
                  <c:v>8594</c:v>
                </c:pt>
                <c:pt idx="37">
                  <c:v>11908</c:v>
                </c:pt>
                <c:pt idx="38">
                  <c:v>6119</c:v>
                </c:pt>
                <c:pt idx="39">
                  <c:v>14093</c:v>
                </c:pt>
                <c:pt idx="40">
                  <c:v>38365</c:v>
                </c:pt>
                <c:pt idx="41">
                  <c:v>28592</c:v>
                </c:pt>
                <c:pt idx="42">
                  <c:v>21128</c:v>
                </c:pt>
                <c:pt idx="43">
                  <c:v>58095</c:v>
                </c:pt>
                <c:pt idx="44">
                  <c:v>41923</c:v>
                </c:pt>
                <c:pt idx="45">
                  <c:v>31248</c:v>
                </c:pt>
                <c:pt idx="46">
                  <c:v>39260</c:v>
                </c:pt>
                <c:pt idx="47">
                  <c:v>37051</c:v>
                </c:pt>
                <c:pt idx="48">
                  <c:v>32431</c:v>
                </c:pt>
                <c:pt idx="49">
                  <c:v>30103</c:v>
                </c:pt>
                <c:pt idx="50">
                  <c:v>24157</c:v>
                </c:pt>
                <c:pt idx="51">
                  <c:v>52802</c:v>
                </c:pt>
                <c:pt idx="52">
                  <c:v>44015</c:v>
                </c:pt>
                <c:pt idx="53">
                  <c:v>31066</c:v>
                </c:pt>
                <c:pt idx="54">
                  <c:v>19177</c:v>
                </c:pt>
                <c:pt idx="55">
                  <c:v>15309</c:v>
                </c:pt>
                <c:pt idx="56">
                  <c:v>17515</c:v>
                </c:pt>
                <c:pt idx="57">
                  <c:v>19742</c:v>
                </c:pt>
                <c:pt idx="58">
                  <c:v>53405</c:v>
                </c:pt>
                <c:pt idx="59">
                  <c:v>25413</c:v>
                </c:pt>
                <c:pt idx="60">
                  <c:v>18940</c:v>
                </c:pt>
                <c:pt idx="61">
                  <c:v>34023</c:v>
                </c:pt>
                <c:pt idx="62">
                  <c:v>23432</c:v>
                </c:pt>
                <c:pt idx="63">
                  <c:v>22312</c:v>
                </c:pt>
                <c:pt idx="64">
                  <c:v>14372</c:v>
                </c:pt>
                <c:pt idx="65">
                  <c:v>11897</c:v>
                </c:pt>
                <c:pt idx="66">
                  <c:v>11969</c:v>
                </c:pt>
                <c:pt idx="67">
                  <c:v>226418</c:v>
                </c:pt>
                <c:pt idx="68">
                  <c:v>51620</c:v>
                </c:pt>
                <c:pt idx="69">
                  <c:v>20951</c:v>
                </c:pt>
                <c:pt idx="70">
                  <c:v>21191</c:v>
                </c:pt>
                <c:pt idx="71">
                  <c:v>20295</c:v>
                </c:pt>
                <c:pt idx="72">
                  <c:v>12347</c:v>
                </c:pt>
                <c:pt idx="73">
                  <c:v>115312</c:v>
                </c:pt>
                <c:pt idx="74">
                  <c:v>49032</c:v>
                </c:pt>
                <c:pt idx="75">
                  <c:v>25429</c:v>
                </c:pt>
                <c:pt idx="76">
                  <c:v>28984</c:v>
                </c:pt>
                <c:pt idx="77">
                  <c:v>28284</c:v>
                </c:pt>
                <c:pt idx="78">
                  <c:v>26630</c:v>
                </c:pt>
                <c:pt idx="79">
                  <c:v>36445</c:v>
                </c:pt>
                <c:pt idx="80">
                  <c:v>52137</c:v>
                </c:pt>
                <c:pt idx="81">
                  <c:v>56950</c:v>
                </c:pt>
                <c:pt idx="82">
                  <c:v>28256</c:v>
                </c:pt>
                <c:pt idx="83">
                  <c:v>31364</c:v>
                </c:pt>
                <c:pt idx="84">
                  <c:v>26837</c:v>
                </c:pt>
                <c:pt idx="85">
                  <c:v>23414</c:v>
                </c:pt>
                <c:pt idx="86">
                  <c:v>18565</c:v>
                </c:pt>
                <c:pt idx="87">
                  <c:v>32585</c:v>
                </c:pt>
                <c:pt idx="88">
                  <c:v>35183</c:v>
                </c:pt>
                <c:pt idx="89">
                  <c:v>25721</c:v>
                </c:pt>
                <c:pt idx="90">
                  <c:v>598151</c:v>
                </c:pt>
                <c:pt idx="91">
                  <c:v>531140</c:v>
                </c:pt>
                <c:pt idx="92">
                  <c:v>181483</c:v>
                </c:pt>
                <c:pt idx="93">
                  <c:v>82506</c:v>
                </c:pt>
                <c:pt idx="94">
                  <c:v>50116</c:v>
                </c:pt>
                <c:pt idx="95">
                  <c:v>69928</c:v>
                </c:pt>
                <c:pt idx="96">
                  <c:v>149165</c:v>
                </c:pt>
                <c:pt idx="97">
                  <c:v>43683</c:v>
                </c:pt>
                <c:pt idx="98">
                  <c:v>32100</c:v>
                </c:pt>
                <c:pt idx="99">
                  <c:v>30833</c:v>
                </c:pt>
                <c:pt idx="100">
                  <c:v>38860</c:v>
                </c:pt>
                <c:pt idx="101">
                  <c:v>58497</c:v>
                </c:pt>
                <c:pt idx="102">
                  <c:v>62814</c:v>
                </c:pt>
                <c:pt idx="103">
                  <c:v>32749</c:v>
                </c:pt>
                <c:pt idx="104">
                  <c:v>32021</c:v>
                </c:pt>
                <c:pt idx="105">
                  <c:v>31475</c:v>
                </c:pt>
                <c:pt idx="106">
                  <c:v>39916</c:v>
                </c:pt>
                <c:pt idx="107">
                  <c:v>60457</c:v>
                </c:pt>
                <c:pt idx="108">
                  <c:v>46542</c:v>
                </c:pt>
                <c:pt idx="109">
                  <c:v>22565</c:v>
                </c:pt>
                <c:pt idx="110">
                  <c:v>57262</c:v>
                </c:pt>
                <c:pt idx="111">
                  <c:v>40302</c:v>
                </c:pt>
                <c:pt idx="112">
                  <c:v>32503</c:v>
                </c:pt>
                <c:pt idx="113">
                  <c:v>47452</c:v>
                </c:pt>
                <c:pt idx="114">
                  <c:v>57455</c:v>
                </c:pt>
                <c:pt idx="115">
                  <c:v>20922</c:v>
                </c:pt>
                <c:pt idx="116">
                  <c:v>55392</c:v>
                </c:pt>
                <c:pt idx="117">
                  <c:v>32541</c:v>
                </c:pt>
                <c:pt idx="118">
                  <c:v>66896</c:v>
                </c:pt>
                <c:pt idx="119">
                  <c:v>57458</c:v>
                </c:pt>
                <c:pt idx="120">
                  <c:v>59882</c:v>
                </c:pt>
                <c:pt idx="121">
                  <c:v>533685</c:v>
                </c:pt>
                <c:pt idx="122">
                  <c:v>218404</c:v>
                </c:pt>
                <c:pt idx="123">
                  <c:v>54294</c:v>
                </c:pt>
                <c:pt idx="124">
                  <c:v>38568</c:v>
                </c:pt>
                <c:pt idx="125">
                  <c:v>28397</c:v>
                </c:pt>
                <c:pt idx="126">
                  <c:v>24810</c:v>
                </c:pt>
                <c:pt idx="127">
                  <c:v>55863</c:v>
                </c:pt>
                <c:pt idx="128">
                  <c:v>57913</c:v>
                </c:pt>
                <c:pt idx="129">
                  <c:v>45987</c:v>
                </c:pt>
                <c:pt idx="130">
                  <c:v>26576</c:v>
                </c:pt>
                <c:pt idx="131">
                  <c:v>28108</c:v>
                </c:pt>
                <c:pt idx="132">
                  <c:v>54384</c:v>
                </c:pt>
                <c:pt idx="133">
                  <c:v>31106</c:v>
                </c:pt>
                <c:pt idx="134">
                  <c:v>65390</c:v>
                </c:pt>
                <c:pt idx="135">
                  <c:v>47216</c:v>
                </c:pt>
                <c:pt idx="136">
                  <c:v>51675</c:v>
                </c:pt>
                <c:pt idx="137">
                  <c:v>32860</c:v>
                </c:pt>
                <c:pt idx="138">
                  <c:v>51577</c:v>
                </c:pt>
                <c:pt idx="139">
                  <c:v>52751</c:v>
                </c:pt>
                <c:pt idx="140">
                  <c:v>52351</c:v>
                </c:pt>
                <c:pt idx="141">
                  <c:v>49439</c:v>
                </c:pt>
                <c:pt idx="142">
                  <c:v>32973</c:v>
                </c:pt>
                <c:pt idx="143">
                  <c:v>32582</c:v>
                </c:pt>
                <c:pt idx="144">
                  <c:v>39844</c:v>
                </c:pt>
                <c:pt idx="145">
                  <c:v>38879</c:v>
                </c:pt>
                <c:pt idx="146">
                  <c:v>17801</c:v>
                </c:pt>
                <c:pt idx="147">
                  <c:v>15957</c:v>
                </c:pt>
                <c:pt idx="148">
                  <c:v>25294</c:v>
                </c:pt>
                <c:pt idx="149">
                  <c:v>261943</c:v>
                </c:pt>
                <c:pt idx="150">
                  <c:v>80480</c:v>
                </c:pt>
                <c:pt idx="151">
                  <c:v>23901</c:v>
                </c:pt>
                <c:pt idx="152">
                  <c:v>16980</c:v>
                </c:pt>
                <c:pt idx="153">
                  <c:v>26422</c:v>
                </c:pt>
                <c:pt idx="154">
                  <c:v>17083</c:v>
                </c:pt>
                <c:pt idx="155">
                  <c:v>22322</c:v>
                </c:pt>
                <c:pt idx="156">
                  <c:v>43889</c:v>
                </c:pt>
                <c:pt idx="157">
                  <c:v>25340</c:v>
                </c:pt>
                <c:pt idx="158">
                  <c:v>21483</c:v>
                </c:pt>
                <c:pt idx="159">
                  <c:v>28851</c:v>
                </c:pt>
                <c:pt idx="160">
                  <c:v>34259</c:v>
                </c:pt>
                <c:pt idx="161">
                  <c:v>26239</c:v>
                </c:pt>
                <c:pt idx="162">
                  <c:v>29559</c:v>
                </c:pt>
                <c:pt idx="163">
                  <c:v>28389</c:v>
                </c:pt>
                <c:pt idx="164">
                  <c:v>18858</c:v>
                </c:pt>
                <c:pt idx="165">
                  <c:v>8661</c:v>
                </c:pt>
                <c:pt idx="166">
                  <c:v>12673</c:v>
                </c:pt>
                <c:pt idx="167">
                  <c:v>24007</c:v>
                </c:pt>
                <c:pt idx="168">
                  <c:v>17428</c:v>
                </c:pt>
                <c:pt idx="169">
                  <c:v>21742</c:v>
                </c:pt>
                <c:pt idx="170">
                  <c:v>238150</c:v>
                </c:pt>
                <c:pt idx="171">
                  <c:v>61013</c:v>
                </c:pt>
                <c:pt idx="172">
                  <c:v>47687</c:v>
                </c:pt>
                <c:pt idx="173">
                  <c:v>29901</c:v>
                </c:pt>
                <c:pt idx="174">
                  <c:v>24047</c:v>
                </c:pt>
                <c:pt idx="175">
                  <c:v>35565</c:v>
                </c:pt>
                <c:pt idx="176">
                  <c:v>30811</c:v>
                </c:pt>
                <c:pt idx="177">
                  <c:v>55384</c:v>
                </c:pt>
                <c:pt idx="178">
                  <c:v>44671</c:v>
                </c:pt>
                <c:pt idx="179">
                  <c:v>31889</c:v>
                </c:pt>
                <c:pt idx="180">
                  <c:v>38321</c:v>
                </c:pt>
                <c:pt idx="181">
                  <c:v>31785</c:v>
                </c:pt>
                <c:pt idx="182">
                  <c:v>36047</c:v>
                </c:pt>
                <c:pt idx="183">
                  <c:v>23268</c:v>
                </c:pt>
                <c:pt idx="184">
                  <c:v>9060</c:v>
                </c:pt>
                <c:pt idx="185">
                  <c:v>25870</c:v>
                </c:pt>
                <c:pt idx="186">
                  <c:v>37834</c:v>
                </c:pt>
                <c:pt idx="187">
                  <c:v>26459</c:v>
                </c:pt>
                <c:pt idx="188">
                  <c:v>40964</c:v>
                </c:pt>
                <c:pt idx="189">
                  <c:v>31813</c:v>
                </c:pt>
                <c:pt idx="190">
                  <c:v>31251</c:v>
                </c:pt>
                <c:pt idx="191">
                  <c:v>23641</c:v>
                </c:pt>
                <c:pt idx="192">
                  <c:v>24516</c:v>
                </c:pt>
                <c:pt idx="193">
                  <c:v>17295</c:v>
                </c:pt>
                <c:pt idx="194">
                  <c:v>29737</c:v>
                </c:pt>
                <c:pt idx="195">
                  <c:v>26861</c:v>
                </c:pt>
                <c:pt idx="196">
                  <c:v>22740</c:v>
                </c:pt>
                <c:pt idx="197">
                  <c:v>22593</c:v>
                </c:pt>
                <c:pt idx="198">
                  <c:v>32532</c:v>
                </c:pt>
                <c:pt idx="199">
                  <c:v>26951</c:v>
                </c:pt>
                <c:pt idx="200">
                  <c:v>25508</c:v>
                </c:pt>
                <c:pt idx="201">
                  <c:v>32353</c:v>
                </c:pt>
                <c:pt idx="202">
                  <c:v>22814</c:v>
                </c:pt>
                <c:pt idx="203">
                  <c:v>18278</c:v>
                </c:pt>
                <c:pt idx="204">
                  <c:v>14087</c:v>
                </c:pt>
                <c:pt idx="205">
                  <c:v>36686</c:v>
                </c:pt>
                <c:pt idx="206">
                  <c:v>33489</c:v>
                </c:pt>
                <c:pt idx="207">
                  <c:v>23067</c:v>
                </c:pt>
                <c:pt idx="208">
                  <c:v>8663</c:v>
                </c:pt>
                <c:pt idx="209">
                  <c:v>16529</c:v>
                </c:pt>
                <c:pt idx="210">
                  <c:v>15381</c:v>
                </c:pt>
                <c:pt idx="211">
                  <c:v>20769</c:v>
                </c:pt>
                <c:pt idx="212">
                  <c:v>18117</c:v>
                </c:pt>
                <c:pt idx="213">
                  <c:v>5420</c:v>
                </c:pt>
                <c:pt idx="214">
                  <c:v>31382</c:v>
                </c:pt>
                <c:pt idx="215">
                  <c:v>16397</c:v>
                </c:pt>
                <c:pt idx="216">
                  <c:v>38488</c:v>
                </c:pt>
                <c:pt idx="217">
                  <c:v>20936</c:v>
                </c:pt>
                <c:pt idx="218">
                  <c:v>15269</c:v>
                </c:pt>
                <c:pt idx="219">
                  <c:v>31278</c:v>
                </c:pt>
                <c:pt idx="220">
                  <c:v>12213</c:v>
                </c:pt>
                <c:pt idx="221">
                  <c:v>16682</c:v>
                </c:pt>
                <c:pt idx="222">
                  <c:v>17953</c:v>
                </c:pt>
                <c:pt idx="223">
                  <c:v>8920</c:v>
                </c:pt>
                <c:pt idx="224">
                  <c:v>3660</c:v>
                </c:pt>
                <c:pt idx="225">
                  <c:v>3941</c:v>
                </c:pt>
                <c:pt idx="226">
                  <c:v>9936</c:v>
                </c:pt>
                <c:pt idx="227">
                  <c:v>12604</c:v>
                </c:pt>
                <c:pt idx="228">
                  <c:v>11340</c:v>
                </c:pt>
                <c:pt idx="229">
                  <c:v>24614</c:v>
                </c:pt>
                <c:pt idx="230">
                  <c:v>83431</c:v>
                </c:pt>
                <c:pt idx="231">
                  <c:v>61205</c:v>
                </c:pt>
                <c:pt idx="232">
                  <c:v>35430</c:v>
                </c:pt>
                <c:pt idx="233">
                  <c:v>46883</c:v>
                </c:pt>
                <c:pt idx="234">
                  <c:v>39734</c:v>
                </c:pt>
                <c:pt idx="235">
                  <c:v>14409</c:v>
                </c:pt>
                <c:pt idx="236">
                  <c:v>18760</c:v>
                </c:pt>
                <c:pt idx="237">
                  <c:v>149187</c:v>
                </c:pt>
                <c:pt idx="238">
                  <c:v>237917</c:v>
                </c:pt>
                <c:pt idx="239">
                  <c:v>64347</c:v>
                </c:pt>
                <c:pt idx="240">
                  <c:v>177474</c:v>
                </c:pt>
                <c:pt idx="241">
                  <c:v>111938</c:v>
                </c:pt>
                <c:pt idx="242">
                  <c:v>33169</c:v>
                </c:pt>
                <c:pt idx="243">
                  <c:v>22482</c:v>
                </c:pt>
                <c:pt idx="244">
                  <c:v>27224</c:v>
                </c:pt>
                <c:pt idx="245">
                  <c:v>18423</c:v>
                </c:pt>
                <c:pt idx="246">
                  <c:v>16774</c:v>
                </c:pt>
                <c:pt idx="247">
                  <c:v>25350</c:v>
                </c:pt>
                <c:pt idx="248">
                  <c:v>14722</c:v>
                </c:pt>
                <c:pt idx="249">
                  <c:v>29253</c:v>
                </c:pt>
                <c:pt idx="250">
                  <c:v>12751</c:v>
                </c:pt>
                <c:pt idx="251">
                  <c:v>9956</c:v>
                </c:pt>
                <c:pt idx="252">
                  <c:v>18240</c:v>
                </c:pt>
                <c:pt idx="253">
                  <c:v>35530</c:v>
                </c:pt>
                <c:pt idx="254">
                  <c:v>55477</c:v>
                </c:pt>
                <c:pt idx="255">
                  <c:v>24407</c:v>
                </c:pt>
                <c:pt idx="256">
                  <c:v>34080</c:v>
                </c:pt>
                <c:pt idx="257">
                  <c:v>25753</c:v>
                </c:pt>
                <c:pt idx="258">
                  <c:v>10962</c:v>
                </c:pt>
                <c:pt idx="259">
                  <c:v>8900</c:v>
                </c:pt>
                <c:pt idx="260">
                  <c:v>10371</c:v>
                </c:pt>
                <c:pt idx="261">
                  <c:v>11165</c:v>
                </c:pt>
                <c:pt idx="262">
                  <c:v>46162</c:v>
                </c:pt>
                <c:pt idx="263">
                  <c:v>45288</c:v>
                </c:pt>
                <c:pt idx="264">
                  <c:v>30199</c:v>
                </c:pt>
                <c:pt idx="265">
                  <c:v>17910</c:v>
                </c:pt>
                <c:pt idx="266">
                  <c:v>27210</c:v>
                </c:pt>
                <c:pt idx="267">
                  <c:v>38533</c:v>
                </c:pt>
                <c:pt idx="268">
                  <c:v>64991</c:v>
                </c:pt>
                <c:pt idx="269">
                  <c:v>53173</c:v>
                </c:pt>
                <c:pt idx="270">
                  <c:v>31160</c:v>
                </c:pt>
                <c:pt idx="271">
                  <c:v>12170</c:v>
                </c:pt>
                <c:pt idx="272">
                  <c:v>19449</c:v>
                </c:pt>
                <c:pt idx="273">
                  <c:v>17696</c:v>
                </c:pt>
                <c:pt idx="274">
                  <c:v>16372</c:v>
                </c:pt>
                <c:pt idx="275">
                  <c:v>32213</c:v>
                </c:pt>
                <c:pt idx="276">
                  <c:v>50218</c:v>
                </c:pt>
                <c:pt idx="277">
                  <c:v>31814</c:v>
                </c:pt>
                <c:pt idx="278">
                  <c:v>32451</c:v>
                </c:pt>
                <c:pt idx="279">
                  <c:v>90945</c:v>
                </c:pt>
                <c:pt idx="280">
                  <c:v>80015</c:v>
                </c:pt>
                <c:pt idx="281">
                  <c:v>34671</c:v>
                </c:pt>
                <c:pt idx="282">
                  <c:v>29119</c:v>
                </c:pt>
                <c:pt idx="283">
                  <c:v>38091</c:v>
                </c:pt>
                <c:pt idx="284">
                  <c:v>31798</c:v>
                </c:pt>
                <c:pt idx="285">
                  <c:v>22466</c:v>
                </c:pt>
                <c:pt idx="286">
                  <c:v>22411</c:v>
                </c:pt>
                <c:pt idx="287">
                  <c:v>27400</c:v>
                </c:pt>
                <c:pt idx="288">
                  <c:v>46611</c:v>
                </c:pt>
                <c:pt idx="289">
                  <c:v>31737</c:v>
                </c:pt>
                <c:pt idx="290">
                  <c:v>33747</c:v>
                </c:pt>
                <c:pt idx="291">
                  <c:v>34175</c:v>
                </c:pt>
                <c:pt idx="292">
                  <c:v>21004</c:v>
                </c:pt>
                <c:pt idx="293">
                  <c:v>17432</c:v>
                </c:pt>
                <c:pt idx="294">
                  <c:v>11977</c:v>
                </c:pt>
                <c:pt idx="295">
                  <c:v>97337</c:v>
                </c:pt>
                <c:pt idx="296">
                  <c:v>325420</c:v>
                </c:pt>
                <c:pt idx="297">
                  <c:v>93389</c:v>
                </c:pt>
                <c:pt idx="298">
                  <c:v>35124</c:v>
                </c:pt>
                <c:pt idx="299">
                  <c:v>30142</c:v>
                </c:pt>
                <c:pt idx="300">
                  <c:v>44727</c:v>
                </c:pt>
                <c:pt idx="301">
                  <c:v>26757</c:v>
                </c:pt>
                <c:pt idx="302">
                  <c:v>50656</c:v>
                </c:pt>
                <c:pt idx="303">
                  <c:v>63179</c:v>
                </c:pt>
                <c:pt idx="304">
                  <c:v>37993</c:v>
                </c:pt>
                <c:pt idx="305">
                  <c:v>55152</c:v>
                </c:pt>
                <c:pt idx="306">
                  <c:v>43901</c:v>
                </c:pt>
                <c:pt idx="307">
                  <c:v>45600</c:v>
                </c:pt>
                <c:pt idx="308">
                  <c:v>57050</c:v>
                </c:pt>
                <c:pt idx="309">
                  <c:v>151320</c:v>
                </c:pt>
                <c:pt idx="310">
                  <c:v>100954</c:v>
                </c:pt>
                <c:pt idx="311">
                  <c:v>41164</c:v>
                </c:pt>
                <c:pt idx="312">
                  <c:v>73783</c:v>
                </c:pt>
                <c:pt idx="313">
                  <c:v>22519</c:v>
                </c:pt>
                <c:pt idx="314">
                  <c:v>31428</c:v>
                </c:pt>
                <c:pt idx="315">
                  <c:v>25413</c:v>
                </c:pt>
                <c:pt idx="316">
                  <c:v>45636</c:v>
                </c:pt>
                <c:pt idx="317">
                  <c:v>164450</c:v>
                </c:pt>
                <c:pt idx="318">
                  <c:v>100061</c:v>
                </c:pt>
                <c:pt idx="319">
                  <c:v>27970</c:v>
                </c:pt>
                <c:pt idx="320">
                  <c:v>22753</c:v>
                </c:pt>
                <c:pt idx="321">
                  <c:v>39534</c:v>
                </c:pt>
                <c:pt idx="322">
                  <c:v>35051</c:v>
                </c:pt>
                <c:pt idx="323">
                  <c:v>28457</c:v>
                </c:pt>
                <c:pt idx="324">
                  <c:v>59033</c:v>
                </c:pt>
                <c:pt idx="325">
                  <c:v>32686</c:v>
                </c:pt>
                <c:pt idx="326">
                  <c:v>14482</c:v>
                </c:pt>
                <c:pt idx="327">
                  <c:v>42552</c:v>
                </c:pt>
                <c:pt idx="328">
                  <c:v>32210</c:v>
                </c:pt>
                <c:pt idx="329">
                  <c:v>24726</c:v>
                </c:pt>
                <c:pt idx="330">
                  <c:v>36641</c:v>
                </c:pt>
                <c:pt idx="331">
                  <c:v>39696</c:v>
                </c:pt>
                <c:pt idx="332">
                  <c:v>25736</c:v>
                </c:pt>
                <c:pt idx="333">
                  <c:v>21439</c:v>
                </c:pt>
                <c:pt idx="334">
                  <c:v>32244</c:v>
                </c:pt>
                <c:pt idx="335">
                  <c:v>12670</c:v>
                </c:pt>
                <c:pt idx="336">
                  <c:v>17338</c:v>
                </c:pt>
                <c:pt idx="337">
                  <c:v>25469</c:v>
                </c:pt>
                <c:pt idx="338">
                  <c:v>55148</c:v>
                </c:pt>
                <c:pt idx="339">
                  <c:v>20470</c:v>
                </c:pt>
                <c:pt idx="340">
                  <c:v>86749</c:v>
                </c:pt>
                <c:pt idx="341">
                  <c:v>33452</c:v>
                </c:pt>
                <c:pt idx="342">
                  <c:v>25870</c:v>
                </c:pt>
                <c:pt idx="343">
                  <c:v>16788</c:v>
                </c:pt>
                <c:pt idx="344">
                  <c:v>47913</c:v>
                </c:pt>
                <c:pt idx="345">
                  <c:v>64307</c:v>
                </c:pt>
                <c:pt idx="346">
                  <c:v>37372</c:v>
                </c:pt>
                <c:pt idx="347">
                  <c:v>34962</c:v>
                </c:pt>
                <c:pt idx="348">
                  <c:v>40013</c:v>
                </c:pt>
                <c:pt idx="349">
                  <c:v>26037</c:v>
                </c:pt>
                <c:pt idx="350">
                  <c:v>11779</c:v>
                </c:pt>
                <c:pt idx="351">
                  <c:v>27383</c:v>
                </c:pt>
                <c:pt idx="352">
                  <c:v>82843</c:v>
                </c:pt>
                <c:pt idx="353">
                  <c:v>91012</c:v>
                </c:pt>
                <c:pt idx="354">
                  <c:v>62885</c:v>
                </c:pt>
                <c:pt idx="355">
                  <c:v>30993</c:v>
                </c:pt>
                <c:pt idx="356">
                  <c:v>29224</c:v>
                </c:pt>
                <c:pt idx="357">
                  <c:v>59661</c:v>
                </c:pt>
                <c:pt idx="358">
                  <c:v>27388</c:v>
                </c:pt>
                <c:pt idx="359">
                  <c:v>25687</c:v>
                </c:pt>
                <c:pt idx="360">
                  <c:v>17363</c:v>
                </c:pt>
                <c:pt idx="361">
                  <c:v>37089</c:v>
                </c:pt>
                <c:pt idx="362">
                  <c:v>13314</c:v>
                </c:pt>
                <c:pt idx="363">
                  <c:v>6455</c:v>
                </c:pt>
                <c:pt idx="364">
                  <c:v>3880</c:v>
                </c:pt>
                <c:pt idx="365">
                  <c:v>16516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6E9-44A2-9EF7-83C3DF32B2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4857864"/>
        <c:axId val="264862784"/>
      </c:lineChart>
      <c:catAx>
        <c:axId val="264857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862784"/>
        <c:crosses val="autoZero"/>
        <c:auto val="1"/>
        <c:lblAlgn val="ctr"/>
        <c:lblOffset val="100"/>
        <c:noMultiLvlLbl val="0"/>
      </c:catAx>
      <c:valAx>
        <c:axId val="2648627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857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21</c:v>
                </c:pt>
                <c:pt idx="1">
                  <c:v>129</c:v>
                </c:pt>
                <c:pt idx="2">
                  <c:v>54</c:v>
                </c:pt>
                <c:pt idx="3">
                  <c:v>179</c:v>
                </c:pt>
                <c:pt idx="4">
                  <c:v>384</c:v>
                </c:pt>
                <c:pt idx="5">
                  <c:v>350</c:v>
                </c:pt>
                <c:pt idx="6">
                  <c:v>269</c:v>
                </c:pt>
                <c:pt idx="7">
                  <c:v>51</c:v>
                </c:pt>
                <c:pt idx="8">
                  <c:v>424</c:v>
                </c:pt>
                <c:pt idx="9">
                  <c:v>435</c:v>
                </c:pt>
                <c:pt idx="10">
                  <c:v>278</c:v>
                </c:pt>
                <c:pt idx="11">
                  <c:v>203</c:v>
                </c:pt>
                <c:pt idx="12">
                  <c:v>131</c:v>
                </c:pt>
                <c:pt idx="13">
                  <c:v>564</c:v>
                </c:pt>
                <c:pt idx="14">
                  <c:v>1033</c:v>
                </c:pt>
                <c:pt idx="15">
                  <c:v>886</c:v>
                </c:pt>
                <c:pt idx="16">
                  <c:v>645</c:v>
                </c:pt>
                <c:pt idx="17">
                  <c:v>258</c:v>
                </c:pt>
                <c:pt idx="18">
                  <c:v>254</c:v>
                </c:pt>
                <c:pt idx="19">
                  <c:v>1238</c:v>
                </c:pt>
                <c:pt idx="20">
                  <c:v>322</c:v>
                </c:pt>
                <c:pt idx="21">
                  <c:v>693</c:v>
                </c:pt>
                <c:pt idx="22">
                  <c:v>704</c:v>
                </c:pt>
                <c:pt idx="23">
                  <c:v>928</c:v>
                </c:pt>
                <c:pt idx="24">
                  <c:v>1634</c:v>
                </c:pt>
                <c:pt idx="25">
                  <c:v>855</c:v>
                </c:pt>
                <c:pt idx="26">
                  <c:v>1476</c:v>
                </c:pt>
                <c:pt idx="27">
                  <c:v>2896</c:v>
                </c:pt>
                <c:pt idx="28">
                  <c:v>1664</c:v>
                </c:pt>
                <c:pt idx="29">
                  <c:v>1573</c:v>
                </c:pt>
                <c:pt idx="30">
                  <c:v>1811</c:v>
                </c:pt>
                <c:pt idx="31">
                  <c:v>1707</c:v>
                </c:pt>
                <c:pt idx="32">
                  <c:v>1882</c:v>
                </c:pt>
                <c:pt idx="33">
                  <c:v>535</c:v>
                </c:pt>
                <c:pt idx="34">
                  <c:v>2019</c:v>
                </c:pt>
                <c:pt idx="35">
                  <c:v>383</c:v>
                </c:pt>
                <c:pt idx="36">
                  <c:v>485</c:v>
                </c:pt>
                <c:pt idx="37">
                  <c:v>798</c:v>
                </c:pt>
                <c:pt idx="38">
                  <c:v>217</c:v>
                </c:pt>
                <c:pt idx="39">
                  <c:v>322</c:v>
                </c:pt>
                <c:pt idx="40">
                  <c:v>1586</c:v>
                </c:pt>
                <c:pt idx="41">
                  <c:v>724</c:v>
                </c:pt>
                <c:pt idx="42">
                  <c:v>464</c:v>
                </c:pt>
                <c:pt idx="43">
                  <c:v>2434</c:v>
                </c:pt>
                <c:pt idx="44">
                  <c:v>1424</c:v>
                </c:pt>
                <c:pt idx="45">
                  <c:v>686</c:v>
                </c:pt>
                <c:pt idx="46">
                  <c:v>980</c:v>
                </c:pt>
                <c:pt idx="47">
                  <c:v>789</c:v>
                </c:pt>
                <c:pt idx="48">
                  <c:v>849</c:v>
                </c:pt>
                <c:pt idx="49">
                  <c:v>1961</c:v>
                </c:pt>
                <c:pt idx="50">
                  <c:v>961</c:v>
                </c:pt>
                <c:pt idx="51">
                  <c:v>2181</c:v>
                </c:pt>
                <c:pt idx="52">
                  <c:v>2285</c:v>
                </c:pt>
                <c:pt idx="53">
                  <c:v>1240</c:v>
                </c:pt>
                <c:pt idx="54">
                  <c:v>564</c:v>
                </c:pt>
                <c:pt idx="55">
                  <c:v>461</c:v>
                </c:pt>
                <c:pt idx="56">
                  <c:v>424</c:v>
                </c:pt>
                <c:pt idx="57">
                  <c:v>380</c:v>
                </c:pt>
                <c:pt idx="58">
                  <c:v>1777</c:v>
                </c:pt>
                <c:pt idx="59">
                  <c:v>778</c:v>
                </c:pt>
                <c:pt idx="60">
                  <c:v>901</c:v>
                </c:pt>
                <c:pt idx="61">
                  <c:v>1295</c:v>
                </c:pt>
                <c:pt idx="62">
                  <c:v>746</c:v>
                </c:pt>
                <c:pt idx="63">
                  <c:v>595</c:v>
                </c:pt>
                <c:pt idx="64">
                  <c:v>361</c:v>
                </c:pt>
                <c:pt idx="65">
                  <c:v>587</c:v>
                </c:pt>
                <c:pt idx="66">
                  <c:v>595</c:v>
                </c:pt>
                <c:pt idx="67">
                  <c:v>15573</c:v>
                </c:pt>
                <c:pt idx="68">
                  <c:v>1510</c:v>
                </c:pt>
                <c:pt idx="69">
                  <c:v>425</c:v>
                </c:pt>
                <c:pt idx="70">
                  <c:v>647</c:v>
                </c:pt>
                <c:pt idx="71">
                  <c:v>794</c:v>
                </c:pt>
                <c:pt idx="72">
                  <c:v>912</c:v>
                </c:pt>
                <c:pt idx="73">
                  <c:v>3113</c:v>
                </c:pt>
                <c:pt idx="74">
                  <c:v>1410</c:v>
                </c:pt>
                <c:pt idx="75">
                  <c:v>1489</c:v>
                </c:pt>
                <c:pt idx="76">
                  <c:v>1507</c:v>
                </c:pt>
                <c:pt idx="77">
                  <c:v>700</c:v>
                </c:pt>
                <c:pt idx="78">
                  <c:v>904</c:v>
                </c:pt>
                <c:pt idx="79">
                  <c:v>1698</c:v>
                </c:pt>
                <c:pt idx="80">
                  <c:v>2202</c:v>
                </c:pt>
                <c:pt idx="81">
                  <c:v>5388</c:v>
                </c:pt>
                <c:pt idx="82">
                  <c:v>920</c:v>
                </c:pt>
                <c:pt idx="83">
                  <c:v>1044</c:v>
                </c:pt>
                <c:pt idx="84">
                  <c:v>616</c:v>
                </c:pt>
                <c:pt idx="85">
                  <c:v>493</c:v>
                </c:pt>
                <c:pt idx="86">
                  <c:v>398</c:v>
                </c:pt>
                <c:pt idx="87">
                  <c:v>763</c:v>
                </c:pt>
                <c:pt idx="88">
                  <c:v>1273</c:v>
                </c:pt>
                <c:pt idx="89">
                  <c:v>1236</c:v>
                </c:pt>
                <c:pt idx="90">
                  <c:v>48860</c:v>
                </c:pt>
                <c:pt idx="91">
                  <c:v>27229</c:v>
                </c:pt>
                <c:pt idx="92">
                  <c:v>7752</c:v>
                </c:pt>
                <c:pt idx="93">
                  <c:v>3601</c:v>
                </c:pt>
                <c:pt idx="94">
                  <c:v>1586</c:v>
                </c:pt>
                <c:pt idx="95">
                  <c:v>3968</c:v>
                </c:pt>
                <c:pt idx="96">
                  <c:v>9093</c:v>
                </c:pt>
                <c:pt idx="97">
                  <c:v>1784</c:v>
                </c:pt>
                <c:pt idx="98">
                  <c:v>1370</c:v>
                </c:pt>
                <c:pt idx="99">
                  <c:v>1193</c:v>
                </c:pt>
                <c:pt idx="100">
                  <c:v>2049</c:v>
                </c:pt>
                <c:pt idx="101">
                  <c:v>2447</c:v>
                </c:pt>
                <c:pt idx="102">
                  <c:v>2332</c:v>
                </c:pt>
                <c:pt idx="103">
                  <c:v>1368</c:v>
                </c:pt>
                <c:pt idx="104">
                  <c:v>1229</c:v>
                </c:pt>
                <c:pt idx="105">
                  <c:v>791</c:v>
                </c:pt>
                <c:pt idx="106">
                  <c:v>1301</c:v>
                </c:pt>
                <c:pt idx="107">
                  <c:v>2780</c:v>
                </c:pt>
                <c:pt idx="108">
                  <c:v>1018</c:v>
                </c:pt>
                <c:pt idx="109">
                  <c:v>704</c:v>
                </c:pt>
                <c:pt idx="110">
                  <c:v>1867</c:v>
                </c:pt>
                <c:pt idx="111">
                  <c:v>1086</c:v>
                </c:pt>
                <c:pt idx="112">
                  <c:v>1093</c:v>
                </c:pt>
                <c:pt idx="113">
                  <c:v>1775</c:v>
                </c:pt>
                <c:pt idx="114">
                  <c:v>2414</c:v>
                </c:pt>
                <c:pt idx="115">
                  <c:v>826</c:v>
                </c:pt>
                <c:pt idx="116">
                  <c:v>2946</c:v>
                </c:pt>
                <c:pt idx="117">
                  <c:v>1247</c:v>
                </c:pt>
                <c:pt idx="118">
                  <c:v>3488</c:v>
                </c:pt>
                <c:pt idx="119">
                  <c:v>1650</c:v>
                </c:pt>
                <c:pt idx="120">
                  <c:v>1510</c:v>
                </c:pt>
                <c:pt idx="121">
                  <c:v>37608</c:v>
                </c:pt>
                <c:pt idx="122">
                  <c:v>7834</c:v>
                </c:pt>
                <c:pt idx="123">
                  <c:v>1368</c:v>
                </c:pt>
                <c:pt idx="124">
                  <c:v>1260</c:v>
                </c:pt>
                <c:pt idx="125">
                  <c:v>766</c:v>
                </c:pt>
                <c:pt idx="126">
                  <c:v>775</c:v>
                </c:pt>
                <c:pt idx="127">
                  <c:v>1054</c:v>
                </c:pt>
                <c:pt idx="128">
                  <c:v>3168</c:v>
                </c:pt>
                <c:pt idx="129">
                  <c:v>2467</c:v>
                </c:pt>
                <c:pt idx="130">
                  <c:v>915</c:v>
                </c:pt>
                <c:pt idx="131">
                  <c:v>959</c:v>
                </c:pt>
                <c:pt idx="132">
                  <c:v>1845</c:v>
                </c:pt>
                <c:pt idx="133">
                  <c:v>1227</c:v>
                </c:pt>
                <c:pt idx="134">
                  <c:v>3036</c:v>
                </c:pt>
                <c:pt idx="135">
                  <c:v>1349</c:v>
                </c:pt>
                <c:pt idx="136">
                  <c:v>2389</c:v>
                </c:pt>
                <c:pt idx="137">
                  <c:v>982</c:v>
                </c:pt>
                <c:pt idx="138">
                  <c:v>1995</c:v>
                </c:pt>
                <c:pt idx="139">
                  <c:v>2605</c:v>
                </c:pt>
                <c:pt idx="140">
                  <c:v>2693</c:v>
                </c:pt>
                <c:pt idx="141">
                  <c:v>1760</c:v>
                </c:pt>
                <c:pt idx="142">
                  <c:v>1016</c:v>
                </c:pt>
                <c:pt idx="143">
                  <c:v>1026</c:v>
                </c:pt>
                <c:pt idx="144">
                  <c:v>2366</c:v>
                </c:pt>
                <c:pt idx="145">
                  <c:v>1842</c:v>
                </c:pt>
                <c:pt idx="146">
                  <c:v>619</c:v>
                </c:pt>
                <c:pt idx="147">
                  <c:v>511</c:v>
                </c:pt>
                <c:pt idx="148">
                  <c:v>890</c:v>
                </c:pt>
                <c:pt idx="149">
                  <c:v>10206</c:v>
                </c:pt>
                <c:pt idx="150">
                  <c:v>3019</c:v>
                </c:pt>
                <c:pt idx="151">
                  <c:v>958</c:v>
                </c:pt>
                <c:pt idx="152">
                  <c:v>1159</c:v>
                </c:pt>
                <c:pt idx="153">
                  <c:v>951</c:v>
                </c:pt>
                <c:pt idx="154">
                  <c:v>550</c:v>
                </c:pt>
                <c:pt idx="155">
                  <c:v>585</c:v>
                </c:pt>
                <c:pt idx="156">
                  <c:v>1619</c:v>
                </c:pt>
                <c:pt idx="157">
                  <c:v>685</c:v>
                </c:pt>
                <c:pt idx="158">
                  <c:v>996</c:v>
                </c:pt>
                <c:pt idx="159">
                  <c:v>1398</c:v>
                </c:pt>
                <c:pt idx="160">
                  <c:v>1700</c:v>
                </c:pt>
                <c:pt idx="161">
                  <c:v>1187</c:v>
                </c:pt>
                <c:pt idx="162">
                  <c:v>993</c:v>
                </c:pt>
                <c:pt idx="163">
                  <c:v>1256</c:v>
                </c:pt>
                <c:pt idx="164">
                  <c:v>668</c:v>
                </c:pt>
                <c:pt idx="165">
                  <c:v>567</c:v>
                </c:pt>
                <c:pt idx="166">
                  <c:v>224</c:v>
                </c:pt>
                <c:pt idx="167">
                  <c:v>1732</c:v>
                </c:pt>
                <c:pt idx="168">
                  <c:v>763</c:v>
                </c:pt>
                <c:pt idx="169">
                  <c:v>1728</c:v>
                </c:pt>
                <c:pt idx="170">
                  <c:v>7134</c:v>
                </c:pt>
                <c:pt idx="171">
                  <c:v>1503</c:v>
                </c:pt>
                <c:pt idx="172">
                  <c:v>3108</c:v>
                </c:pt>
                <c:pt idx="173">
                  <c:v>1064</c:v>
                </c:pt>
                <c:pt idx="174">
                  <c:v>886</c:v>
                </c:pt>
                <c:pt idx="175">
                  <c:v>1855</c:v>
                </c:pt>
                <c:pt idx="176">
                  <c:v>1152</c:v>
                </c:pt>
                <c:pt idx="177">
                  <c:v>2811</c:v>
                </c:pt>
                <c:pt idx="178">
                  <c:v>1895</c:v>
                </c:pt>
                <c:pt idx="179">
                  <c:v>1779</c:v>
                </c:pt>
                <c:pt idx="180">
                  <c:v>1784</c:v>
                </c:pt>
                <c:pt idx="181">
                  <c:v>1267</c:v>
                </c:pt>
                <c:pt idx="182">
                  <c:v>2158</c:v>
                </c:pt>
                <c:pt idx="183">
                  <c:v>635</c:v>
                </c:pt>
                <c:pt idx="184">
                  <c:v>303</c:v>
                </c:pt>
                <c:pt idx="185">
                  <c:v>811</c:v>
                </c:pt>
                <c:pt idx="186">
                  <c:v>1483</c:v>
                </c:pt>
                <c:pt idx="187">
                  <c:v>917</c:v>
                </c:pt>
                <c:pt idx="188">
                  <c:v>1458</c:v>
                </c:pt>
                <c:pt idx="189">
                  <c:v>843</c:v>
                </c:pt>
                <c:pt idx="190">
                  <c:v>788</c:v>
                </c:pt>
                <c:pt idx="191">
                  <c:v>592</c:v>
                </c:pt>
                <c:pt idx="192">
                  <c:v>1267</c:v>
                </c:pt>
                <c:pt idx="193">
                  <c:v>561</c:v>
                </c:pt>
                <c:pt idx="194">
                  <c:v>895</c:v>
                </c:pt>
                <c:pt idx="195">
                  <c:v>969</c:v>
                </c:pt>
                <c:pt idx="196">
                  <c:v>584</c:v>
                </c:pt>
                <c:pt idx="197">
                  <c:v>619</c:v>
                </c:pt>
                <c:pt idx="198">
                  <c:v>1059</c:v>
                </c:pt>
                <c:pt idx="199">
                  <c:v>904</c:v>
                </c:pt>
                <c:pt idx="200">
                  <c:v>947</c:v>
                </c:pt>
                <c:pt idx="201">
                  <c:v>1392</c:v>
                </c:pt>
                <c:pt idx="202">
                  <c:v>675</c:v>
                </c:pt>
                <c:pt idx="203">
                  <c:v>781</c:v>
                </c:pt>
                <c:pt idx="204">
                  <c:v>486</c:v>
                </c:pt>
                <c:pt idx="205">
                  <c:v>1324</c:v>
                </c:pt>
                <c:pt idx="206">
                  <c:v>1290</c:v>
                </c:pt>
                <c:pt idx="207">
                  <c:v>980</c:v>
                </c:pt>
                <c:pt idx="208">
                  <c:v>529</c:v>
                </c:pt>
                <c:pt idx="209">
                  <c:v>589</c:v>
                </c:pt>
                <c:pt idx="210">
                  <c:v>778</c:v>
                </c:pt>
                <c:pt idx="211">
                  <c:v>716</c:v>
                </c:pt>
                <c:pt idx="212">
                  <c:v>428</c:v>
                </c:pt>
                <c:pt idx="213">
                  <c:v>136</c:v>
                </c:pt>
                <c:pt idx="214">
                  <c:v>1823</c:v>
                </c:pt>
                <c:pt idx="215">
                  <c:v>654</c:v>
                </c:pt>
                <c:pt idx="216">
                  <c:v>1862</c:v>
                </c:pt>
                <c:pt idx="217">
                  <c:v>1374</c:v>
                </c:pt>
                <c:pt idx="218">
                  <c:v>530</c:v>
                </c:pt>
                <c:pt idx="219">
                  <c:v>895</c:v>
                </c:pt>
                <c:pt idx="220">
                  <c:v>503</c:v>
                </c:pt>
                <c:pt idx="221">
                  <c:v>336</c:v>
                </c:pt>
                <c:pt idx="222">
                  <c:v>616</c:v>
                </c:pt>
                <c:pt idx="223">
                  <c:v>224</c:v>
                </c:pt>
                <c:pt idx="224">
                  <c:v>151</c:v>
                </c:pt>
                <c:pt idx="225">
                  <c:v>190</c:v>
                </c:pt>
                <c:pt idx="226">
                  <c:v>958</c:v>
                </c:pt>
                <c:pt idx="227">
                  <c:v>649</c:v>
                </c:pt>
                <c:pt idx="228">
                  <c:v>617</c:v>
                </c:pt>
                <c:pt idx="229">
                  <c:v>898</c:v>
                </c:pt>
                <c:pt idx="230">
                  <c:v>3521</c:v>
                </c:pt>
                <c:pt idx="231">
                  <c:v>1351</c:v>
                </c:pt>
                <c:pt idx="232">
                  <c:v>966</c:v>
                </c:pt>
                <c:pt idx="233">
                  <c:v>1946</c:v>
                </c:pt>
                <c:pt idx="234">
                  <c:v>1643</c:v>
                </c:pt>
                <c:pt idx="235">
                  <c:v>445</c:v>
                </c:pt>
                <c:pt idx="236">
                  <c:v>660</c:v>
                </c:pt>
                <c:pt idx="237">
                  <c:v>7996</c:v>
                </c:pt>
                <c:pt idx="238">
                  <c:v>9741</c:v>
                </c:pt>
                <c:pt idx="239">
                  <c:v>3197</c:v>
                </c:pt>
                <c:pt idx="240">
                  <c:v>5689</c:v>
                </c:pt>
                <c:pt idx="241">
                  <c:v>2401</c:v>
                </c:pt>
                <c:pt idx="242">
                  <c:v>733</c:v>
                </c:pt>
                <c:pt idx="243">
                  <c:v>932</c:v>
                </c:pt>
                <c:pt idx="244">
                  <c:v>687</c:v>
                </c:pt>
                <c:pt idx="245">
                  <c:v>478</c:v>
                </c:pt>
                <c:pt idx="246">
                  <c:v>263</c:v>
                </c:pt>
                <c:pt idx="247">
                  <c:v>943</c:v>
                </c:pt>
                <c:pt idx="248">
                  <c:v>413</c:v>
                </c:pt>
                <c:pt idx="249">
                  <c:v>1162</c:v>
                </c:pt>
                <c:pt idx="250">
                  <c:v>389</c:v>
                </c:pt>
                <c:pt idx="251">
                  <c:v>246</c:v>
                </c:pt>
                <c:pt idx="252">
                  <c:v>450</c:v>
                </c:pt>
                <c:pt idx="253">
                  <c:v>1353</c:v>
                </c:pt>
                <c:pt idx="254">
                  <c:v>2082</c:v>
                </c:pt>
                <c:pt idx="255">
                  <c:v>728</c:v>
                </c:pt>
                <c:pt idx="256">
                  <c:v>1299</c:v>
                </c:pt>
                <c:pt idx="257">
                  <c:v>826</c:v>
                </c:pt>
                <c:pt idx="258">
                  <c:v>335</c:v>
                </c:pt>
                <c:pt idx="259">
                  <c:v>411</c:v>
                </c:pt>
                <c:pt idx="260">
                  <c:v>466</c:v>
                </c:pt>
                <c:pt idx="261">
                  <c:v>795</c:v>
                </c:pt>
                <c:pt idx="262">
                  <c:v>2772</c:v>
                </c:pt>
                <c:pt idx="263">
                  <c:v>1882</c:v>
                </c:pt>
                <c:pt idx="264">
                  <c:v>1038</c:v>
                </c:pt>
                <c:pt idx="265">
                  <c:v>607</c:v>
                </c:pt>
                <c:pt idx="266">
                  <c:v>1801</c:v>
                </c:pt>
                <c:pt idx="267">
                  <c:v>1499</c:v>
                </c:pt>
                <c:pt idx="268">
                  <c:v>3583</c:v>
                </c:pt>
                <c:pt idx="269">
                  <c:v>2757</c:v>
                </c:pt>
                <c:pt idx="270">
                  <c:v>906</c:v>
                </c:pt>
                <c:pt idx="271">
                  <c:v>589</c:v>
                </c:pt>
                <c:pt idx="272">
                  <c:v>537</c:v>
                </c:pt>
                <c:pt idx="273">
                  <c:v>1115</c:v>
                </c:pt>
                <c:pt idx="274">
                  <c:v>1134</c:v>
                </c:pt>
                <c:pt idx="275">
                  <c:v>1191</c:v>
                </c:pt>
                <c:pt idx="276">
                  <c:v>1702</c:v>
                </c:pt>
                <c:pt idx="277">
                  <c:v>1056</c:v>
                </c:pt>
                <c:pt idx="278">
                  <c:v>803</c:v>
                </c:pt>
                <c:pt idx="279">
                  <c:v>4597</c:v>
                </c:pt>
                <c:pt idx="280">
                  <c:v>2411</c:v>
                </c:pt>
                <c:pt idx="281">
                  <c:v>1086</c:v>
                </c:pt>
                <c:pt idx="282">
                  <c:v>1155</c:v>
                </c:pt>
                <c:pt idx="283">
                  <c:v>1117</c:v>
                </c:pt>
                <c:pt idx="284">
                  <c:v>995</c:v>
                </c:pt>
                <c:pt idx="285">
                  <c:v>608</c:v>
                </c:pt>
                <c:pt idx="286">
                  <c:v>867</c:v>
                </c:pt>
                <c:pt idx="287">
                  <c:v>942</c:v>
                </c:pt>
                <c:pt idx="288">
                  <c:v>1556</c:v>
                </c:pt>
                <c:pt idx="289">
                  <c:v>917</c:v>
                </c:pt>
                <c:pt idx="290">
                  <c:v>1229</c:v>
                </c:pt>
                <c:pt idx="291">
                  <c:v>1436</c:v>
                </c:pt>
                <c:pt idx="292">
                  <c:v>542</c:v>
                </c:pt>
                <c:pt idx="293">
                  <c:v>441</c:v>
                </c:pt>
                <c:pt idx="294">
                  <c:v>356</c:v>
                </c:pt>
                <c:pt idx="295">
                  <c:v>7154</c:v>
                </c:pt>
                <c:pt idx="296">
                  <c:v>18430</c:v>
                </c:pt>
                <c:pt idx="297">
                  <c:v>5625</c:v>
                </c:pt>
                <c:pt idx="298">
                  <c:v>1349</c:v>
                </c:pt>
                <c:pt idx="299">
                  <c:v>1078</c:v>
                </c:pt>
                <c:pt idx="300">
                  <c:v>1386</c:v>
                </c:pt>
                <c:pt idx="301">
                  <c:v>800</c:v>
                </c:pt>
                <c:pt idx="302">
                  <c:v>1753</c:v>
                </c:pt>
                <c:pt idx="303">
                  <c:v>2538</c:v>
                </c:pt>
                <c:pt idx="304">
                  <c:v>890</c:v>
                </c:pt>
                <c:pt idx="305">
                  <c:v>1930</c:v>
                </c:pt>
                <c:pt idx="306">
                  <c:v>2210</c:v>
                </c:pt>
                <c:pt idx="307">
                  <c:v>3423</c:v>
                </c:pt>
                <c:pt idx="308">
                  <c:v>2637</c:v>
                </c:pt>
                <c:pt idx="309">
                  <c:v>5735</c:v>
                </c:pt>
                <c:pt idx="310">
                  <c:v>4880</c:v>
                </c:pt>
                <c:pt idx="311">
                  <c:v>2366</c:v>
                </c:pt>
                <c:pt idx="312">
                  <c:v>3294</c:v>
                </c:pt>
                <c:pt idx="313">
                  <c:v>473</c:v>
                </c:pt>
                <c:pt idx="314">
                  <c:v>760</c:v>
                </c:pt>
                <c:pt idx="315">
                  <c:v>242</c:v>
                </c:pt>
                <c:pt idx="316">
                  <c:v>1202</c:v>
                </c:pt>
                <c:pt idx="317">
                  <c:v>6638</c:v>
                </c:pt>
                <c:pt idx="318">
                  <c:v>3538</c:v>
                </c:pt>
                <c:pt idx="319">
                  <c:v>685</c:v>
                </c:pt>
                <c:pt idx="320">
                  <c:v>893</c:v>
                </c:pt>
                <c:pt idx="321">
                  <c:v>1240</c:v>
                </c:pt>
                <c:pt idx="322">
                  <c:v>779</c:v>
                </c:pt>
                <c:pt idx="323">
                  <c:v>537</c:v>
                </c:pt>
                <c:pt idx="324">
                  <c:v>2319</c:v>
                </c:pt>
                <c:pt idx="325">
                  <c:v>749</c:v>
                </c:pt>
                <c:pt idx="326">
                  <c:v>724</c:v>
                </c:pt>
                <c:pt idx="327">
                  <c:v>1815</c:v>
                </c:pt>
                <c:pt idx="328">
                  <c:v>866</c:v>
                </c:pt>
                <c:pt idx="329">
                  <c:v>569</c:v>
                </c:pt>
                <c:pt idx="330">
                  <c:v>1010</c:v>
                </c:pt>
                <c:pt idx="331">
                  <c:v>1011</c:v>
                </c:pt>
                <c:pt idx="332">
                  <c:v>769</c:v>
                </c:pt>
                <c:pt idx="333">
                  <c:v>647</c:v>
                </c:pt>
                <c:pt idx="334">
                  <c:v>1033</c:v>
                </c:pt>
                <c:pt idx="335">
                  <c:v>353</c:v>
                </c:pt>
                <c:pt idx="336">
                  <c:v>353</c:v>
                </c:pt>
                <c:pt idx="337">
                  <c:v>597</c:v>
                </c:pt>
                <c:pt idx="338">
                  <c:v>1691</c:v>
                </c:pt>
                <c:pt idx="339">
                  <c:v>535</c:v>
                </c:pt>
                <c:pt idx="340">
                  <c:v>2954</c:v>
                </c:pt>
                <c:pt idx="341">
                  <c:v>1147</c:v>
                </c:pt>
                <c:pt idx="342">
                  <c:v>866</c:v>
                </c:pt>
                <c:pt idx="343">
                  <c:v>721</c:v>
                </c:pt>
                <c:pt idx="344">
                  <c:v>1777</c:v>
                </c:pt>
                <c:pt idx="345">
                  <c:v>3636</c:v>
                </c:pt>
                <c:pt idx="346">
                  <c:v>1466</c:v>
                </c:pt>
                <c:pt idx="347">
                  <c:v>1460</c:v>
                </c:pt>
                <c:pt idx="348">
                  <c:v>2884</c:v>
                </c:pt>
                <c:pt idx="349">
                  <c:v>1223</c:v>
                </c:pt>
                <c:pt idx="350">
                  <c:v>728</c:v>
                </c:pt>
                <c:pt idx="351">
                  <c:v>585</c:v>
                </c:pt>
                <c:pt idx="352">
                  <c:v>6362</c:v>
                </c:pt>
                <c:pt idx="353">
                  <c:v>3566</c:v>
                </c:pt>
                <c:pt idx="354">
                  <c:v>1951</c:v>
                </c:pt>
                <c:pt idx="355">
                  <c:v>770</c:v>
                </c:pt>
                <c:pt idx="356">
                  <c:v>1541</c:v>
                </c:pt>
                <c:pt idx="357">
                  <c:v>4307</c:v>
                </c:pt>
                <c:pt idx="358">
                  <c:v>1105</c:v>
                </c:pt>
                <c:pt idx="359">
                  <c:v>438</c:v>
                </c:pt>
                <c:pt idx="360">
                  <c:v>754</c:v>
                </c:pt>
                <c:pt idx="361">
                  <c:v>1324</c:v>
                </c:pt>
                <c:pt idx="362">
                  <c:v>346</c:v>
                </c:pt>
                <c:pt idx="363">
                  <c:v>337</c:v>
                </c:pt>
                <c:pt idx="364">
                  <c:v>117</c:v>
                </c:pt>
                <c:pt idx="365">
                  <c:v>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0C9-4839-BA0E-2320811A58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792632"/>
        <c:axId val="266796568"/>
      </c:lineChart>
      <c:catAx>
        <c:axId val="26679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796568"/>
        <c:crosses val="autoZero"/>
        <c:auto val="1"/>
        <c:lblAlgn val="ctr"/>
        <c:lblOffset val="100"/>
        <c:noMultiLvlLbl val="0"/>
      </c:catAx>
      <c:valAx>
        <c:axId val="266796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7926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Sport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Sheet1!$A$2:$A$367</c:f>
              <c:strCache>
                <c:ptCount val="366"/>
                <c:pt idx="0">
                  <c:v>01.01.2016</c:v>
                </c:pt>
                <c:pt idx="1">
                  <c:v>02.01.2016</c:v>
                </c:pt>
                <c:pt idx="2">
                  <c:v>03.01.2016</c:v>
                </c:pt>
                <c:pt idx="3">
                  <c:v>04.01.2016</c:v>
                </c:pt>
                <c:pt idx="4">
                  <c:v>05.01.2016</c:v>
                </c:pt>
                <c:pt idx="5">
                  <c:v>06.01.2016</c:v>
                </c:pt>
                <c:pt idx="6">
                  <c:v>07.01.2016</c:v>
                </c:pt>
                <c:pt idx="7">
                  <c:v>08.01.2016</c:v>
                </c:pt>
                <c:pt idx="8">
                  <c:v>09.01.2016</c:v>
                </c:pt>
                <c:pt idx="9">
                  <c:v>10.01.2016</c:v>
                </c:pt>
                <c:pt idx="10">
                  <c:v>11.01.2016</c:v>
                </c:pt>
                <c:pt idx="11">
                  <c:v>12.01.2016</c:v>
                </c:pt>
                <c:pt idx="12">
                  <c:v>13.01.2016</c:v>
                </c:pt>
                <c:pt idx="13">
                  <c:v>14.01.2016</c:v>
                </c:pt>
                <c:pt idx="14">
                  <c:v>15.01.2016</c:v>
                </c:pt>
                <c:pt idx="15">
                  <c:v>16.01.2016</c:v>
                </c:pt>
                <c:pt idx="16">
                  <c:v>17.01.2016</c:v>
                </c:pt>
                <c:pt idx="17">
                  <c:v>18.01.2016</c:v>
                </c:pt>
                <c:pt idx="18">
                  <c:v>19.01.2016</c:v>
                </c:pt>
                <c:pt idx="19">
                  <c:v>20.01.2016</c:v>
                </c:pt>
                <c:pt idx="20">
                  <c:v>21.01.2016</c:v>
                </c:pt>
                <c:pt idx="21">
                  <c:v>22.01.2016</c:v>
                </c:pt>
                <c:pt idx="22">
                  <c:v>23.01.2016</c:v>
                </c:pt>
                <c:pt idx="23">
                  <c:v>24.01.2016</c:v>
                </c:pt>
                <c:pt idx="24">
                  <c:v>25.01.2016</c:v>
                </c:pt>
                <c:pt idx="25">
                  <c:v>26.01.2016</c:v>
                </c:pt>
                <c:pt idx="26">
                  <c:v>27.01.2016</c:v>
                </c:pt>
                <c:pt idx="27">
                  <c:v>28.01.2016</c:v>
                </c:pt>
                <c:pt idx="28">
                  <c:v>29.01.2016</c:v>
                </c:pt>
                <c:pt idx="29">
                  <c:v>30.01.2016</c:v>
                </c:pt>
                <c:pt idx="30">
                  <c:v>31.01.2016</c:v>
                </c:pt>
                <c:pt idx="31">
                  <c:v>01.02.2016</c:v>
                </c:pt>
                <c:pt idx="32">
                  <c:v>02.02.2016</c:v>
                </c:pt>
                <c:pt idx="33">
                  <c:v>03.02.2016</c:v>
                </c:pt>
                <c:pt idx="34">
                  <c:v>04.02.2016</c:v>
                </c:pt>
                <c:pt idx="35">
                  <c:v>05.02.2016</c:v>
                </c:pt>
                <c:pt idx="36">
                  <c:v>06.02.2016</c:v>
                </c:pt>
                <c:pt idx="37">
                  <c:v>07.02.2016</c:v>
                </c:pt>
                <c:pt idx="38">
                  <c:v>08.02.2016</c:v>
                </c:pt>
                <c:pt idx="39">
                  <c:v>09.02.2016</c:v>
                </c:pt>
                <c:pt idx="40">
                  <c:v>10.02.2016</c:v>
                </c:pt>
                <c:pt idx="41">
                  <c:v>11.02.2016</c:v>
                </c:pt>
                <c:pt idx="42">
                  <c:v>12.02.2016</c:v>
                </c:pt>
                <c:pt idx="43">
                  <c:v>13.02.2016</c:v>
                </c:pt>
                <c:pt idx="44">
                  <c:v>14.02.2016</c:v>
                </c:pt>
                <c:pt idx="45">
                  <c:v>15.02.2016</c:v>
                </c:pt>
                <c:pt idx="46">
                  <c:v>16.02.2016</c:v>
                </c:pt>
                <c:pt idx="47">
                  <c:v>17.02.2016</c:v>
                </c:pt>
                <c:pt idx="48">
                  <c:v>18.02.2016</c:v>
                </c:pt>
                <c:pt idx="49">
                  <c:v>19.02.2016</c:v>
                </c:pt>
                <c:pt idx="50">
                  <c:v>20.02.2016</c:v>
                </c:pt>
                <c:pt idx="51">
                  <c:v>21.02.2016</c:v>
                </c:pt>
                <c:pt idx="52">
                  <c:v>22.02.2016</c:v>
                </c:pt>
                <c:pt idx="53">
                  <c:v>23.02.2016</c:v>
                </c:pt>
                <c:pt idx="54">
                  <c:v>24.02.2016</c:v>
                </c:pt>
                <c:pt idx="55">
                  <c:v>25.02.2016</c:v>
                </c:pt>
                <c:pt idx="56">
                  <c:v>26.02.2016</c:v>
                </c:pt>
                <c:pt idx="57">
                  <c:v>27.02.2016</c:v>
                </c:pt>
                <c:pt idx="58">
                  <c:v>28.02.2016</c:v>
                </c:pt>
                <c:pt idx="59">
                  <c:v>29.02.2016</c:v>
                </c:pt>
                <c:pt idx="60">
                  <c:v>01.03.2016</c:v>
                </c:pt>
                <c:pt idx="61">
                  <c:v>02.03.2016</c:v>
                </c:pt>
                <c:pt idx="62">
                  <c:v>03.03.2016</c:v>
                </c:pt>
                <c:pt idx="63">
                  <c:v>04.03.2016</c:v>
                </c:pt>
                <c:pt idx="64">
                  <c:v>05.03.2016</c:v>
                </c:pt>
                <c:pt idx="65">
                  <c:v>06.03.2016</c:v>
                </c:pt>
                <c:pt idx="66">
                  <c:v>07.03.2016</c:v>
                </c:pt>
                <c:pt idx="67">
                  <c:v>08.03.2016</c:v>
                </c:pt>
                <c:pt idx="68">
                  <c:v>09.03.2016</c:v>
                </c:pt>
                <c:pt idx="69">
                  <c:v>10.03.2016</c:v>
                </c:pt>
                <c:pt idx="70">
                  <c:v>11.03.2016</c:v>
                </c:pt>
                <c:pt idx="71">
                  <c:v>12.03.2016</c:v>
                </c:pt>
                <c:pt idx="72">
                  <c:v>13.03.2016</c:v>
                </c:pt>
                <c:pt idx="73">
                  <c:v>14.03.2016</c:v>
                </c:pt>
                <c:pt idx="74">
                  <c:v>15.03.2016</c:v>
                </c:pt>
                <c:pt idx="75">
                  <c:v>16.03.2016</c:v>
                </c:pt>
                <c:pt idx="76">
                  <c:v>17.03.2016</c:v>
                </c:pt>
                <c:pt idx="77">
                  <c:v>18.03.2016</c:v>
                </c:pt>
                <c:pt idx="78">
                  <c:v>19.03.2016</c:v>
                </c:pt>
                <c:pt idx="79">
                  <c:v>20.03.2016</c:v>
                </c:pt>
                <c:pt idx="80">
                  <c:v>21.03.2016</c:v>
                </c:pt>
                <c:pt idx="81">
                  <c:v>22.03.2016</c:v>
                </c:pt>
                <c:pt idx="82">
                  <c:v>23.03.2016</c:v>
                </c:pt>
                <c:pt idx="83">
                  <c:v>24.03.2016</c:v>
                </c:pt>
                <c:pt idx="84">
                  <c:v>25.03.2016</c:v>
                </c:pt>
                <c:pt idx="85">
                  <c:v>26.03.2016</c:v>
                </c:pt>
                <c:pt idx="86">
                  <c:v>27.03.2016</c:v>
                </c:pt>
                <c:pt idx="87">
                  <c:v>28.03.2016</c:v>
                </c:pt>
                <c:pt idx="88">
                  <c:v>29.03.2016</c:v>
                </c:pt>
                <c:pt idx="89">
                  <c:v>30.03.2016</c:v>
                </c:pt>
                <c:pt idx="90">
                  <c:v>31.03.2016</c:v>
                </c:pt>
                <c:pt idx="91">
                  <c:v>01.04.2016</c:v>
                </c:pt>
                <c:pt idx="92">
                  <c:v>02.04.2016</c:v>
                </c:pt>
                <c:pt idx="93">
                  <c:v>03.04.2016</c:v>
                </c:pt>
                <c:pt idx="94">
                  <c:v>04.04.2016</c:v>
                </c:pt>
                <c:pt idx="95">
                  <c:v>05.04.2016</c:v>
                </c:pt>
                <c:pt idx="96">
                  <c:v>06.04.2016</c:v>
                </c:pt>
                <c:pt idx="97">
                  <c:v>07.04.2016</c:v>
                </c:pt>
                <c:pt idx="98">
                  <c:v>08.04.2016</c:v>
                </c:pt>
                <c:pt idx="99">
                  <c:v>09.04.2016</c:v>
                </c:pt>
                <c:pt idx="100">
                  <c:v>10.04.2016</c:v>
                </c:pt>
                <c:pt idx="101">
                  <c:v>11.04.2016</c:v>
                </c:pt>
                <c:pt idx="102">
                  <c:v>12.04.2016</c:v>
                </c:pt>
                <c:pt idx="103">
                  <c:v>13.04.2016</c:v>
                </c:pt>
                <c:pt idx="104">
                  <c:v>14.04.2016</c:v>
                </c:pt>
                <c:pt idx="105">
                  <c:v>15.04.2016</c:v>
                </c:pt>
                <c:pt idx="106">
                  <c:v>16.04.2016</c:v>
                </c:pt>
                <c:pt idx="107">
                  <c:v>17.04.2016</c:v>
                </c:pt>
                <c:pt idx="108">
                  <c:v>18.04.2016</c:v>
                </c:pt>
                <c:pt idx="109">
                  <c:v>19.04.2016</c:v>
                </c:pt>
                <c:pt idx="110">
                  <c:v>20.04.2016</c:v>
                </c:pt>
                <c:pt idx="111">
                  <c:v>21.04.2016</c:v>
                </c:pt>
                <c:pt idx="112">
                  <c:v>22.04.2016</c:v>
                </c:pt>
                <c:pt idx="113">
                  <c:v>23.04.2016</c:v>
                </c:pt>
                <c:pt idx="114">
                  <c:v>24.04.2016</c:v>
                </c:pt>
                <c:pt idx="115">
                  <c:v>25.04.2016</c:v>
                </c:pt>
                <c:pt idx="116">
                  <c:v>26.04.2016</c:v>
                </c:pt>
                <c:pt idx="117">
                  <c:v>27.04.2016</c:v>
                </c:pt>
                <c:pt idx="118">
                  <c:v>28.04.2016</c:v>
                </c:pt>
                <c:pt idx="119">
                  <c:v>29.04.2016</c:v>
                </c:pt>
                <c:pt idx="120">
                  <c:v>30.04.2016</c:v>
                </c:pt>
                <c:pt idx="121">
                  <c:v>01.05.2016</c:v>
                </c:pt>
                <c:pt idx="122">
                  <c:v>02.05.2016</c:v>
                </c:pt>
                <c:pt idx="123">
                  <c:v>03.05.2016</c:v>
                </c:pt>
                <c:pt idx="124">
                  <c:v>04.05.2016</c:v>
                </c:pt>
                <c:pt idx="125">
                  <c:v>05.05.2016</c:v>
                </c:pt>
                <c:pt idx="126">
                  <c:v>06.05.2016</c:v>
                </c:pt>
                <c:pt idx="127">
                  <c:v>07.05.2016</c:v>
                </c:pt>
                <c:pt idx="128">
                  <c:v>08.05.2016</c:v>
                </c:pt>
                <c:pt idx="129">
                  <c:v>09.05.2016</c:v>
                </c:pt>
                <c:pt idx="130">
                  <c:v>10.05.2016</c:v>
                </c:pt>
                <c:pt idx="131">
                  <c:v>11.05.2016</c:v>
                </c:pt>
                <c:pt idx="132">
                  <c:v>12.05.2016</c:v>
                </c:pt>
                <c:pt idx="133">
                  <c:v>13.05.2016</c:v>
                </c:pt>
                <c:pt idx="134">
                  <c:v>14.05.2016</c:v>
                </c:pt>
                <c:pt idx="135">
                  <c:v>15.05.2016</c:v>
                </c:pt>
                <c:pt idx="136">
                  <c:v>16.05.2016</c:v>
                </c:pt>
                <c:pt idx="137">
                  <c:v>17.05.2016</c:v>
                </c:pt>
                <c:pt idx="138">
                  <c:v>18.05.2016</c:v>
                </c:pt>
                <c:pt idx="139">
                  <c:v>19.05.2016</c:v>
                </c:pt>
                <c:pt idx="140">
                  <c:v>20.05.2016</c:v>
                </c:pt>
                <c:pt idx="141">
                  <c:v>21.05.2016</c:v>
                </c:pt>
                <c:pt idx="142">
                  <c:v>22.05.2016</c:v>
                </c:pt>
                <c:pt idx="143">
                  <c:v>23.05.2016</c:v>
                </c:pt>
                <c:pt idx="144">
                  <c:v>24.05.2016</c:v>
                </c:pt>
                <c:pt idx="145">
                  <c:v>25.05.2016</c:v>
                </c:pt>
                <c:pt idx="146">
                  <c:v>26.05.2016</c:v>
                </c:pt>
                <c:pt idx="147">
                  <c:v>27.05.2016</c:v>
                </c:pt>
                <c:pt idx="148">
                  <c:v>28.05.2016</c:v>
                </c:pt>
                <c:pt idx="149">
                  <c:v>29.05.2016</c:v>
                </c:pt>
                <c:pt idx="150">
                  <c:v>30.05.2016</c:v>
                </c:pt>
                <c:pt idx="151">
                  <c:v>31.05.2016</c:v>
                </c:pt>
                <c:pt idx="152">
                  <c:v>01.06.2016</c:v>
                </c:pt>
                <c:pt idx="153">
                  <c:v>02.06.2016</c:v>
                </c:pt>
                <c:pt idx="154">
                  <c:v>03.06.2016</c:v>
                </c:pt>
                <c:pt idx="155">
                  <c:v>04.06.2016</c:v>
                </c:pt>
                <c:pt idx="156">
                  <c:v>05.06.2016</c:v>
                </c:pt>
                <c:pt idx="157">
                  <c:v>06.06.2016</c:v>
                </c:pt>
                <c:pt idx="158">
                  <c:v>07.06.2016</c:v>
                </c:pt>
                <c:pt idx="159">
                  <c:v>08.06.2016</c:v>
                </c:pt>
                <c:pt idx="160">
                  <c:v>09.06.2016</c:v>
                </c:pt>
                <c:pt idx="161">
                  <c:v>10.06.2016</c:v>
                </c:pt>
                <c:pt idx="162">
                  <c:v>11.06.2016</c:v>
                </c:pt>
                <c:pt idx="163">
                  <c:v>12.06.2016</c:v>
                </c:pt>
                <c:pt idx="164">
                  <c:v>13.06.2016</c:v>
                </c:pt>
                <c:pt idx="165">
                  <c:v>14.06.2016</c:v>
                </c:pt>
                <c:pt idx="166">
                  <c:v>15.06.2016</c:v>
                </c:pt>
                <c:pt idx="167">
                  <c:v>16.06.2016</c:v>
                </c:pt>
                <c:pt idx="168">
                  <c:v>17.06.2016</c:v>
                </c:pt>
                <c:pt idx="169">
                  <c:v>18.06.2016</c:v>
                </c:pt>
                <c:pt idx="170">
                  <c:v>19.06.2016</c:v>
                </c:pt>
                <c:pt idx="171">
                  <c:v>20.06.2016</c:v>
                </c:pt>
                <c:pt idx="172">
                  <c:v>21.06.2016</c:v>
                </c:pt>
                <c:pt idx="173">
                  <c:v>22.06.2016</c:v>
                </c:pt>
                <c:pt idx="174">
                  <c:v>23.06.2016</c:v>
                </c:pt>
                <c:pt idx="175">
                  <c:v>24.06.2016</c:v>
                </c:pt>
                <c:pt idx="176">
                  <c:v>25.06.2016</c:v>
                </c:pt>
                <c:pt idx="177">
                  <c:v>26.06.2016</c:v>
                </c:pt>
                <c:pt idx="178">
                  <c:v>27.06.2016</c:v>
                </c:pt>
                <c:pt idx="179">
                  <c:v>28.06.2016</c:v>
                </c:pt>
                <c:pt idx="180">
                  <c:v>29.06.2016</c:v>
                </c:pt>
                <c:pt idx="181">
                  <c:v>30.06.2016</c:v>
                </c:pt>
                <c:pt idx="182">
                  <c:v>01.07.2016</c:v>
                </c:pt>
                <c:pt idx="183">
                  <c:v>02.07.2016</c:v>
                </c:pt>
                <c:pt idx="184">
                  <c:v>03.07.2016</c:v>
                </c:pt>
                <c:pt idx="185">
                  <c:v>04.07.2016</c:v>
                </c:pt>
                <c:pt idx="186">
                  <c:v>05.07.2016</c:v>
                </c:pt>
                <c:pt idx="187">
                  <c:v>06.07.2016</c:v>
                </c:pt>
                <c:pt idx="188">
                  <c:v>07.07.2016</c:v>
                </c:pt>
                <c:pt idx="189">
                  <c:v>08.07.2016</c:v>
                </c:pt>
                <c:pt idx="190">
                  <c:v>09.07.2016</c:v>
                </c:pt>
                <c:pt idx="191">
                  <c:v>10.07.2016</c:v>
                </c:pt>
                <c:pt idx="192">
                  <c:v>11.07.2016</c:v>
                </c:pt>
                <c:pt idx="193">
                  <c:v>12.07.2016</c:v>
                </c:pt>
                <c:pt idx="194">
                  <c:v>13.07.2016</c:v>
                </c:pt>
                <c:pt idx="195">
                  <c:v>14.07.2016</c:v>
                </c:pt>
                <c:pt idx="196">
                  <c:v>15.07.2016</c:v>
                </c:pt>
                <c:pt idx="197">
                  <c:v>16.07.2016</c:v>
                </c:pt>
                <c:pt idx="198">
                  <c:v>17.07.2016</c:v>
                </c:pt>
                <c:pt idx="199">
                  <c:v>18.07.2016</c:v>
                </c:pt>
                <c:pt idx="200">
                  <c:v>19.07.2016</c:v>
                </c:pt>
                <c:pt idx="201">
                  <c:v>20.07.2016</c:v>
                </c:pt>
                <c:pt idx="202">
                  <c:v>21.07.2016</c:v>
                </c:pt>
                <c:pt idx="203">
                  <c:v>22.07.2016</c:v>
                </c:pt>
                <c:pt idx="204">
                  <c:v>23.07.2016</c:v>
                </c:pt>
                <c:pt idx="205">
                  <c:v>24.07.2016</c:v>
                </c:pt>
                <c:pt idx="206">
                  <c:v>25.07.2016</c:v>
                </c:pt>
                <c:pt idx="207">
                  <c:v>26.07.2016</c:v>
                </c:pt>
                <c:pt idx="208">
                  <c:v>27.07.2016</c:v>
                </c:pt>
                <c:pt idx="209">
                  <c:v>28.07.2016</c:v>
                </c:pt>
                <c:pt idx="210">
                  <c:v>29.07.2016</c:v>
                </c:pt>
                <c:pt idx="211">
                  <c:v>30.07.2016</c:v>
                </c:pt>
                <c:pt idx="212">
                  <c:v>31.07.2016</c:v>
                </c:pt>
                <c:pt idx="213">
                  <c:v>01.08.2016</c:v>
                </c:pt>
                <c:pt idx="214">
                  <c:v>02.08.2016</c:v>
                </c:pt>
                <c:pt idx="215">
                  <c:v>03.08.2016</c:v>
                </c:pt>
                <c:pt idx="216">
                  <c:v>04.08.2016</c:v>
                </c:pt>
                <c:pt idx="217">
                  <c:v>05.08.2016</c:v>
                </c:pt>
                <c:pt idx="218">
                  <c:v>06.08.2016</c:v>
                </c:pt>
                <c:pt idx="219">
                  <c:v>07.08.2016</c:v>
                </c:pt>
                <c:pt idx="220">
                  <c:v>08.08.2016</c:v>
                </c:pt>
                <c:pt idx="221">
                  <c:v>09.08.2016</c:v>
                </c:pt>
                <c:pt idx="222">
                  <c:v>10.08.2016</c:v>
                </c:pt>
                <c:pt idx="223">
                  <c:v>11.08.2016</c:v>
                </c:pt>
                <c:pt idx="224">
                  <c:v>12.08.2016</c:v>
                </c:pt>
                <c:pt idx="225">
                  <c:v>13.08.2016</c:v>
                </c:pt>
                <c:pt idx="226">
                  <c:v>14.08.2016</c:v>
                </c:pt>
                <c:pt idx="227">
                  <c:v>15.08.2016</c:v>
                </c:pt>
                <c:pt idx="228">
                  <c:v>16.08.2016</c:v>
                </c:pt>
                <c:pt idx="229">
                  <c:v>17.08.2016</c:v>
                </c:pt>
                <c:pt idx="230">
                  <c:v>18.08.2016</c:v>
                </c:pt>
                <c:pt idx="231">
                  <c:v>19.08.2016</c:v>
                </c:pt>
                <c:pt idx="232">
                  <c:v>20.08.2016</c:v>
                </c:pt>
                <c:pt idx="233">
                  <c:v>21.08.2016</c:v>
                </c:pt>
                <c:pt idx="234">
                  <c:v>22.08.2016</c:v>
                </c:pt>
                <c:pt idx="235">
                  <c:v>23.08.2016</c:v>
                </c:pt>
                <c:pt idx="236">
                  <c:v>24.08.2016</c:v>
                </c:pt>
                <c:pt idx="237">
                  <c:v>25.08.2016</c:v>
                </c:pt>
                <c:pt idx="238">
                  <c:v>26.08.2016</c:v>
                </c:pt>
                <c:pt idx="239">
                  <c:v>27.08.2016</c:v>
                </c:pt>
                <c:pt idx="240">
                  <c:v>28.08.2016</c:v>
                </c:pt>
                <c:pt idx="241">
                  <c:v>29.08.2016</c:v>
                </c:pt>
                <c:pt idx="242">
                  <c:v>30.08.2016</c:v>
                </c:pt>
                <c:pt idx="243">
                  <c:v>31.08.2016</c:v>
                </c:pt>
                <c:pt idx="244">
                  <c:v>01.09.2016</c:v>
                </c:pt>
                <c:pt idx="245">
                  <c:v>02.09.2016</c:v>
                </c:pt>
                <c:pt idx="246">
                  <c:v>03.09.2016</c:v>
                </c:pt>
                <c:pt idx="247">
                  <c:v>04.09.2016</c:v>
                </c:pt>
                <c:pt idx="248">
                  <c:v>05.09.2016</c:v>
                </c:pt>
                <c:pt idx="249">
                  <c:v>06.09.2016</c:v>
                </c:pt>
                <c:pt idx="250">
                  <c:v>07.09.2016</c:v>
                </c:pt>
                <c:pt idx="251">
                  <c:v>08.09.2016</c:v>
                </c:pt>
                <c:pt idx="252">
                  <c:v>09.09.2016</c:v>
                </c:pt>
                <c:pt idx="253">
                  <c:v>10.09.2016</c:v>
                </c:pt>
                <c:pt idx="254">
                  <c:v>11.09.2016</c:v>
                </c:pt>
                <c:pt idx="255">
                  <c:v>12.09.2016</c:v>
                </c:pt>
                <c:pt idx="256">
                  <c:v>13.09.2016</c:v>
                </c:pt>
                <c:pt idx="257">
                  <c:v>14.09.2016</c:v>
                </c:pt>
                <c:pt idx="258">
                  <c:v>15.09.2016</c:v>
                </c:pt>
                <c:pt idx="259">
                  <c:v>16.09.2016</c:v>
                </c:pt>
                <c:pt idx="260">
                  <c:v>17.09.2016</c:v>
                </c:pt>
                <c:pt idx="261">
                  <c:v>18.09.2016</c:v>
                </c:pt>
                <c:pt idx="262">
                  <c:v>19.09.2016</c:v>
                </c:pt>
                <c:pt idx="263">
                  <c:v>20.09.2016</c:v>
                </c:pt>
                <c:pt idx="264">
                  <c:v>21.09.2016</c:v>
                </c:pt>
                <c:pt idx="265">
                  <c:v>22.09.2016</c:v>
                </c:pt>
                <c:pt idx="266">
                  <c:v>23.09.2016</c:v>
                </c:pt>
                <c:pt idx="267">
                  <c:v>24.09.2016</c:v>
                </c:pt>
                <c:pt idx="268">
                  <c:v>25.09.2016</c:v>
                </c:pt>
                <c:pt idx="269">
                  <c:v>26.09.2016</c:v>
                </c:pt>
                <c:pt idx="270">
                  <c:v>27.09.2016</c:v>
                </c:pt>
                <c:pt idx="271">
                  <c:v>28.09.2016</c:v>
                </c:pt>
                <c:pt idx="272">
                  <c:v>29.09.2016</c:v>
                </c:pt>
                <c:pt idx="273">
                  <c:v>30.09.2016</c:v>
                </c:pt>
                <c:pt idx="274">
                  <c:v>01.10.2016</c:v>
                </c:pt>
                <c:pt idx="275">
                  <c:v>02.10.2016</c:v>
                </c:pt>
                <c:pt idx="276">
                  <c:v>03.10.2016</c:v>
                </c:pt>
                <c:pt idx="277">
                  <c:v>04.10.2016</c:v>
                </c:pt>
                <c:pt idx="278">
                  <c:v>05.10.2016</c:v>
                </c:pt>
                <c:pt idx="279">
                  <c:v>06.10.2016</c:v>
                </c:pt>
                <c:pt idx="280">
                  <c:v>07.10.2016</c:v>
                </c:pt>
                <c:pt idx="281">
                  <c:v>08.10.2016</c:v>
                </c:pt>
                <c:pt idx="282">
                  <c:v>09.10.2016</c:v>
                </c:pt>
                <c:pt idx="283">
                  <c:v>10.10.2016</c:v>
                </c:pt>
                <c:pt idx="284">
                  <c:v>11.10.2016</c:v>
                </c:pt>
                <c:pt idx="285">
                  <c:v>12.10.2016</c:v>
                </c:pt>
                <c:pt idx="286">
                  <c:v>13.10.2016</c:v>
                </c:pt>
                <c:pt idx="287">
                  <c:v>14.10.2016</c:v>
                </c:pt>
                <c:pt idx="288">
                  <c:v>15.10.2016</c:v>
                </c:pt>
                <c:pt idx="289">
                  <c:v>16.10.2016</c:v>
                </c:pt>
                <c:pt idx="290">
                  <c:v>17.10.2016</c:v>
                </c:pt>
                <c:pt idx="291">
                  <c:v>18.10.2016</c:v>
                </c:pt>
                <c:pt idx="292">
                  <c:v>19.10.2016</c:v>
                </c:pt>
                <c:pt idx="293">
                  <c:v>20.10.2016</c:v>
                </c:pt>
                <c:pt idx="294">
                  <c:v>21.10.2016</c:v>
                </c:pt>
                <c:pt idx="295">
                  <c:v>22.10.2016</c:v>
                </c:pt>
                <c:pt idx="296">
                  <c:v>23.10.2016</c:v>
                </c:pt>
                <c:pt idx="297">
                  <c:v>24.10.2016</c:v>
                </c:pt>
                <c:pt idx="298">
                  <c:v>25.10.2016</c:v>
                </c:pt>
                <c:pt idx="299">
                  <c:v>26.10.2016</c:v>
                </c:pt>
                <c:pt idx="300">
                  <c:v>27.10.2016</c:v>
                </c:pt>
                <c:pt idx="301">
                  <c:v>28.10.2016</c:v>
                </c:pt>
                <c:pt idx="302">
                  <c:v>29.10.2016</c:v>
                </c:pt>
                <c:pt idx="303">
                  <c:v>30.10.2016</c:v>
                </c:pt>
                <c:pt idx="304">
                  <c:v>31.10.2016</c:v>
                </c:pt>
                <c:pt idx="305">
                  <c:v>01.11.2016</c:v>
                </c:pt>
                <c:pt idx="306">
                  <c:v>02.11.2016</c:v>
                </c:pt>
                <c:pt idx="307">
                  <c:v>03.11.2016</c:v>
                </c:pt>
                <c:pt idx="308">
                  <c:v>04.11.2016</c:v>
                </c:pt>
                <c:pt idx="309">
                  <c:v>05.11.2016</c:v>
                </c:pt>
                <c:pt idx="310">
                  <c:v>06.11.2016</c:v>
                </c:pt>
                <c:pt idx="311">
                  <c:v>07.11.2016</c:v>
                </c:pt>
                <c:pt idx="312">
                  <c:v>08.11.2016</c:v>
                </c:pt>
                <c:pt idx="313">
                  <c:v>09.11.2016</c:v>
                </c:pt>
                <c:pt idx="314">
                  <c:v>10.11.2016</c:v>
                </c:pt>
                <c:pt idx="315">
                  <c:v>11.11.2016</c:v>
                </c:pt>
                <c:pt idx="316">
                  <c:v>12.11.2016</c:v>
                </c:pt>
                <c:pt idx="317">
                  <c:v>13.11.2016</c:v>
                </c:pt>
                <c:pt idx="318">
                  <c:v>14.11.2016</c:v>
                </c:pt>
                <c:pt idx="319">
                  <c:v>15.11.2016</c:v>
                </c:pt>
                <c:pt idx="320">
                  <c:v>16.11.2016</c:v>
                </c:pt>
                <c:pt idx="321">
                  <c:v>17.11.2016</c:v>
                </c:pt>
                <c:pt idx="322">
                  <c:v>18.11.2016</c:v>
                </c:pt>
                <c:pt idx="323">
                  <c:v>19.11.2016</c:v>
                </c:pt>
                <c:pt idx="324">
                  <c:v>20.11.2016</c:v>
                </c:pt>
                <c:pt idx="325">
                  <c:v>21.11.2016</c:v>
                </c:pt>
                <c:pt idx="326">
                  <c:v>22.11.2016</c:v>
                </c:pt>
                <c:pt idx="327">
                  <c:v>23.11.2016</c:v>
                </c:pt>
                <c:pt idx="328">
                  <c:v>24.11.2016</c:v>
                </c:pt>
                <c:pt idx="329">
                  <c:v>25.11.2016</c:v>
                </c:pt>
                <c:pt idx="330">
                  <c:v>26.11.2016</c:v>
                </c:pt>
                <c:pt idx="331">
                  <c:v>27.11.2016</c:v>
                </c:pt>
                <c:pt idx="332">
                  <c:v>28.11.2016</c:v>
                </c:pt>
                <c:pt idx="333">
                  <c:v>29.11.2016</c:v>
                </c:pt>
                <c:pt idx="334">
                  <c:v>30.11.2016</c:v>
                </c:pt>
                <c:pt idx="335">
                  <c:v>01.12.2016</c:v>
                </c:pt>
                <c:pt idx="336">
                  <c:v>02.12.2016</c:v>
                </c:pt>
                <c:pt idx="337">
                  <c:v>03.12.2016</c:v>
                </c:pt>
                <c:pt idx="338">
                  <c:v>04.12.2016</c:v>
                </c:pt>
                <c:pt idx="339">
                  <c:v>05.12.2016</c:v>
                </c:pt>
                <c:pt idx="340">
                  <c:v>06.12.2016</c:v>
                </c:pt>
                <c:pt idx="341">
                  <c:v>07.12.2016</c:v>
                </c:pt>
                <c:pt idx="342">
                  <c:v>08.12.2016</c:v>
                </c:pt>
                <c:pt idx="343">
                  <c:v>09.12.2016</c:v>
                </c:pt>
                <c:pt idx="344">
                  <c:v>10.12.2016</c:v>
                </c:pt>
                <c:pt idx="345">
                  <c:v>11.12.2016</c:v>
                </c:pt>
                <c:pt idx="346">
                  <c:v>12.12.2016</c:v>
                </c:pt>
                <c:pt idx="347">
                  <c:v>13.12.2016</c:v>
                </c:pt>
                <c:pt idx="348">
                  <c:v>14.12.2016</c:v>
                </c:pt>
                <c:pt idx="349">
                  <c:v>15.12.2016</c:v>
                </c:pt>
                <c:pt idx="350">
                  <c:v>16.12.2016</c:v>
                </c:pt>
                <c:pt idx="351">
                  <c:v>17.12.2016</c:v>
                </c:pt>
                <c:pt idx="352">
                  <c:v>18.12.2016</c:v>
                </c:pt>
                <c:pt idx="353">
                  <c:v>19.12.2016</c:v>
                </c:pt>
                <c:pt idx="354">
                  <c:v>20.12.2016</c:v>
                </c:pt>
                <c:pt idx="355">
                  <c:v>21.12.2016</c:v>
                </c:pt>
                <c:pt idx="356">
                  <c:v>22.12.2016</c:v>
                </c:pt>
                <c:pt idx="357">
                  <c:v>23.12.2016</c:v>
                </c:pt>
                <c:pt idx="358">
                  <c:v>24.12.2016</c:v>
                </c:pt>
                <c:pt idx="359">
                  <c:v>25.12.2016</c:v>
                </c:pt>
                <c:pt idx="360">
                  <c:v>26.12.2016</c:v>
                </c:pt>
                <c:pt idx="361">
                  <c:v>27.12.2016</c:v>
                </c:pt>
                <c:pt idx="362">
                  <c:v>28.12.2016</c:v>
                </c:pt>
                <c:pt idx="363">
                  <c:v>29.12.2016</c:v>
                </c:pt>
                <c:pt idx="364">
                  <c:v>30.12.2016</c:v>
                </c:pt>
                <c:pt idx="365">
                  <c:v>31.12.2016</c:v>
                </c:pt>
              </c:strCache>
            </c:str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11</c:v>
                </c:pt>
                <c:pt idx="4">
                  <c:v>5</c:v>
                </c:pt>
                <c:pt idx="5">
                  <c:v>7</c:v>
                </c:pt>
                <c:pt idx="6">
                  <c:v>209</c:v>
                </c:pt>
                <c:pt idx="7">
                  <c:v>33</c:v>
                </c:pt>
                <c:pt idx="8">
                  <c:v>5</c:v>
                </c:pt>
                <c:pt idx="9">
                  <c:v>10</c:v>
                </c:pt>
                <c:pt idx="10">
                  <c:v>7</c:v>
                </c:pt>
                <c:pt idx="11">
                  <c:v>4</c:v>
                </c:pt>
                <c:pt idx="12">
                  <c:v>7</c:v>
                </c:pt>
                <c:pt idx="13">
                  <c:v>84</c:v>
                </c:pt>
                <c:pt idx="14">
                  <c:v>22</c:v>
                </c:pt>
                <c:pt idx="15">
                  <c:v>113</c:v>
                </c:pt>
                <c:pt idx="16">
                  <c:v>20</c:v>
                </c:pt>
                <c:pt idx="17">
                  <c:v>282</c:v>
                </c:pt>
                <c:pt idx="18">
                  <c:v>39</c:v>
                </c:pt>
                <c:pt idx="19">
                  <c:v>6</c:v>
                </c:pt>
                <c:pt idx="20">
                  <c:v>189</c:v>
                </c:pt>
                <c:pt idx="21">
                  <c:v>1187</c:v>
                </c:pt>
                <c:pt idx="22">
                  <c:v>648</c:v>
                </c:pt>
                <c:pt idx="23">
                  <c:v>425</c:v>
                </c:pt>
                <c:pt idx="24">
                  <c:v>97</c:v>
                </c:pt>
                <c:pt idx="25">
                  <c:v>1157</c:v>
                </c:pt>
                <c:pt idx="26">
                  <c:v>900</c:v>
                </c:pt>
                <c:pt idx="27">
                  <c:v>4996</c:v>
                </c:pt>
                <c:pt idx="28">
                  <c:v>1527</c:v>
                </c:pt>
                <c:pt idx="29">
                  <c:v>742</c:v>
                </c:pt>
                <c:pt idx="30">
                  <c:v>1067</c:v>
                </c:pt>
                <c:pt idx="31">
                  <c:v>382</c:v>
                </c:pt>
                <c:pt idx="32">
                  <c:v>168</c:v>
                </c:pt>
                <c:pt idx="33">
                  <c:v>65</c:v>
                </c:pt>
                <c:pt idx="34">
                  <c:v>934</c:v>
                </c:pt>
                <c:pt idx="35">
                  <c:v>303</c:v>
                </c:pt>
                <c:pt idx="36">
                  <c:v>326</c:v>
                </c:pt>
                <c:pt idx="37">
                  <c:v>204</c:v>
                </c:pt>
                <c:pt idx="38">
                  <c:v>33</c:v>
                </c:pt>
                <c:pt idx="39">
                  <c:v>22</c:v>
                </c:pt>
                <c:pt idx="40">
                  <c:v>231</c:v>
                </c:pt>
                <c:pt idx="41">
                  <c:v>226</c:v>
                </c:pt>
                <c:pt idx="42">
                  <c:v>221</c:v>
                </c:pt>
                <c:pt idx="43">
                  <c:v>81</c:v>
                </c:pt>
                <c:pt idx="44">
                  <c:v>744</c:v>
                </c:pt>
                <c:pt idx="45">
                  <c:v>642</c:v>
                </c:pt>
                <c:pt idx="46">
                  <c:v>1097</c:v>
                </c:pt>
                <c:pt idx="47">
                  <c:v>1184</c:v>
                </c:pt>
                <c:pt idx="48">
                  <c:v>258</c:v>
                </c:pt>
                <c:pt idx="49">
                  <c:v>1268</c:v>
                </c:pt>
                <c:pt idx="50">
                  <c:v>701</c:v>
                </c:pt>
                <c:pt idx="51">
                  <c:v>186</c:v>
                </c:pt>
                <c:pt idx="52">
                  <c:v>30</c:v>
                </c:pt>
                <c:pt idx="53">
                  <c:v>18</c:v>
                </c:pt>
                <c:pt idx="54">
                  <c:v>143</c:v>
                </c:pt>
                <c:pt idx="55">
                  <c:v>415</c:v>
                </c:pt>
                <c:pt idx="56">
                  <c:v>70</c:v>
                </c:pt>
                <c:pt idx="57">
                  <c:v>140</c:v>
                </c:pt>
                <c:pt idx="58">
                  <c:v>2560</c:v>
                </c:pt>
                <c:pt idx="59">
                  <c:v>1188</c:v>
                </c:pt>
                <c:pt idx="60">
                  <c:v>190</c:v>
                </c:pt>
                <c:pt idx="61">
                  <c:v>55</c:v>
                </c:pt>
                <c:pt idx="62">
                  <c:v>42</c:v>
                </c:pt>
                <c:pt idx="63">
                  <c:v>336</c:v>
                </c:pt>
                <c:pt idx="64">
                  <c:v>117</c:v>
                </c:pt>
                <c:pt idx="65">
                  <c:v>811</c:v>
                </c:pt>
                <c:pt idx="66">
                  <c:v>335</c:v>
                </c:pt>
                <c:pt idx="67">
                  <c:v>21435</c:v>
                </c:pt>
                <c:pt idx="68">
                  <c:v>2320</c:v>
                </c:pt>
                <c:pt idx="69">
                  <c:v>720</c:v>
                </c:pt>
                <c:pt idx="70">
                  <c:v>392</c:v>
                </c:pt>
                <c:pt idx="71">
                  <c:v>369</c:v>
                </c:pt>
                <c:pt idx="72">
                  <c:v>978</c:v>
                </c:pt>
                <c:pt idx="73">
                  <c:v>8556</c:v>
                </c:pt>
                <c:pt idx="74">
                  <c:v>2742</c:v>
                </c:pt>
                <c:pt idx="75">
                  <c:v>94</c:v>
                </c:pt>
                <c:pt idx="76">
                  <c:v>1159</c:v>
                </c:pt>
                <c:pt idx="77">
                  <c:v>379</c:v>
                </c:pt>
                <c:pt idx="78">
                  <c:v>250</c:v>
                </c:pt>
                <c:pt idx="79">
                  <c:v>2700</c:v>
                </c:pt>
                <c:pt idx="80">
                  <c:v>415</c:v>
                </c:pt>
                <c:pt idx="81">
                  <c:v>7086</c:v>
                </c:pt>
                <c:pt idx="82">
                  <c:v>605</c:v>
                </c:pt>
                <c:pt idx="83">
                  <c:v>183</c:v>
                </c:pt>
                <c:pt idx="84">
                  <c:v>91</c:v>
                </c:pt>
                <c:pt idx="85">
                  <c:v>22</c:v>
                </c:pt>
                <c:pt idx="86">
                  <c:v>312</c:v>
                </c:pt>
                <c:pt idx="87">
                  <c:v>405</c:v>
                </c:pt>
                <c:pt idx="88">
                  <c:v>602</c:v>
                </c:pt>
                <c:pt idx="89">
                  <c:v>1361</c:v>
                </c:pt>
                <c:pt idx="90">
                  <c:v>108570</c:v>
                </c:pt>
                <c:pt idx="91">
                  <c:v>68086</c:v>
                </c:pt>
                <c:pt idx="92">
                  <c:v>19226</c:v>
                </c:pt>
                <c:pt idx="93">
                  <c:v>6922</c:v>
                </c:pt>
                <c:pt idx="94">
                  <c:v>2660</c:v>
                </c:pt>
                <c:pt idx="95">
                  <c:v>1762</c:v>
                </c:pt>
                <c:pt idx="96">
                  <c:v>4517</c:v>
                </c:pt>
                <c:pt idx="97">
                  <c:v>1439</c:v>
                </c:pt>
                <c:pt idx="98">
                  <c:v>1266</c:v>
                </c:pt>
                <c:pt idx="99">
                  <c:v>552</c:v>
                </c:pt>
                <c:pt idx="100">
                  <c:v>2433</c:v>
                </c:pt>
                <c:pt idx="101">
                  <c:v>3106</c:v>
                </c:pt>
                <c:pt idx="102">
                  <c:v>2708</c:v>
                </c:pt>
                <c:pt idx="103">
                  <c:v>976</c:v>
                </c:pt>
                <c:pt idx="104">
                  <c:v>1826</c:v>
                </c:pt>
                <c:pt idx="105">
                  <c:v>1295</c:v>
                </c:pt>
                <c:pt idx="106">
                  <c:v>1148</c:v>
                </c:pt>
                <c:pt idx="107">
                  <c:v>926</c:v>
                </c:pt>
                <c:pt idx="108">
                  <c:v>296</c:v>
                </c:pt>
                <c:pt idx="109">
                  <c:v>665</c:v>
                </c:pt>
                <c:pt idx="110">
                  <c:v>458</c:v>
                </c:pt>
                <c:pt idx="111">
                  <c:v>1136</c:v>
                </c:pt>
                <c:pt idx="112">
                  <c:v>386</c:v>
                </c:pt>
                <c:pt idx="113">
                  <c:v>1414</c:v>
                </c:pt>
                <c:pt idx="114">
                  <c:v>865</c:v>
                </c:pt>
                <c:pt idx="115">
                  <c:v>237</c:v>
                </c:pt>
                <c:pt idx="116">
                  <c:v>518</c:v>
                </c:pt>
                <c:pt idx="117">
                  <c:v>518</c:v>
                </c:pt>
                <c:pt idx="118">
                  <c:v>873</c:v>
                </c:pt>
                <c:pt idx="119">
                  <c:v>459</c:v>
                </c:pt>
                <c:pt idx="120">
                  <c:v>360</c:v>
                </c:pt>
                <c:pt idx="121">
                  <c:v>1205</c:v>
                </c:pt>
                <c:pt idx="122">
                  <c:v>484</c:v>
                </c:pt>
                <c:pt idx="123">
                  <c:v>588</c:v>
                </c:pt>
                <c:pt idx="124">
                  <c:v>956</c:v>
                </c:pt>
                <c:pt idx="125">
                  <c:v>436</c:v>
                </c:pt>
                <c:pt idx="126">
                  <c:v>212</c:v>
                </c:pt>
                <c:pt idx="127">
                  <c:v>950</c:v>
                </c:pt>
                <c:pt idx="128">
                  <c:v>6927</c:v>
                </c:pt>
                <c:pt idx="129">
                  <c:v>2371</c:v>
                </c:pt>
                <c:pt idx="130">
                  <c:v>668</c:v>
                </c:pt>
                <c:pt idx="131">
                  <c:v>894</c:v>
                </c:pt>
                <c:pt idx="132">
                  <c:v>880</c:v>
                </c:pt>
                <c:pt idx="133">
                  <c:v>274</c:v>
                </c:pt>
                <c:pt idx="134">
                  <c:v>222</c:v>
                </c:pt>
                <c:pt idx="135">
                  <c:v>445</c:v>
                </c:pt>
                <c:pt idx="136">
                  <c:v>143</c:v>
                </c:pt>
                <c:pt idx="137">
                  <c:v>85</c:v>
                </c:pt>
                <c:pt idx="138">
                  <c:v>368</c:v>
                </c:pt>
                <c:pt idx="139">
                  <c:v>177</c:v>
                </c:pt>
                <c:pt idx="140">
                  <c:v>3708</c:v>
                </c:pt>
                <c:pt idx="141">
                  <c:v>1669</c:v>
                </c:pt>
                <c:pt idx="142">
                  <c:v>424</c:v>
                </c:pt>
                <c:pt idx="143">
                  <c:v>503</c:v>
                </c:pt>
                <c:pt idx="144">
                  <c:v>395</c:v>
                </c:pt>
                <c:pt idx="145">
                  <c:v>131</c:v>
                </c:pt>
                <c:pt idx="146">
                  <c:v>74</c:v>
                </c:pt>
                <c:pt idx="147">
                  <c:v>70</c:v>
                </c:pt>
                <c:pt idx="148">
                  <c:v>43</c:v>
                </c:pt>
                <c:pt idx="149">
                  <c:v>442</c:v>
                </c:pt>
                <c:pt idx="150">
                  <c:v>197</c:v>
                </c:pt>
                <c:pt idx="151">
                  <c:v>51</c:v>
                </c:pt>
                <c:pt idx="152">
                  <c:v>37</c:v>
                </c:pt>
                <c:pt idx="153">
                  <c:v>268</c:v>
                </c:pt>
                <c:pt idx="154">
                  <c:v>116</c:v>
                </c:pt>
                <c:pt idx="155">
                  <c:v>39</c:v>
                </c:pt>
                <c:pt idx="156">
                  <c:v>43</c:v>
                </c:pt>
                <c:pt idx="157">
                  <c:v>39</c:v>
                </c:pt>
                <c:pt idx="158">
                  <c:v>36</c:v>
                </c:pt>
                <c:pt idx="159">
                  <c:v>85</c:v>
                </c:pt>
                <c:pt idx="160">
                  <c:v>2137</c:v>
                </c:pt>
                <c:pt idx="161">
                  <c:v>1268</c:v>
                </c:pt>
                <c:pt idx="162">
                  <c:v>541</c:v>
                </c:pt>
                <c:pt idx="163">
                  <c:v>785</c:v>
                </c:pt>
                <c:pt idx="164">
                  <c:v>445</c:v>
                </c:pt>
                <c:pt idx="165">
                  <c:v>476</c:v>
                </c:pt>
                <c:pt idx="166">
                  <c:v>87</c:v>
                </c:pt>
                <c:pt idx="167">
                  <c:v>312</c:v>
                </c:pt>
                <c:pt idx="168">
                  <c:v>72</c:v>
                </c:pt>
                <c:pt idx="169">
                  <c:v>26</c:v>
                </c:pt>
                <c:pt idx="170">
                  <c:v>29</c:v>
                </c:pt>
                <c:pt idx="171">
                  <c:v>25</c:v>
                </c:pt>
                <c:pt idx="172">
                  <c:v>51</c:v>
                </c:pt>
                <c:pt idx="173">
                  <c:v>113</c:v>
                </c:pt>
                <c:pt idx="174">
                  <c:v>37</c:v>
                </c:pt>
                <c:pt idx="175">
                  <c:v>24</c:v>
                </c:pt>
                <c:pt idx="176">
                  <c:v>15</c:v>
                </c:pt>
                <c:pt idx="177">
                  <c:v>44</c:v>
                </c:pt>
                <c:pt idx="178">
                  <c:v>35</c:v>
                </c:pt>
                <c:pt idx="179">
                  <c:v>960</c:v>
                </c:pt>
                <c:pt idx="180">
                  <c:v>529</c:v>
                </c:pt>
                <c:pt idx="181">
                  <c:v>94</c:v>
                </c:pt>
                <c:pt idx="182">
                  <c:v>530</c:v>
                </c:pt>
                <c:pt idx="183">
                  <c:v>278</c:v>
                </c:pt>
                <c:pt idx="184">
                  <c:v>109</c:v>
                </c:pt>
                <c:pt idx="185">
                  <c:v>28</c:v>
                </c:pt>
                <c:pt idx="186">
                  <c:v>26</c:v>
                </c:pt>
                <c:pt idx="187">
                  <c:v>727</c:v>
                </c:pt>
                <c:pt idx="188">
                  <c:v>243</c:v>
                </c:pt>
                <c:pt idx="189">
                  <c:v>58</c:v>
                </c:pt>
                <c:pt idx="190">
                  <c:v>56</c:v>
                </c:pt>
                <c:pt idx="191">
                  <c:v>261</c:v>
                </c:pt>
                <c:pt idx="192">
                  <c:v>1013</c:v>
                </c:pt>
                <c:pt idx="193">
                  <c:v>144</c:v>
                </c:pt>
                <c:pt idx="194">
                  <c:v>124</c:v>
                </c:pt>
                <c:pt idx="195">
                  <c:v>292</c:v>
                </c:pt>
                <c:pt idx="196">
                  <c:v>120</c:v>
                </c:pt>
                <c:pt idx="197">
                  <c:v>257</c:v>
                </c:pt>
                <c:pt idx="198">
                  <c:v>126</c:v>
                </c:pt>
                <c:pt idx="199">
                  <c:v>436</c:v>
                </c:pt>
                <c:pt idx="200">
                  <c:v>190</c:v>
                </c:pt>
                <c:pt idx="201">
                  <c:v>328</c:v>
                </c:pt>
                <c:pt idx="202">
                  <c:v>297</c:v>
                </c:pt>
                <c:pt idx="203">
                  <c:v>191</c:v>
                </c:pt>
                <c:pt idx="204">
                  <c:v>35</c:v>
                </c:pt>
                <c:pt idx="205">
                  <c:v>64</c:v>
                </c:pt>
                <c:pt idx="206">
                  <c:v>139</c:v>
                </c:pt>
                <c:pt idx="207">
                  <c:v>262</c:v>
                </c:pt>
                <c:pt idx="208">
                  <c:v>223</c:v>
                </c:pt>
                <c:pt idx="209">
                  <c:v>443</c:v>
                </c:pt>
                <c:pt idx="210">
                  <c:v>93</c:v>
                </c:pt>
                <c:pt idx="211">
                  <c:v>21</c:v>
                </c:pt>
                <c:pt idx="212">
                  <c:v>19</c:v>
                </c:pt>
                <c:pt idx="213">
                  <c:v>30</c:v>
                </c:pt>
                <c:pt idx="214">
                  <c:v>573</c:v>
                </c:pt>
                <c:pt idx="215">
                  <c:v>159</c:v>
                </c:pt>
                <c:pt idx="216">
                  <c:v>23</c:v>
                </c:pt>
                <c:pt idx="217">
                  <c:v>20</c:v>
                </c:pt>
                <c:pt idx="218">
                  <c:v>24</c:v>
                </c:pt>
                <c:pt idx="219">
                  <c:v>29</c:v>
                </c:pt>
                <c:pt idx="220">
                  <c:v>31</c:v>
                </c:pt>
                <c:pt idx="221">
                  <c:v>21</c:v>
                </c:pt>
                <c:pt idx="222">
                  <c:v>198</c:v>
                </c:pt>
                <c:pt idx="223">
                  <c:v>43</c:v>
                </c:pt>
                <c:pt idx="224">
                  <c:v>23</c:v>
                </c:pt>
                <c:pt idx="225">
                  <c:v>25</c:v>
                </c:pt>
                <c:pt idx="226">
                  <c:v>793</c:v>
                </c:pt>
                <c:pt idx="227">
                  <c:v>109</c:v>
                </c:pt>
                <c:pt idx="228">
                  <c:v>39</c:v>
                </c:pt>
                <c:pt idx="229">
                  <c:v>56</c:v>
                </c:pt>
                <c:pt idx="230">
                  <c:v>4628</c:v>
                </c:pt>
                <c:pt idx="231">
                  <c:v>1968</c:v>
                </c:pt>
                <c:pt idx="232">
                  <c:v>402</c:v>
                </c:pt>
                <c:pt idx="233">
                  <c:v>123</c:v>
                </c:pt>
                <c:pt idx="234">
                  <c:v>49</c:v>
                </c:pt>
                <c:pt idx="235">
                  <c:v>25</c:v>
                </c:pt>
                <c:pt idx="236">
                  <c:v>32</c:v>
                </c:pt>
                <c:pt idx="237">
                  <c:v>18036</c:v>
                </c:pt>
                <c:pt idx="238">
                  <c:v>20167</c:v>
                </c:pt>
                <c:pt idx="239">
                  <c:v>4915</c:v>
                </c:pt>
                <c:pt idx="240">
                  <c:v>7851</c:v>
                </c:pt>
                <c:pt idx="241">
                  <c:v>2896</c:v>
                </c:pt>
                <c:pt idx="242">
                  <c:v>685</c:v>
                </c:pt>
                <c:pt idx="243">
                  <c:v>713</c:v>
                </c:pt>
                <c:pt idx="244">
                  <c:v>299</c:v>
                </c:pt>
                <c:pt idx="245">
                  <c:v>129</c:v>
                </c:pt>
                <c:pt idx="246">
                  <c:v>148</c:v>
                </c:pt>
                <c:pt idx="247">
                  <c:v>539</c:v>
                </c:pt>
                <c:pt idx="248">
                  <c:v>188</c:v>
                </c:pt>
                <c:pt idx="249">
                  <c:v>93</c:v>
                </c:pt>
                <c:pt idx="250">
                  <c:v>70</c:v>
                </c:pt>
                <c:pt idx="251">
                  <c:v>181</c:v>
                </c:pt>
                <c:pt idx="252">
                  <c:v>156</c:v>
                </c:pt>
                <c:pt idx="253">
                  <c:v>89</c:v>
                </c:pt>
                <c:pt idx="254">
                  <c:v>90</c:v>
                </c:pt>
                <c:pt idx="255">
                  <c:v>60</c:v>
                </c:pt>
                <c:pt idx="256">
                  <c:v>97</c:v>
                </c:pt>
                <c:pt idx="257">
                  <c:v>88</c:v>
                </c:pt>
                <c:pt idx="258">
                  <c:v>67</c:v>
                </c:pt>
                <c:pt idx="259">
                  <c:v>353</c:v>
                </c:pt>
                <c:pt idx="260">
                  <c:v>97</c:v>
                </c:pt>
                <c:pt idx="261">
                  <c:v>132</c:v>
                </c:pt>
                <c:pt idx="262">
                  <c:v>58</c:v>
                </c:pt>
                <c:pt idx="263">
                  <c:v>78</c:v>
                </c:pt>
                <c:pt idx="264">
                  <c:v>97</c:v>
                </c:pt>
                <c:pt idx="265">
                  <c:v>436</c:v>
                </c:pt>
                <c:pt idx="266">
                  <c:v>2294</c:v>
                </c:pt>
                <c:pt idx="267">
                  <c:v>658</c:v>
                </c:pt>
                <c:pt idx="268">
                  <c:v>1875</c:v>
                </c:pt>
                <c:pt idx="269">
                  <c:v>549</c:v>
                </c:pt>
                <c:pt idx="270">
                  <c:v>113</c:v>
                </c:pt>
                <c:pt idx="271">
                  <c:v>96</c:v>
                </c:pt>
                <c:pt idx="272">
                  <c:v>156</c:v>
                </c:pt>
                <c:pt idx="273">
                  <c:v>318</c:v>
                </c:pt>
                <c:pt idx="274">
                  <c:v>836</c:v>
                </c:pt>
                <c:pt idx="275">
                  <c:v>267</c:v>
                </c:pt>
                <c:pt idx="276">
                  <c:v>83</c:v>
                </c:pt>
                <c:pt idx="277">
                  <c:v>148</c:v>
                </c:pt>
                <c:pt idx="278">
                  <c:v>342</c:v>
                </c:pt>
                <c:pt idx="279">
                  <c:v>202</c:v>
                </c:pt>
                <c:pt idx="280">
                  <c:v>97</c:v>
                </c:pt>
                <c:pt idx="281">
                  <c:v>361</c:v>
                </c:pt>
                <c:pt idx="282">
                  <c:v>911</c:v>
                </c:pt>
                <c:pt idx="283">
                  <c:v>271</c:v>
                </c:pt>
                <c:pt idx="284">
                  <c:v>65</c:v>
                </c:pt>
                <c:pt idx="285">
                  <c:v>44</c:v>
                </c:pt>
                <c:pt idx="286">
                  <c:v>67</c:v>
                </c:pt>
                <c:pt idx="287">
                  <c:v>981</c:v>
                </c:pt>
                <c:pt idx="288">
                  <c:v>302</c:v>
                </c:pt>
                <c:pt idx="289">
                  <c:v>400</c:v>
                </c:pt>
                <c:pt idx="290">
                  <c:v>102</c:v>
                </c:pt>
                <c:pt idx="291">
                  <c:v>77</c:v>
                </c:pt>
                <c:pt idx="292">
                  <c:v>88</c:v>
                </c:pt>
                <c:pt idx="293">
                  <c:v>1027</c:v>
                </c:pt>
                <c:pt idx="294">
                  <c:v>412</c:v>
                </c:pt>
                <c:pt idx="295">
                  <c:v>12315</c:v>
                </c:pt>
                <c:pt idx="296">
                  <c:v>33163</c:v>
                </c:pt>
                <c:pt idx="297">
                  <c:v>8196</c:v>
                </c:pt>
                <c:pt idx="298">
                  <c:v>1689</c:v>
                </c:pt>
                <c:pt idx="299">
                  <c:v>420</c:v>
                </c:pt>
                <c:pt idx="300">
                  <c:v>426</c:v>
                </c:pt>
                <c:pt idx="301">
                  <c:v>709</c:v>
                </c:pt>
                <c:pt idx="302">
                  <c:v>533</c:v>
                </c:pt>
                <c:pt idx="303">
                  <c:v>358</c:v>
                </c:pt>
                <c:pt idx="304">
                  <c:v>99</c:v>
                </c:pt>
                <c:pt idx="305">
                  <c:v>93</c:v>
                </c:pt>
                <c:pt idx="306">
                  <c:v>61</c:v>
                </c:pt>
                <c:pt idx="307">
                  <c:v>443</c:v>
                </c:pt>
                <c:pt idx="308">
                  <c:v>483</c:v>
                </c:pt>
                <c:pt idx="309">
                  <c:v>6090</c:v>
                </c:pt>
                <c:pt idx="310">
                  <c:v>4407</c:v>
                </c:pt>
                <c:pt idx="311">
                  <c:v>866</c:v>
                </c:pt>
                <c:pt idx="312">
                  <c:v>156</c:v>
                </c:pt>
                <c:pt idx="313">
                  <c:v>108</c:v>
                </c:pt>
                <c:pt idx="314">
                  <c:v>226</c:v>
                </c:pt>
                <c:pt idx="315">
                  <c:v>261</c:v>
                </c:pt>
                <c:pt idx="316">
                  <c:v>2382</c:v>
                </c:pt>
                <c:pt idx="317">
                  <c:v>12290</c:v>
                </c:pt>
                <c:pt idx="318">
                  <c:v>7313</c:v>
                </c:pt>
                <c:pt idx="319">
                  <c:v>724</c:v>
                </c:pt>
                <c:pt idx="320">
                  <c:v>653</c:v>
                </c:pt>
                <c:pt idx="321">
                  <c:v>683</c:v>
                </c:pt>
                <c:pt idx="322">
                  <c:v>342</c:v>
                </c:pt>
                <c:pt idx="323">
                  <c:v>419</c:v>
                </c:pt>
                <c:pt idx="324">
                  <c:v>522</c:v>
                </c:pt>
                <c:pt idx="325">
                  <c:v>787</c:v>
                </c:pt>
                <c:pt idx="326">
                  <c:v>285</c:v>
                </c:pt>
                <c:pt idx="327">
                  <c:v>158</c:v>
                </c:pt>
                <c:pt idx="328">
                  <c:v>214</c:v>
                </c:pt>
                <c:pt idx="329">
                  <c:v>593</c:v>
                </c:pt>
                <c:pt idx="330">
                  <c:v>319</c:v>
                </c:pt>
                <c:pt idx="331">
                  <c:v>204</c:v>
                </c:pt>
                <c:pt idx="332">
                  <c:v>67</c:v>
                </c:pt>
                <c:pt idx="333">
                  <c:v>66</c:v>
                </c:pt>
                <c:pt idx="334">
                  <c:v>305</c:v>
                </c:pt>
                <c:pt idx="335">
                  <c:v>129</c:v>
                </c:pt>
                <c:pt idx="336">
                  <c:v>92</c:v>
                </c:pt>
                <c:pt idx="337">
                  <c:v>233</c:v>
                </c:pt>
                <c:pt idx="338">
                  <c:v>251</c:v>
                </c:pt>
                <c:pt idx="339">
                  <c:v>141</c:v>
                </c:pt>
                <c:pt idx="340">
                  <c:v>40</c:v>
                </c:pt>
                <c:pt idx="341">
                  <c:v>220</c:v>
                </c:pt>
                <c:pt idx="342">
                  <c:v>1212</c:v>
                </c:pt>
                <c:pt idx="343">
                  <c:v>985</c:v>
                </c:pt>
                <c:pt idx="344">
                  <c:v>94</c:v>
                </c:pt>
                <c:pt idx="345">
                  <c:v>761</c:v>
                </c:pt>
                <c:pt idx="346">
                  <c:v>194</c:v>
                </c:pt>
                <c:pt idx="347">
                  <c:v>70</c:v>
                </c:pt>
                <c:pt idx="348">
                  <c:v>753</c:v>
                </c:pt>
                <c:pt idx="349">
                  <c:v>396</c:v>
                </c:pt>
                <c:pt idx="350">
                  <c:v>185</c:v>
                </c:pt>
                <c:pt idx="351">
                  <c:v>324</c:v>
                </c:pt>
                <c:pt idx="352">
                  <c:v>609</c:v>
                </c:pt>
                <c:pt idx="353">
                  <c:v>3357</c:v>
                </c:pt>
                <c:pt idx="354">
                  <c:v>789</c:v>
                </c:pt>
                <c:pt idx="355">
                  <c:v>93</c:v>
                </c:pt>
                <c:pt idx="356">
                  <c:v>764</c:v>
                </c:pt>
                <c:pt idx="357">
                  <c:v>164</c:v>
                </c:pt>
                <c:pt idx="358">
                  <c:v>120</c:v>
                </c:pt>
                <c:pt idx="359">
                  <c:v>83</c:v>
                </c:pt>
                <c:pt idx="360">
                  <c:v>107</c:v>
                </c:pt>
                <c:pt idx="361">
                  <c:v>107</c:v>
                </c:pt>
                <c:pt idx="362">
                  <c:v>35</c:v>
                </c:pt>
                <c:pt idx="363">
                  <c:v>66</c:v>
                </c:pt>
                <c:pt idx="364">
                  <c:v>40</c:v>
                </c:pt>
                <c:pt idx="365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FF0-4E2A-B1D1-D8F7C66CE2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6218304"/>
        <c:axId val="266222568"/>
      </c:lineChart>
      <c:catAx>
        <c:axId val="266218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222568"/>
        <c:crosses val="autoZero"/>
        <c:auto val="1"/>
        <c:lblAlgn val="ctr"/>
        <c:lblOffset val="100"/>
        <c:noMultiLvlLbl val="0"/>
      </c:catAx>
      <c:valAx>
        <c:axId val="26622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6218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Sport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1964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7F-4F09-8D53-F95FA854DBF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Sport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7F-4F09-8D53-F95FA854DBFA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Sport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7F-4F09-8D53-F95FA854DBFA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Sport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301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7F-4F09-8D53-F95FA854D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5028448"/>
        <c:axId val="235034024"/>
      </c:barChart>
      <c:catAx>
        <c:axId val="235028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34024"/>
        <c:crosses val="autoZero"/>
        <c:auto val="1"/>
        <c:lblAlgn val="ctr"/>
        <c:lblOffset val="100"/>
        <c:noMultiLvlLbl val="0"/>
      </c:catAx>
      <c:valAx>
        <c:axId val="23503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5028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Social Media - Evaluation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95337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Potenz.Reichw.,Aktive Nutzer,I-Rate,Fans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390389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19670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51537432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620799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28764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84958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9597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7992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3236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4564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Fans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37481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935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93728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22335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Aktive Nutzer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481623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42954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Video-Starts ab 10 Sek.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41751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0582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Profil - Durchschnitt Potenzi. Reichweite pro Tag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200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1405379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0182295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931355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459357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1492823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8476770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393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35913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42795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906522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37973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041084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4616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Distributionstyp - Tabelle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8155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1693554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72123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1685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041458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4242121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35290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00530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99214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903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Sport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16865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1019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Likes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51984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632401656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452160811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064778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3219238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238502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080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3030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- 2016-03-31 11:10:47</a:t>
                      </a:r>
                      <a:r>
                        <a:rPr lang="de-DE" sz="1000"/>
                        <a:t>
Wie das Land so die Nordclubs... (via Extra 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9020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- 2016-08-25 09:47:39</a:t>
                      </a:r>
                      <a:r>
                        <a:rPr lang="de-DE" sz="1000"/>
                        <a:t>
Dringende TV-Empfehlung für Sonntag, 23.35 Uhr!
Die Sportclub Story "Mythos Isle of Man".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1664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- 2016-10-20 11:18:59</a:t>
                      </a:r>
                      <a:r>
                        <a:rPr lang="de-DE" sz="1000"/>
                        <a:t>
Sportclub Story
Angelique Kerber hautnah. 
Am Sonntag um 23.35 Uhr im NDR Fernsehen.
http://www.ndr.de/fernsehen/sendungen/sportclub/Sportclub-Story-Das-traumhafte-Jahr-der-Angelique-Kerber,sendung575530.html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68922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- 2016-03-30 16:14:35</a:t>
                      </a:r>
                      <a:r>
                        <a:rPr lang="en-US" sz="1000"/>
                        <a:t>
TV-Tipp für Sonntag (23:35 Uhr):
"Sportclub Story" über Golf-Legende Bernhard Langer.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61179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- 2016-04-20 10:08:05</a:t>
                      </a:r>
                      <a:r>
                        <a:rPr lang="de-DE" sz="1000"/>
                        <a:t>
FC Bayern München vs SV Werder Bremen 2:0
Alles eine Frage der Betrachtung.
Wenn Ihr unsere Meinung teilt, dann teilt. ;-)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34642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805244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7937627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213308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0414761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5955557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665998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5238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545834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5110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- 2016-03-31 11:10:47</a:t>
                      </a:r>
                      <a:r>
                        <a:rPr lang="de-DE" sz="1000"/>
                        <a:t>
Wie das Land so die Nordclubs... (via Extra 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54405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- 2016-08-25 09:47:39</a:t>
                      </a:r>
                      <a:r>
                        <a:rPr lang="de-DE" sz="1000"/>
                        <a:t>
Dringende TV-Empfehlung für Sonntag, 23.35 Uhr!
Die Sportclub Story "Mythos Isle of Man".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99464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- 2016-03-30 16:14:35</a:t>
                      </a:r>
                      <a:r>
                        <a:rPr lang="en-US" sz="1000"/>
                        <a:t>
TV-Tipp für Sonntag (23:35 Uhr):
"Sportclub Story" über Golf-Legende Bernhard Langer.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449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- 2016-10-20 11:18:59</a:t>
                      </a:r>
                      <a:r>
                        <a:rPr lang="de-DE" sz="1000"/>
                        <a:t>
Sportclub Story
Angelique Kerber hautnah. 
Am Sonntag um 23.35 Uhr im NDR Fernsehen.
http://www.ndr.de/fernsehen/sendungen/sportclub/Sportclub-Story-Das-traumhafte-Jahr-der-Angelique-Kerber,sendung575530.html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530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- 2016-10-06 20:59:59</a:t>
                      </a:r>
                      <a:r>
                        <a:rPr lang="de-DE" sz="1000"/>
                        <a:t>
Solidarität mit Deniz Naki: Der FC St. Pauli zeigt seine Verbundenheit mit seinem Ex-Spieler.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93159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4952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15336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341918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924729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490881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261356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55611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85741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2461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- 2016-03-31 11:10:47</a:t>
                      </a:r>
                      <a:r>
                        <a:rPr lang="de-DE" sz="1000"/>
                        <a:t>
Wie das Land so die Nordclubs... (via Extra 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73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- 2016-08-25 09:47:39</a:t>
                      </a:r>
                      <a:r>
                        <a:rPr lang="de-DE" sz="1000"/>
                        <a:t>
Dringende TV-Empfehlung für Sonntag, 23.35 Uhr!
Die Sportclub Story "Mythos Isle of Man".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070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- 2016-04-06 13:13:40</a:t>
                      </a:r>
                      <a:r>
                        <a:rPr lang="de-DE" sz="1000"/>
                        <a:t>
VfL Wolfsburg gegen Real Madrid C.F.
Was würdet Ihr für eine Karte geben?
Hört was der CR7-Fan bezahlen möchte. 😳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968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- 2016-04-06 11:30:01</a:t>
                      </a:r>
                      <a:r>
                        <a:rPr lang="en-US" sz="1000"/>
                        <a:t>
VfL Wolfsburg gegen Real Madrid C.F.
Wissenswertes vor dem Champions League Viertelfinale: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7133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- 2016-04-05 14:15:01</a:t>
                      </a:r>
                      <a:r>
                        <a:rPr lang="de-DE" sz="1000"/>
                        <a:t>
VfL Wolfsburg gegen Real Madrid C.F.
Eine Statistik, die selbst CR7 Tränen in die Augen treiben wird!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25855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966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Links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7084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880360">
                  <a:extLst>
                    <a:ext uri="{9D8B030D-6E8A-4147-A177-3AD203B41FA5}">
                      <a16:colId xmlns:a16="http://schemas.microsoft.com/office/drawing/2014/main" val="14173989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561956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09875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3026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4797138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8670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610666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Linkklickrate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Linkklicks (netto)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9918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- 2016-06-01 12:00:51</a:t>
                      </a:r>
                      <a:r>
                        <a:rPr lang="de-DE" sz="1000"/>
                        <a:t>
Drama um den früheren Hannover 96-Star Sergio da Silva Pinto.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5713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- 2016-01-16 15:38:40</a:t>
                      </a:r>
                      <a:r>
                        <a:rPr lang="de-DE" sz="1000"/>
                        <a:t>
Die SG Flensburg-Handewitt macht sich Sorgen im "Fall HSV-Handball."
	https://www.ndr.de/sport/handball/Handball-bundesliga-HSV-Aus-bereitet-Flensburg-Sorgen,handball1510.html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12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- 2016-06-16 12:23:43</a:t>
                      </a:r>
                      <a:r>
                        <a:rPr lang="de-DE" sz="1000"/>
                        <a:t>
Christian Schulz ist tief enttäuscht von Hannover 96.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9257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- 2016-03-16 13:24:49</a:t>
                      </a:r>
                      <a:r>
                        <a:rPr lang="de-DE" sz="1000"/>
                        <a:t>
"Die Braunschweiger Fans sind nicht so entspannt."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0270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- 2016-11-02 12:13:01</a:t>
                      </a:r>
                      <a:r>
                        <a:rPr lang="de-DE" sz="1000"/>
                        <a:t>
Der nächste Appetithappen zum Niedersachsen-Derby.
Eintracht Braunschweig | Hannover 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25061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37649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- Videostarts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66150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50208">
                  <a:extLst>
                    <a:ext uri="{9D8B030D-6E8A-4147-A177-3AD203B41FA5}">
                      <a16:colId xmlns:a16="http://schemas.microsoft.com/office/drawing/2014/main" val="156414123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1632415467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561270628"/>
                    </a:ext>
                  </a:extLst>
                </a:gridCol>
                <a:gridCol w="1152144">
                  <a:extLst>
                    <a:ext uri="{9D8B030D-6E8A-4147-A177-3AD203B41FA5}">
                      <a16:colId xmlns:a16="http://schemas.microsoft.com/office/drawing/2014/main" val="3408695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846277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452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- 2016-03-31 11:10:47</a:t>
                      </a:r>
                      <a:r>
                        <a:rPr lang="de-DE" sz="1000"/>
                        <a:t>
Wie das Land so die Nordclubs... (via Extra 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176512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373456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962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- 2016-08-25 09:47:39</a:t>
                      </a:r>
                      <a:r>
                        <a:rPr lang="de-DE" sz="1000"/>
                        <a:t>
Dringende TV-Empfehlung für Sonntag, 23.35 Uhr!
Die Sportclub Story "Mythos Isle of Man".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117256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1985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- 2016-10-20 11:18:59</a:t>
                      </a:r>
                      <a:r>
                        <a:rPr lang="de-DE" sz="1000"/>
                        <a:t>
Sportclub Story
Angelique Kerber hautnah. 
Am Sonntag um 23.35 Uhr im NDR Fernsehen.
http://www.ndr.de/fernsehen/sendungen/sportclub/Sportclub-Story-Das-traumhafte-Jahr-der-Angelique-Kerber,sendung575530.html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52535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162833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4:12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23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- 2016-03-30 16:14:35</a:t>
                      </a:r>
                      <a:r>
                        <a:rPr lang="en-US" sz="1000"/>
                        <a:t>
TV-Tipp für Sonntag (23:35 Uhr):
"Sportclub Story" über Golf-Legende Bernhard Langer.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67399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0:33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93824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- 2016-03-08 10:49:13</a:t>
                      </a:r>
                      <a:r>
                        <a:rPr lang="de-DE" sz="1000"/>
                        <a:t>
Vormerken! Am Sonntag um 23.50 Uhr in der #Sportclub Story:
HSV-Trainer Bruno Labbadia.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1:09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313292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359140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50241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1832338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362866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1153108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1045020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465950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9588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- 2016-10-09 19:47:17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6573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- 2016-11-03 08:59:11</a:t>
                      </a:r>
                      <a:r>
                        <a:rPr lang="en-US" sz="1000"/>
                        <a:t>
Matchday....äh.....Kampftag.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303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- 2016-03-30 16:14:35</a:t>
                      </a:r>
                      <a:r>
                        <a:rPr lang="en-US" sz="1000"/>
                        <a:t>
TV-Tipp für Sonntag (23:35 Uhr):
"Sportclub Story" über Golf-Legende Bernhard Langer.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183811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580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- 2016-09-23 11:06:35</a:t>
                      </a:r>
                      <a:r>
                        <a:rPr lang="de-DE" sz="1000"/>
                        <a:t>
Neues aus dem Studio Riese.......
WUMMS - Sport-Satire mit Bumms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2001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95953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- 2016-05-08 18:16:52</a:t>
                      </a:r>
                      <a:r>
                        <a:rPr lang="de-DE" sz="1000"/>
                        <a:t>
Bereits mit 26 verstarb Michael Westphal an AIDS - sein Marathon-Match gegen Tomas Smid (1985) bleibt für immer in Erinnerung.
Die Sportclub-Story - heute Abend -  23:15 Uhr!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33182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205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27858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Videostartrate - 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1105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64179999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22134700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92006716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985310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92374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0354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- 2016-11-17 15:38:37</a:t>
                      </a:r>
                      <a:r>
                        <a:rPr lang="en-US" sz="1000"/>
                        <a:t>
TV-Tipp: Sportclub Story: eSport - vom Schmuddelkind zum Shootingstar
Sonntag, 20. November, 23:35 bis 0.05 Uhr
NDR Fernsehen | FC Schalke 04 Esports | ESL  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11256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0569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- 2016-10-06 15:05:47</a:t>
                      </a:r>
                      <a:r>
                        <a:rPr lang="en-US" sz="1000"/>
                        <a:t>
TV-Tipp: Sportclub Story - Irrsinn Hochleistungssport
Sonntag, 09. Oktober 2016, 23:15 bis 23:45 Uhr
NDR Fernsehen​ | David Storl​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8554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7213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- 2016-10-06 11:51:52</a:t>
                      </a:r>
                      <a:r>
                        <a:rPr lang="de-DE" sz="1000"/>
                        <a:t>
Auf der Fanversammlung hat er seinen Vertrag verlängert, am Sonntag ist Torsten Lieberknecht zu Gast im Sportclub - die Sendung beginnt um 22.30 Uhr.
Eintracht Braunschweig | 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8095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8099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- 2016-09-18 19:11:02</a:t>
                      </a:r>
                      <a:r>
                        <a:rPr lang="de-DE" sz="1000"/>
                        <a:t>
Das Skripnik-Aus beim SV Werder Bremen - großes Thema heute Abend im NDR Sportclub. 
Moderator: Gerhard Delling 
Gast: Ex-Profi und Experte Stefan Schnoor
Anpfiff: 22.50 Uhr im NDR Fernsehen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7769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- 2016-10-08 12:58:36</a:t>
                      </a:r>
                      <a:r>
                        <a:rPr lang="de-DE" sz="1000"/>
                        <a:t>
TV-Tipp: Sportclub Story - Irrsinn Hochleistungssport
Sonntag, 09. Oktober 2016, 23:15 bis 23:45 Uhr im NDR Fernsehen  
http://www.ndr.de/fernsehen/sendungen/sportclub/Sportclub-Story-Irrsinn-Hochleistungssport,sendung564836.html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8888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51907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00367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Potenzielle Reichweite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78051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8635176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773852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56173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52406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61084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452556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8183932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 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2174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- 2016-03-31 11:10:47</a:t>
                      </a:r>
                      <a:r>
                        <a:rPr lang="de-DE" sz="1000"/>
                        <a:t>
Wie das Land so die Nordclubs... (via Extra 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1272407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1033795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314024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1272407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7367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- 2016-05-01 14:13:19</a:t>
                      </a:r>
                      <a:r>
                        <a:rPr lang="de-DE" sz="1000"/>
                        <a:t>
Schrecklich: Hannover 96 trauert um Jungprofi Niklas Feierabend.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570508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569014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570508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7571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- 2016-08-25 09:47:39</a:t>
                      </a:r>
                      <a:r>
                        <a:rPr lang="de-DE" sz="1000"/>
                        <a:t>
Dringende TV-Empfehlung für Sonntag, 23.35 Uhr!
Die Sportclub Story "Mythos Isle of Man".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282742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225569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8018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- 2016-10-20 11:18:59</a:t>
                      </a:r>
                      <a:r>
                        <a:rPr lang="de-DE" sz="1000"/>
                        <a:t>
Sportclub Story
Angelique Kerber hautnah. 
Am Sonntag um 23.35 Uhr im NDR Fernsehen.
http://www.ndr.de/fernsehen/sendungen/sportclub/Sportclub-Story-Das-traumhafte-Jahr-der-Angelique-Kerber,sendung575530.html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356684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55606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- 2016-05-29 12:40:50</a:t>
                      </a:r>
                      <a:r>
                        <a:rPr lang="de-DE" sz="1000"/>
                        <a:t>
Torhüter Ron-Robert Zieler von Bundesliga-Absteiger Hannover 96 zog am Sonnabend die Ausstiegsklausel, die ihm einen Wechsel für eine Ablöse von 3,5 Millionen Euro ermöglicht - es geht wohl auf die Insel zum Leicester City Football Club.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287325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286322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287325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41616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12671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79959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895414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295813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3624398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32164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25947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320692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62759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- 2016-03-31 11:10:47</a:t>
                      </a:r>
                      <a:r>
                        <a:rPr lang="de-DE" sz="1000"/>
                        <a:t>
Wie das Land so die Nordclubs... (via Extra 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1272407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38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- 2016-05-01 14:13:19</a:t>
                      </a:r>
                      <a:r>
                        <a:rPr lang="de-DE" sz="1000"/>
                        <a:t>
Schrecklich: Hannover 96 trauert um Jungprofi Niklas Feierabend.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570508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49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- 2016-10-20 11:18:59</a:t>
                      </a:r>
                      <a:r>
                        <a:rPr lang="de-DE" sz="1000"/>
                        <a:t>
Sportclub Story
Angelique Kerber hautnah. 
Am Sonntag um 23.35 Uhr im NDR Fernsehen.
http://www.ndr.de/fernsehen/sendungen/sportclub/Sportclub-Story-Das-traumhafte-Jahr-der-Angelique-Kerber,sendung575530.html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78521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- 2016-08-25 09:47:39</a:t>
                      </a:r>
                      <a:r>
                        <a:rPr lang="de-DE" sz="1000"/>
                        <a:t>
Dringende TV-Empfehlung für Sonntag, 23.35 Uhr!
Die Sportclub Story "Mythos Isle of Man".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437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- 2016-03-08 10:49:13</a:t>
                      </a:r>
                      <a:r>
                        <a:rPr lang="de-DE" sz="1000"/>
                        <a:t>
Vormerken! Am Sonntag um 23.50 Uhr in der #Sportclub Story:
HSV-Trainer Bruno Labbadia.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233810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30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20684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55977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55789606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4112685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1886411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5314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52524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100635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582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- 2016-02-19 10:38:43</a:t>
                      </a:r>
                      <a:r>
                        <a:rPr lang="en-US" sz="1000"/>
                        <a:t>
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20.5%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920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- 2016-07-29 10:18:34</a:t>
                      </a:r>
                      <a:r>
                        <a:rPr lang="de-DE" sz="1000"/>
                        <a:t>
Der Kapitän ist zurückgetreten.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6687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- 2016-03-15 11:04:19</a:t>
                      </a:r>
                      <a:r>
                        <a:rPr lang="de-DE" sz="1000"/>
                        <a:t>
Alles Gute Josip Drmić!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1087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- 2016-04-26 13:35:12</a:t>
                      </a:r>
                      <a:r>
                        <a:rPr lang="de-DE" sz="1000"/>
                        <a:t>
Hannovers Torhüter Ron-Robert Zieler hatte in den letzten Tagen schon angedeutet, dass er die "Roten" nach dem Abstieg verlassen könnte. Nun verkündet er auf Facebook seinen Abschied.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5130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- 2016-12-10 17:30:10</a:t>
                      </a:r>
                      <a:r>
                        <a:rPr lang="de-DE" sz="1000"/>
                        <a:t>
Heimsieg für den HSV!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17.2%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55928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335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I-Rate Aktive Nutzer-Flop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087307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8954035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65186745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2659158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2543460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7215749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7312489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1732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- 2016-04-01 20:33:29</a:t>
                      </a:r>
                      <a:r>
                        <a:rPr lang="de-DE" sz="1000"/>
                        <a:t>
Spiel läuft. Diskutieren im Social Stream.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7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- 2016-03-03 08:00:00</a:t>
                      </a:r>
                      <a:r>
                        <a:rPr lang="de-DE" sz="1000"/>
                        <a:t>
Nach der Ersten ist vor der Zweiten Liga. Wir freuen uns auf das Nordduell zwischen FC St. Pauli und Eintracht Braunschweig!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57489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- 2016-04-02 18:12:28</a:t>
                      </a:r>
                      <a:r>
                        <a:rPr lang="de-DE" sz="1000"/>
                        <a:t>
Schafft Werder das "Wunder" beim BvB? Die Partie im Live-Ticker verfolgen und im Social Stream mitdiskutieren.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14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- 2016-03-13 15:31:45</a:t>
                      </a:r>
                      <a:r>
                        <a:rPr lang="de-DE" sz="1000"/>
                        <a:t>
Jetzt im Liveticker! Punktet "Nur der HSV"?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911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- 2016-04-01 16:42:04</a:t>
                      </a:r>
                      <a:r>
                        <a:rPr lang="de-DE" sz="1000"/>
                        <a:t>
Nord-Freitag in der Zweiten Liga. Diskutiert mit, ab 18 Uhr im Social Stream.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814004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494540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748385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10378975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3767556169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1361069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46899001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712381637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430141612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3948627513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811213695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651402070"/>
                    </a:ext>
                  </a:extLst>
                </a:gridCol>
                <a:gridCol w="534924">
                  <a:extLst>
                    <a:ext uri="{9D8B030D-6E8A-4147-A177-3AD203B41FA5}">
                      <a16:colId xmlns:a16="http://schemas.microsoft.com/office/drawing/2014/main" val="1565186781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13194642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09005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 (Unique)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Targeting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604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- 2016-03-31 11:10:47</a:t>
                      </a:r>
                      <a:r>
                        <a:rPr lang="de-DE" sz="1000"/>
                        <a:t>
Wie das Land so die Nordclubs... (via Extra 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1272407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1272407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73417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9069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- 2016-10-20 11:18:59</a:t>
                      </a:r>
                      <a:r>
                        <a:rPr lang="de-DE" sz="1000"/>
                        <a:t>
Sportclub Story
Angelique Kerber hautnah. 
Am Sonntag um 23.35 Uhr im NDR Fernsehen.
http://www.ndr.de/fernsehen/sendungen/sportclub/Sportclub-Story-Das-traumhafte-Jahr-der-Angelique-Kerber,sendung575530.html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381952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92520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- 2016-08-25 09:47:39</a:t>
                      </a:r>
                      <a:r>
                        <a:rPr lang="de-DE" sz="1000"/>
                        <a:t>
Dringende TV-Empfehlung für Sonntag, 23.35 Uhr!
Die Sportclub Story "Mythos Isle of Man".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504754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682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- 2016-05-01 14:13:19</a:t>
                      </a:r>
                      <a:r>
                        <a:rPr lang="de-DE" sz="1000"/>
                        <a:t>
Schrecklich: Hannover 96 trauert um Jungprofi Niklas Feierabend.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17454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570508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570508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39493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991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- 2016-03-30 16:14:35</a:t>
                      </a:r>
                      <a:r>
                        <a:rPr lang="en-US" sz="1000"/>
                        <a:t>
TV-Tipp für Sonntag (23:35 Uhr):
"Sportclub Story" über Golf-Legende Bernhard Langer.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183811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Public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66748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040173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Reaktionen - Export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4536923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93811681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14720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4168961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6414609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5042346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805530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349528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737601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628021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anger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haha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love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sorry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wow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4190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- 2016-03-31 11:10:47</a:t>
                      </a:r>
                      <a:r>
                        <a:rPr lang="de-DE" sz="1000"/>
                        <a:t>
Wie das Land so die Nordclubs... (via Extra 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6197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12010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- 2016-10-20 11:18:59</a:t>
                      </a:r>
                      <a:r>
                        <a:rPr lang="de-DE" sz="1000"/>
                        <a:t>
Sportclub Story
Angelique Kerber hautnah. 
Am Sonntag um 23.35 Uhr im NDR Fernsehen.
http://www.ndr.de/fernsehen/sendungen/sportclub/Sportclub-Story-Das-traumhafte-Jahr-der-Angelique-Kerber,sendung575530.html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976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- 2016-08-25 09:47:39</a:t>
                      </a:r>
                      <a:r>
                        <a:rPr lang="de-DE" sz="1000"/>
                        <a:t>
Dringende TV-Empfehlung für Sonntag, 23.35 Uhr!
Die Sportclub Story "Mythos Isle of Man".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192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 Sport - 2016-05-01 14:13:19</a:t>
                      </a:r>
                      <a:r>
                        <a:rPr lang="de-DE" sz="1000"/>
                        <a:t>
Schrecklich: Hannover 96 trauert um Jungprofi Niklas Feierabend.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1597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 Sport - 2016-03-30 16:14:35</a:t>
                      </a:r>
                      <a:r>
                        <a:rPr lang="en-US" sz="1000"/>
                        <a:t>
TV-Tipp für Sonntag (23:35 Uhr):
"Sportclub Story" über Golf-Legende Bernhard Langer.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785095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01/01/2016 - 12/31/2016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81722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1220</Words>
  <Application>Microsoft Office PowerPoint</Application>
  <PresentationFormat>On-screen Show (4:3)</PresentationFormat>
  <Paragraphs>619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Social Media - Evaluation</vt:lpstr>
      <vt:lpstr>Profil - Potenz.Reichw.,Aktive Nutzer,I-Rate,Fans</vt:lpstr>
      <vt:lpstr>Profil - Fans</vt:lpstr>
      <vt:lpstr>Profil - Potenzielle Reichweite</vt:lpstr>
      <vt:lpstr>Profil - Aktive Nutzer</vt:lpstr>
      <vt:lpstr>Profil - Video-Starts ab 10 Sek.</vt:lpstr>
      <vt:lpstr>Profil - Durchschnitt Potenzi. Reichweite pro Tag</vt:lpstr>
      <vt:lpstr>Distributionstyp</vt:lpstr>
      <vt:lpstr>Distributionstyp - Tabelle</vt:lpstr>
      <vt:lpstr>Eigene Posts - Likes - Export</vt:lpstr>
      <vt:lpstr>Eigene Posts - Shares - Export</vt:lpstr>
      <vt:lpstr>Eigene Posts - Kommentare - Export</vt:lpstr>
      <vt:lpstr>Eigene Posts - Links - Export</vt:lpstr>
      <vt:lpstr>Facebook - Videostarts - Export</vt:lpstr>
      <vt:lpstr>Eigene Posts - Videostartrate - Export</vt:lpstr>
      <vt:lpstr>Eigene Posts - Videostartrate - Flop - Export</vt:lpstr>
      <vt:lpstr>Eigene Posts - Potenzielle Reichweite - Export</vt:lpstr>
      <vt:lpstr>Eigene Posts - Aktive Nutzer - Export</vt:lpstr>
      <vt:lpstr>Eigene Posts - I-Rate Aktive Nutzer - Export</vt:lpstr>
      <vt:lpstr>Eigene Posts - I-Rate Aktive Nutzer-Flop - Export</vt:lpstr>
      <vt:lpstr>Own Posts Table</vt:lpstr>
      <vt:lpstr>Eigene Posts - Reaktionen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Social Media - Evaluation</dc:title>
  <dc:creator>Administrator</dc:creator>
  <cp:lastModifiedBy>Administrator</cp:lastModifiedBy>
  <cp:revision>1</cp:revision>
  <dcterms:created xsi:type="dcterms:W3CDTF">2017-01-19T11:03:08Z</dcterms:created>
  <dcterms:modified xsi:type="dcterms:W3CDTF">2017-01-19T11:04:02Z</dcterms:modified>
</cp:coreProperties>
</file>