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Bettina und Bommes</c:v>
                </c:pt>
              </c:strCache>
            </c:strRef>
          </c:tx>
          <c:spPr>
            <a:ln w="28575" cap="rnd">
              <a:solidFill>
                <a:schemeClr val="accent1"/>
              </a:solidFill>
              <a:round/>
            </a:ln>
            <a:effectLst/>
          </c:spPr>
          <c:marker>
            <c:symbol val="none"/>
          </c:marker>
          <c:cat>
            <c:numRef>
              <c:f>Sheet1!$A$2:$A$367</c:f>
              <c:numCache>
                <c:formatCode>m/d/yyyy</c:formatCode>
                <c:ptCount val="366"/>
                <c:pt idx="0">
                  <c:v>42370</c:v>
                </c:pt>
                <c:pt idx="1">
                  <c:v>42371</c:v>
                </c:pt>
                <c:pt idx="2">
                  <c:v>42372</c:v>
                </c:pt>
                <c:pt idx="3">
                  <c:v>42373</c:v>
                </c:pt>
                <c:pt idx="4">
                  <c:v>42374</c:v>
                </c:pt>
                <c:pt idx="5">
                  <c:v>42375</c:v>
                </c:pt>
                <c:pt idx="6">
                  <c:v>42376</c:v>
                </c:pt>
                <c:pt idx="7">
                  <c:v>42377</c:v>
                </c:pt>
                <c:pt idx="8">
                  <c:v>42378</c:v>
                </c:pt>
                <c:pt idx="9">
                  <c:v>42379</c:v>
                </c:pt>
                <c:pt idx="10">
                  <c:v>42380</c:v>
                </c:pt>
                <c:pt idx="11">
                  <c:v>42381</c:v>
                </c:pt>
                <c:pt idx="12">
                  <c:v>42382</c:v>
                </c:pt>
                <c:pt idx="13">
                  <c:v>42383</c:v>
                </c:pt>
                <c:pt idx="14">
                  <c:v>42384</c:v>
                </c:pt>
                <c:pt idx="15">
                  <c:v>42385</c:v>
                </c:pt>
                <c:pt idx="16">
                  <c:v>42386</c:v>
                </c:pt>
                <c:pt idx="17">
                  <c:v>42387</c:v>
                </c:pt>
                <c:pt idx="18">
                  <c:v>42388</c:v>
                </c:pt>
                <c:pt idx="19">
                  <c:v>42389</c:v>
                </c:pt>
                <c:pt idx="20">
                  <c:v>42390</c:v>
                </c:pt>
                <c:pt idx="21">
                  <c:v>42391</c:v>
                </c:pt>
                <c:pt idx="22">
                  <c:v>42392</c:v>
                </c:pt>
                <c:pt idx="23">
                  <c:v>42393</c:v>
                </c:pt>
                <c:pt idx="24">
                  <c:v>42394</c:v>
                </c:pt>
                <c:pt idx="25">
                  <c:v>42395</c:v>
                </c:pt>
                <c:pt idx="26">
                  <c:v>42396</c:v>
                </c:pt>
                <c:pt idx="27">
                  <c:v>42397</c:v>
                </c:pt>
                <c:pt idx="28">
                  <c:v>42398</c:v>
                </c:pt>
                <c:pt idx="29">
                  <c:v>42399</c:v>
                </c:pt>
                <c:pt idx="30">
                  <c:v>42400</c:v>
                </c:pt>
                <c:pt idx="31">
                  <c:v>42401</c:v>
                </c:pt>
                <c:pt idx="32">
                  <c:v>42402</c:v>
                </c:pt>
                <c:pt idx="33">
                  <c:v>42403</c:v>
                </c:pt>
                <c:pt idx="34">
                  <c:v>42404</c:v>
                </c:pt>
                <c:pt idx="35">
                  <c:v>42405</c:v>
                </c:pt>
                <c:pt idx="36">
                  <c:v>42406</c:v>
                </c:pt>
                <c:pt idx="37">
                  <c:v>42407</c:v>
                </c:pt>
                <c:pt idx="38">
                  <c:v>42408</c:v>
                </c:pt>
                <c:pt idx="39">
                  <c:v>42409</c:v>
                </c:pt>
                <c:pt idx="40">
                  <c:v>42410</c:v>
                </c:pt>
                <c:pt idx="41">
                  <c:v>42411</c:v>
                </c:pt>
                <c:pt idx="42">
                  <c:v>42412</c:v>
                </c:pt>
                <c:pt idx="43">
                  <c:v>42413</c:v>
                </c:pt>
                <c:pt idx="44">
                  <c:v>42414</c:v>
                </c:pt>
                <c:pt idx="45">
                  <c:v>42415</c:v>
                </c:pt>
                <c:pt idx="46">
                  <c:v>42416</c:v>
                </c:pt>
                <c:pt idx="47">
                  <c:v>42417</c:v>
                </c:pt>
                <c:pt idx="48">
                  <c:v>42418</c:v>
                </c:pt>
                <c:pt idx="49">
                  <c:v>42419</c:v>
                </c:pt>
                <c:pt idx="50">
                  <c:v>42420</c:v>
                </c:pt>
                <c:pt idx="51">
                  <c:v>42421</c:v>
                </c:pt>
                <c:pt idx="52">
                  <c:v>42422</c:v>
                </c:pt>
                <c:pt idx="53">
                  <c:v>42423</c:v>
                </c:pt>
                <c:pt idx="54">
                  <c:v>42424</c:v>
                </c:pt>
                <c:pt idx="55">
                  <c:v>42425</c:v>
                </c:pt>
                <c:pt idx="56">
                  <c:v>42426</c:v>
                </c:pt>
                <c:pt idx="57">
                  <c:v>42427</c:v>
                </c:pt>
                <c:pt idx="58">
                  <c:v>42428</c:v>
                </c:pt>
                <c:pt idx="59">
                  <c:v>42429</c:v>
                </c:pt>
                <c:pt idx="60">
                  <c:v>42430</c:v>
                </c:pt>
                <c:pt idx="61">
                  <c:v>42431</c:v>
                </c:pt>
                <c:pt idx="62">
                  <c:v>42432</c:v>
                </c:pt>
                <c:pt idx="63">
                  <c:v>42433</c:v>
                </c:pt>
                <c:pt idx="64">
                  <c:v>42434</c:v>
                </c:pt>
                <c:pt idx="65">
                  <c:v>42435</c:v>
                </c:pt>
                <c:pt idx="66">
                  <c:v>42436</c:v>
                </c:pt>
                <c:pt idx="67">
                  <c:v>42437</c:v>
                </c:pt>
                <c:pt idx="68">
                  <c:v>42438</c:v>
                </c:pt>
                <c:pt idx="69">
                  <c:v>42439</c:v>
                </c:pt>
                <c:pt idx="70">
                  <c:v>42440</c:v>
                </c:pt>
                <c:pt idx="71">
                  <c:v>42441</c:v>
                </c:pt>
                <c:pt idx="72">
                  <c:v>42442</c:v>
                </c:pt>
                <c:pt idx="73">
                  <c:v>42443</c:v>
                </c:pt>
                <c:pt idx="74">
                  <c:v>42444</c:v>
                </c:pt>
                <c:pt idx="75">
                  <c:v>42445</c:v>
                </c:pt>
                <c:pt idx="76">
                  <c:v>42446</c:v>
                </c:pt>
                <c:pt idx="77">
                  <c:v>42447</c:v>
                </c:pt>
                <c:pt idx="78">
                  <c:v>42448</c:v>
                </c:pt>
                <c:pt idx="79">
                  <c:v>42449</c:v>
                </c:pt>
                <c:pt idx="80">
                  <c:v>42450</c:v>
                </c:pt>
                <c:pt idx="81">
                  <c:v>42451</c:v>
                </c:pt>
                <c:pt idx="82">
                  <c:v>42452</c:v>
                </c:pt>
                <c:pt idx="83">
                  <c:v>42453</c:v>
                </c:pt>
                <c:pt idx="84">
                  <c:v>42454</c:v>
                </c:pt>
                <c:pt idx="85">
                  <c:v>42455</c:v>
                </c:pt>
                <c:pt idx="86">
                  <c:v>42456</c:v>
                </c:pt>
                <c:pt idx="87">
                  <c:v>42457</c:v>
                </c:pt>
                <c:pt idx="88">
                  <c:v>42458</c:v>
                </c:pt>
                <c:pt idx="89">
                  <c:v>42459</c:v>
                </c:pt>
                <c:pt idx="90">
                  <c:v>42460</c:v>
                </c:pt>
                <c:pt idx="91">
                  <c:v>42461</c:v>
                </c:pt>
                <c:pt idx="92">
                  <c:v>42462</c:v>
                </c:pt>
                <c:pt idx="93">
                  <c:v>42463</c:v>
                </c:pt>
                <c:pt idx="94">
                  <c:v>42464</c:v>
                </c:pt>
                <c:pt idx="95">
                  <c:v>42465</c:v>
                </c:pt>
                <c:pt idx="96">
                  <c:v>42466</c:v>
                </c:pt>
                <c:pt idx="97">
                  <c:v>42467</c:v>
                </c:pt>
                <c:pt idx="98">
                  <c:v>42468</c:v>
                </c:pt>
                <c:pt idx="99">
                  <c:v>42469</c:v>
                </c:pt>
                <c:pt idx="100">
                  <c:v>42470</c:v>
                </c:pt>
                <c:pt idx="101">
                  <c:v>42471</c:v>
                </c:pt>
                <c:pt idx="102">
                  <c:v>42472</c:v>
                </c:pt>
                <c:pt idx="103">
                  <c:v>42473</c:v>
                </c:pt>
                <c:pt idx="104">
                  <c:v>42474</c:v>
                </c:pt>
                <c:pt idx="105">
                  <c:v>42475</c:v>
                </c:pt>
                <c:pt idx="106">
                  <c:v>42476</c:v>
                </c:pt>
                <c:pt idx="107">
                  <c:v>42477</c:v>
                </c:pt>
                <c:pt idx="108">
                  <c:v>42478</c:v>
                </c:pt>
                <c:pt idx="109">
                  <c:v>42479</c:v>
                </c:pt>
                <c:pt idx="110">
                  <c:v>42480</c:v>
                </c:pt>
                <c:pt idx="111">
                  <c:v>42481</c:v>
                </c:pt>
                <c:pt idx="112">
                  <c:v>42482</c:v>
                </c:pt>
                <c:pt idx="113">
                  <c:v>42483</c:v>
                </c:pt>
                <c:pt idx="114">
                  <c:v>42484</c:v>
                </c:pt>
                <c:pt idx="115">
                  <c:v>42485</c:v>
                </c:pt>
                <c:pt idx="116">
                  <c:v>42486</c:v>
                </c:pt>
                <c:pt idx="117">
                  <c:v>42487</c:v>
                </c:pt>
                <c:pt idx="118">
                  <c:v>42488</c:v>
                </c:pt>
                <c:pt idx="119">
                  <c:v>42489</c:v>
                </c:pt>
                <c:pt idx="120">
                  <c:v>42490</c:v>
                </c:pt>
                <c:pt idx="121">
                  <c:v>42491</c:v>
                </c:pt>
                <c:pt idx="122">
                  <c:v>42492</c:v>
                </c:pt>
                <c:pt idx="123">
                  <c:v>42493</c:v>
                </c:pt>
                <c:pt idx="124">
                  <c:v>42494</c:v>
                </c:pt>
                <c:pt idx="125">
                  <c:v>42495</c:v>
                </c:pt>
                <c:pt idx="126">
                  <c:v>42496</c:v>
                </c:pt>
                <c:pt idx="127">
                  <c:v>42497</c:v>
                </c:pt>
                <c:pt idx="128">
                  <c:v>42498</c:v>
                </c:pt>
                <c:pt idx="129">
                  <c:v>42499</c:v>
                </c:pt>
                <c:pt idx="130">
                  <c:v>42500</c:v>
                </c:pt>
                <c:pt idx="131">
                  <c:v>42501</c:v>
                </c:pt>
                <c:pt idx="132">
                  <c:v>42502</c:v>
                </c:pt>
                <c:pt idx="133">
                  <c:v>42503</c:v>
                </c:pt>
                <c:pt idx="134">
                  <c:v>42504</c:v>
                </c:pt>
                <c:pt idx="135">
                  <c:v>42505</c:v>
                </c:pt>
                <c:pt idx="136">
                  <c:v>42506</c:v>
                </c:pt>
                <c:pt idx="137">
                  <c:v>42507</c:v>
                </c:pt>
                <c:pt idx="138">
                  <c:v>42508</c:v>
                </c:pt>
                <c:pt idx="139">
                  <c:v>42509</c:v>
                </c:pt>
                <c:pt idx="140">
                  <c:v>42510</c:v>
                </c:pt>
                <c:pt idx="141">
                  <c:v>42511</c:v>
                </c:pt>
                <c:pt idx="142">
                  <c:v>42512</c:v>
                </c:pt>
                <c:pt idx="143">
                  <c:v>42513</c:v>
                </c:pt>
                <c:pt idx="144">
                  <c:v>42514</c:v>
                </c:pt>
                <c:pt idx="145">
                  <c:v>42515</c:v>
                </c:pt>
                <c:pt idx="146">
                  <c:v>42516</c:v>
                </c:pt>
                <c:pt idx="147">
                  <c:v>42517</c:v>
                </c:pt>
                <c:pt idx="148">
                  <c:v>42518</c:v>
                </c:pt>
                <c:pt idx="149">
                  <c:v>42519</c:v>
                </c:pt>
                <c:pt idx="150">
                  <c:v>42520</c:v>
                </c:pt>
                <c:pt idx="151">
                  <c:v>42521</c:v>
                </c:pt>
                <c:pt idx="152">
                  <c:v>42522</c:v>
                </c:pt>
                <c:pt idx="153">
                  <c:v>42523</c:v>
                </c:pt>
                <c:pt idx="154">
                  <c:v>42524</c:v>
                </c:pt>
                <c:pt idx="155">
                  <c:v>42525</c:v>
                </c:pt>
                <c:pt idx="156">
                  <c:v>42526</c:v>
                </c:pt>
                <c:pt idx="157">
                  <c:v>42527</c:v>
                </c:pt>
                <c:pt idx="158">
                  <c:v>42528</c:v>
                </c:pt>
                <c:pt idx="159">
                  <c:v>42529</c:v>
                </c:pt>
                <c:pt idx="160">
                  <c:v>42530</c:v>
                </c:pt>
                <c:pt idx="161">
                  <c:v>42531</c:v>
                </c:pt>
                <c:pt idx="162">
                  <c:v>42532</c:v>
                </c:pt>
                <c:pt idx="163">
                  <c:v>42533</c:v>
                </c:pt>
                <c:pt idx="164">
                  <c:v>42534</c:v>
                </c:pt>
                <c:pt idx="165">
                  <c:v>42535</c:v>
                </c:pt>
                <c:pt idx="166">
                  <c:v>42536</c:v>
                </c:pt>
                <c:pt idx="167">
                  <c:v>42537</c:v>
                </c:pt>
                <c:pt idx="168">
                  <c:v>42538</c:v>
                </c:pt>
                <c:pt idx="169">
                  <c:v>42539</c:v>
                </c:pt>
                <c:pt idx="170">
                  <c:v>42540</c:v>
                </c:pt>
                <c:pt idx="171">
                  <c:v>42541</c:v>
                </c:pt>
                <c:pt idx="172">
                  <c:v>42542</c:v>
                </c:pt>
                <c:pt idx="173">
                  <c:v>42543</c:v>
                </c:pt>
                <c:pt idx="174">
                  <c:v>42544</c:v>
                </c:pt>
                <c:pt idx="175">
                  <c:v>42545</c:v>
                </c:pt>
                <c:pt idx="176">
                  <c:v>42546</c:v>
                </c:pt>
                <c:pt idx="177">
                  <c:v>42547</c:v>
                </c:pt>
                <c:pt idx="178">
                  <c:v>42548</c:v>
                </c:pt>
                <c:pt idx="179">
                  <c:v>42549</c:v>
                </c:pt>
                <c:pt idx="180">
                  <c:v>42550</c:v>
                </c:pt>
                <c:pt idx="181">
                  <c:v>42551</c:v>
                </c:pt>
                <c:pt idx="182">
                  <c:v>42552</c:v>
                </c:pt>
                <c:pt idx="183">
                  <c:v>42553</c:v>
                </c:pt>
                <c:pt idx="184">
                  <c:v>42554</c:v>
                </c:pt>
                <c:pt idx="185">
                  <c:v>42555</c:v>
                </c:pt>
                <c:pt idx="186">
                  <c:v>42556</c:v>
                </c:pt>
                <c:pt idx="187">
                  <c:v>42557</c:v>
                </c:pt>
                <c:pt idx="188">
                  <c:v>42558</c:v>
                </c:pt>
                <c:pt idx="189">
                  <c:v>42559</c:v>
                </c:pt>
                <c:pt idx="190">
                  <c:v>42560</c:v>
                </c:pt>
                <c:pt idx="191">
                  <c:v>42561</c:v>
                </c:pt>
                <c:pt idx="192">
                  <c:v>42562</c:v>
                </c:pt>
                <c:pt idx="193">
                  <c:v>42563</c:v>
                </c:pt>
                <c:pt idx="194">
                  <c:v>42564</c:v>
                </c:pt>
                <c:pt idx="195">
                  <c:v>42565</c:v>
                </c:pt>
                <c:pt idx="196">
                  <c:v>42566</c:v>
                </c:pt>
                <c:pt idx="197">
                  <c:v>42567</c:v>
                </c:pt>
                <c:pt idx="198">
                  <c:v>42568</c:v>
                </c:pt>
                <c:pt idx="199">
                  <c:v>42569</c:v>
                </c:pt>
                <c:pt idx="200">
                  <c:v>42570</c:v>
                </c:pt>
                <c:pt idx="201">
                  <c:v>42571</c:v>
                </c:pt>
                <c:pt idx="202">
                  <c:v>42572</c:v>
                </c:pt>
                <c:pt idx="203">
                  <c:v>42573</c:v>
                </c:pt>
                <c:pt idx="204">
                  <c:v>42574</c:v>
                </c:pt>
                <c:pt idx="205">
                  <c:v>42575</c:v>
                </c:pt>
                <c:pt idx="206">
                  <c:v>42576</c:v>
                </c:pt>
                <c:pt idx="207">
                  <c:v>42577</c:v>
                </c:pt>
                <c:pt idx="208">
                  <c:v>42578</c:v>
                </c:pt>
                <c:pt idx="209">
                  <c:v>42579</c:v>
                </c:pt>
                <c:pt idx="210">
                  <c:v>42580</c:v>
                </c:pt>
                <c:pt idx="211">
                  <c:v>42581</c:v>
                </c:pt>
                <c:pt idx="212">
                  <c:v>42582</c:v>
                </c:pt>
                <c:pt idx="213">
                  <c:v>42583</c:v>
                </c:pt>
                <c:pt idx="214">
                  <c:v>42584</c:v>
                </c:pt>
                <c:pt idx="215">
                  <c:v>42585</c:v>
                </c:pt>
                <c:pt idx="216">
                  <c:v>42586</c:v>
                </c:pt>
                <c:pt idx="217">
                  <c:v>42587</c:v>
                </c:pt>
                <c:pt idx="218">
                  <c:v>42588</c:v>
                </c:pt>
                <c:pt idx="219">
                  <c:v>42589</c:v>
                </c:pt>
                <c:pt idx="220">
                  <c:v>42590</c:v>
                </c:pt>
                <c:pt idx="221">
                  <c:v>42591</c:v>
                </c:pt>
                <c:pt idx="222">
                  <c:v>42592</c:v>
                </c:pt>
                <c:pt idx="223">
                  <c:v>42593</c:v>
                </c:pt>
                <c:pt idx="224">
                  <c:v>42594</c:v>
                </c:pt>
                <c:pt idx="225">
                  <c:v>42595</c:v>
                </c:pt>
                <c:pt idx="226">
                  <c:v>42596</c:v>
                </c:pt>
                <c:pt idx="227">
                  <c:v>42597</c:v>
                </c:pt>
                <c:pt idx="228">
                  <c:v>42598</c:v>
                </c:pt>
                <c:pt idx="229">
                  <c:v>42599</c:v>
                </c:pt>
                <c:pt idx="230">
                  <c:v>42600</c:v>
                </c:pt>
                <c:pt idx="231">
                  <c:v>42601</c:v>
                </c:pt>
                <c:pt idx="232">
                  <c:v>42602</c:v>
                </c:pt>
                <c:pt idx="233">
                  <c:v>42603</c:v>
                </c:pt>
                <c:pt idx="234">
                  <c:v>42604</c:v>
                </c:pt>
                <c:pt idx="235">
                  <c:v>42605</c:v>
                </c:pt>
                <c:pt idx="236">
                  <c:v>42606</c:v>
                </c:pt>
                <c:pt idx="237">
                  <c:v>42607</c:v>
                </c:pt>
                <c:pt idx="238">
                  <c:v>42608</c:v>
                </c:pt>
                <c:pt idx="239">
                  <c:v>42609</c:v>
                </c:pt>
                <c:pt idx="240">
                  <c:v>42610</c:v>
                </c:pt>
                <c:pt idx="241">
                  <c:v>42611</c:v>
                </c:pt>
                <c:pt idx="242">
                  <c:v>42612</c:v>
                </c:pt>
                <c:pt idx="243">
                  <c:v>42613</c:v>
                </c:pt>
                <c:pt idx="244">
                  <c:v>42614</c:v>
                </c:pt>
                <c:pt idx="245">
                  <c:v>42615</c:v>
                </c:pt>
                <c:pt idx="246">
                  <c:v>42616</c:v>
                </c:pt>
                <c:pt idx="247">
                  <c:v>42617</c:v>
                </c:pt>
                <c:pt idx="248">
                  <c:v>42618</c:v>
                </c:pt>
                <c:pt idx="249">
                  <c:v>42619</c:v>
                </c:pt>
                <c:pt idx="250">
                  <c:v>42620</c:v>
                </c:pt>
                <c:pt idx="251">
                  <c:v>42621</c:v>
                </c:pt>
                <c:pt idx="252">
                  <c:v>42622</c:v>
                </c:pt>
                <c:pt idx="253">
                  <c:v>42623</c:v>
                </c:pt>
                <c:pt idx="254">
                  <c:v>42624</c:v>
                </c:pt>
                <c:pt idx="255">
                  <c:v>42625</c:v>
                </c:pt>
                <c:pt idx="256">
                  <c:v>42626</c:v>
                </c:pt>
                <c:pt idx="257">
                  <c:v>42627</c:v>
                </c:pt>
                <c:pt idx="258">
                  <c:v>42628</c:v>
                </c:pt>
                <c:pt idx="259">
                  <c:v>42629</c:v>
                </c:pt>
                <c:pt idx="260">
                  <c:v>42630</c:v>
                </c:pt>
                <c:pt idx="261">
                  <c:v>42631</c:v>
                </c:pt>
                <c:pt idx="262">
                  <c:v>42632</c:v>
                </c:pt>
                <c:pt idx="263">
                  <c:v>42633</c:v>
                </c:pt>
                <c:pt idx="264">
                  <c:v>42634</c:v>
                </c:pt>
                <c:pt idx="265">
                  <c:v>42635</c:v>
                </c:pt>
                <c:pt idx="266">
                  <c:v>42636</c:v>
                </c:pt>
                <c:pt idx="267">
                  <c:v>42637</c:v>
                </c:pt>
                <c:pt idx="268">
                  <c:v>42638</c:v>
                </c:pt>
                <c:pt idx="269">
                  <c:v>42639</c:v>
                </c:pt>
                <c:pt idx="270">
                  <c:v>42640</c:v>
                </c:pt>
                <c:pt idx="271">
                  <c:v>42641</c:v>
                </c:pt>
                <c:pt idx="272">
                  <c:v>42642</c:v>
                </c:pt>
                <c:pt idx="273">
                  <c:v>42643</c:v>
                </c:pt>
                <c:pt idx="274">
                  <c:v>42644</c:v>
                </c:pt>
                <c:pt idx="275">
                  <c:v>42645</c:v>
                </c:pt>
                <c:pt idx="276">
                  <c:v>42646</c:v>
                </c:pt>
                <c:pt idx="277">
                  <c:v>42647</c:v>
                </c:pt>
                <c:pt idx="278">
                  <c:v>42648</c:v>
                </c:pt>
                <c:pt idx="279">
                  <c:v>42649</c:v>
                </c:pt>
                <c:pt idx="280">
                  <c:v>42650</c:v>
                </c:pt>
                <c:pt idx="281">
                  <c:v>42651</c:v>
                </c:pt>
                <c:pt idx="282">
                  <c:v>42652</c:v>
                </c:pt>
                <c:pt idx="283">
                  <c:v>42653</c:v>
                </c:pt>
                <c:pt idx="284">
                  <c:v>42654</c:v>
                </c:pt>
                <c:pt idx="285">
                  <c:v>42655</c:v>
                </c:pt>
                <c:pt idx="286">
                  <c:v>42656</c:v>
                </c:pt>
                <c:pt idx="287">
                  <c:v>42657</c:v>
                </c:pt>
                <c:pt idx="288">
                  <c:v>42658</c:v>
                </c:pt>
                <c:pt idx="289">
                  <c:v>42659</c:v>
                </c:pt>
                <c:pt idx="290">
                  <c:v>42660</c:v>
                </c:pt>
                <c:pt idx="291">
                  <c:v>42661</c:v>
                </c:pt>
                <c:pt idx="292">
                  <c:v>42662</c:v>
                </c:pt>
                <c:pt idx="293">
                  <c:v>42663</c:v>
                </c:pt>
                <c:pt idx="294">
                  <c:v>42664</c:v>
                </c:pt>
                <c:pt idx="295">
                  <c:v>42665</c:v>
                </c:pt>
                <c:pt idx="296">
                  <c:v>42666</c:v>
                </c:pt>
                <c:pt idx="297">
                  <c:v>42667</c:v>
                </c:pt>
                <c:pt idx="298">
                  <c:v>42668</c:v>
                </c:pt>
                <c:pt idx="299">
                  <c:v>42669</c:v>
                </c:pt>
                <c:pt idx="300">
                  <c:v>42670</c:v>
                </c:pt>
                <c:pt idx="301">
                  <c:v>42671</c:v>
                </c:pt>
                <c:pt idx="302">
                  <c:v>42672</c:v>
                </c:pt>
                <c:pt idx="303">
                  <c:v>42673</c:v>
                </c:pt>
                <c:pt idx="304">
                  <c:v>42674</c:v>
                </c:pt>
                <c:pt idx="305">
                  <c:v>42675</c:v>
                </c:pt>
                <c:pt idx="306">
                  <c:v>42676</c:v>
                </c:pt>
                <c:pt idx="307">
                  <c:v>42677</c:v>
                </c:pt>
                <c:pt idx="308">
                  <c:v>42678</c:v>
                </c:pt>
                <c:pt idx="309">
                  <c:v>42679</c:v>
                </c:pt>
                <c:pt idx="310">
                  <c:v>42680</c:v>
                </c:pt>
                <c:pt idx="311">
                  <c:v>42681</c:v>
                </c:pt>
                <c:pt idx="312">
                  <c:v>42682</c:v>
                </c:pt>
                <c:pt idx="313">
                  <c:v>42683</c:v>
                </c:pt>
                <c:pt idx="314">
                  <c:v>42684</c:v>
                </c:pt>
                <c:pt idx="315">
                  <c:v>42685</c:v>
                </c:pt>
                <c:pt idx="316">
                  <c:v>42686</c:v>
                </c:pt>
                <c:pt idx="317">
                  <c:v>42687</c:v>
                </c:pt>
                <c:pt idx="318">
                  <c:v>42688</c:v>
                </c:pt>
                <c:pt idx="319">
                  <c:v>42689</c:v>
                </c:pt>
                <c:pt idx="320">
                  <c:v>42690</c:v>
                </c:pt>
                <c:pt idx="321">
                  <c:v>42691</c:v>
                </c:pt>
                <c:pt idx="322">
                  <c:v>42692</c:v>
                </c:pt>
                <c:pt idx="323">
                  <c:v>42693</c:v>
                </c:pt>
                <c:pt idx="324">
                  <c:v>42694</c:v>
                </c:pt>
                <c:pt idx="325">
                  <c:v>42695</c:v>
                </c:pt>
                <c:pt idx="326">
                  <c:v>42696</c:v>
                </c:pt>
                <c:pt idx="327">
                  <c:v>42697</c:v>
                </c:pt>
                <c:pt idx="328">
                  <c:v>42698</c:v>
                </c:pt>
                <c:pt idx="329">
                  <c:v>42699</c:v>
                </c:pt>
                <c:pt idx="330">
                  <c:v>42700</c:v>
                </c:pt>
                <c:pt idx="331">
                  <c:v>42701</c:v>
                </c:pt>
                <c:pt idx="332">
                  <c:v>42702</c:v>
                </c:pt>
                <c:pt idx="333">
                  <c:v>42703</c:v>
                </c:pt>
                <c:pt idx="334">
                  <c:v>42704</c:v>
                </c:pt>
                <c:pt idx="335">
                  <c:v>42705</c:v>
                </c:pt>
                <c:pt idx="336">
                  <c:v>42706</c:v>
                </c:pt>
                <c:pt idx="337">
                  <c:v>42707</c:v>
                </c:pt>
                <c:pt idx="338">
                  <c:v>42708</c:v>
                </c:pt>
                <c:pt idx="339">
                  <c:v>42709</c:v>
                </c:pt>
                <c:pt idx="340">
                  <c:v>42710</c:v>
                </c:pt>
                <c:pt idx="341">
                  <c:v>42711</c:v>
                </c:pt>
                <c:pt idx="342">
                  <c:v>42712</c:v>
                </c:pt>
                <c:pt idx="343">
                  <c:v>42713</c:v>
                </c:pt>
                <c:pt idx="344">
                  <c:v>42714</c:v>
                </c:pt>
                <c:pt idx="345">
                  <c:v>42715</c:v>
                </c:pt>
                <c:pt idx="346">
                  <c:v>42716</c:v>
                </c:pt>
                <c:pt idx="347">
                  <c:v>42717</c:v>
                </c:pt>
                <c:pt idx="348">
                  <c:v>42718</c:v>
                </c:pt>
                <c:pt idx="349">
                  <c:v>42719</c:v>
                </c:pt>
                <c:pt idx="350">
                  <c:v>42720</c:v>
                </c:pt>
                <c:pt idx="351">
                  <c:v>42721</c:v>
                </c:pt>
                <c:pt idx="352">
                  <c:v>42722</c:v>
                </c:pt>
                <c:pt idx="353">
                  <c:v>42723</c:v>
                </c:pt>
                <c:pt idx="354">
                  <c:v>42724</c:v>
                </c:pt>
                <c:pt idx="355">
                  <c:v>42725</c:v>
                </c:pt>
                <c:pt idx="356">
                  <c:v>42726</c:v>
                </c:pt>
                <c:pt idx="357">
                  <c:v>42727</c:v>
                </c:pt>
                <c:pt idx="358">
                  <c:v>42728</c:v>
                </c:pt>
                <c:pt idx="359">
                  <c:v>42729</c:v>
                </c:pt>
                <c:pt idx="360">
                  <c:v>42730</c:v>
                </c:pt>
                <c:pt idx="361">
                  <c:v>42731</c:v>
                </c:pt>
                <c:pt idx="362">
                  <c:v>42732</c:v>
                </c:pt>
                <c:pt idx="363">
                  <c:v>42733</c:v>
                </c:pt>
                <c:pt idx="364">
                  <c:v>42734</c:v>
                </c:pt>
                <c:pt idx="365">
                  <c:v>42735</c:v>
                </c:pt>
              </c:numCache>
            </c:numRef>
          </c:cat>
          <c:val>
            <c:numRef>
              <c:f>Sheet1!$B$2:$B$367</c:f>
              <c:numCache>
                <c:formatCode>General</c:formatCode>
                <c:ptCount val="366"/>
                <c:pt idx="0">
                  <c:v>11356</c:v>
                </c:pt>
                <c:pt idx="1">
                  <c:v>11358</c:v>
                </c:pt>
                <c:pt idx="2">
                  <c:v>11357</c:v>
                </c:pt>
                <c:pt idx="3">
                  <c:v>11355</c:v>
                </c:pt>
                <c:pt idx="4">
                  <c:v>11362</c:v>
                </c:pt>
                <c:pt idx="5">
                  <c:v>11364</c:v>
                </c:pt>
                <c:pt idx="6">
                  <c:v>11367</c:v>
                </c:pt>
                <c:pt idx="7">
                  <c:v>11373</c:v>
                </c:pt>
                <c:pt idx="8">
                  <c:v>11373</c:v>
                </c:pt>
                <c:pt idx="9">
                  <c:v>11372</c:v>
                </c:pt>
                <c:pt idx="10">
                  <c:v>11371</c:v>
                </c:pt>
                <c:pt idx="11">
                  <c:v>11370</c:v>
                </c:pt>
                <c:pt idx="12">
                  <c:v>11375</c:v>
                </c:pt>
                <c:pt idx="13">
                  <c:v>11375</c:v>
                </c:pt>
                <c:pt idx="14">
                  <c:v>11382</c:v>
                </c:pt>
                <c:pt idx="15">
                  <c:v>11387</c:v>
                </c:pt>
                <c:pt idx="16">
                  <c:v>11387</c:v>
                </c:pt>
                <c:pt idx="17">
                  <c:v>11395</c:v>
                </c:pt>
                <c:pt idx="18">
                  <c:v>11402</c:v>
                </c:pt>
                <c:pt idx="19">
                  <c:v>11403</c:v>
                </c:pt>
                <c:pt idx="20">
                  <c:v>11410</c:v>
                </c:pt>
                <c:pt idx="21">
                  <c:v>11415</c:v>
                </c:pt>
                <c:pt idx="22">
                  <c:v>11415</c:v>
                </c:pt>
                <c:pt idx="23">
                  <c:v>11417</c:v>
                </c:pt>
                <c:pt idx="24">
                  <c:v>11409</c:v>
                </c:pt>
                <c:pt idx="25">
                  <c:v>11408</c:v>
                </c:pt>
                <c:pt idx="26">
                  <c:v>11422</c:v>
                </c:pt>
                <c:pt idx="27">
                  <c:v>11432</c:v>
                </c:pt>
                <c:pt idx="28">
                  <c:v>11497</c:v>
                </c:pt>
                <c:pt idx="29">
                  <c:v>11532</c:v>
                </c:pt>
                <c:pt idx="30">
                  <c:v>11541</c:v>
                </c:pt>
                <c:pt idx="31">
                  <c:v>11545</c:v>
                </c:pt>
                <c:pt idx="32">
                  <c:v>11547</c:v>
                </c:pt>
                <c:pt idx="33">
                  <c:v>11551</c:v>
                </c:pt>
                <c:pt idx="34">
                  <c:v>11555</c:v>
                </c:pt>
                <c:pt idx="35">
                  <c:v>11556</c:v>
                </c:pt>
                <c:pt idx="36">
                  <c:v>11564</c:v>
                </c:pt>
                <c:pt idx="37">
                  <c:v>11568</c:v>
                </c:pt>
                <c:pt idx="38">
                  <c:v>11583</c:v>
                </c:pt>
                <c:pt idx="39">
                  <c:v>11593</c:v>
                </c:pt>
                <c:pt idx="40">
                  <c:v>11599</c:v>
                </c:pt>
                <c:pt idx="41">
                  <c:v>11601</c:v>
                </c:pt>
                <c:pt idx="42">
                  <c:v>11614</c:v>
                </c:pt>
                <c:pt idx="43">
                  <c:v>11620</c:v>
                </c:pt>
                <c:pt idx="44">
                  <c:v>11619</c:v>
                </c:pt>
                <c:pt idx="45">
                  <c:v>11621</c:v>
                </c:pt>
                <c:pt idx="46">
                  <c:v>11632</c:v>
                </c:pt>
                <c:pt idx="47">
                  <c:v>11638</c:v>
                </c:pt>
                <c:pt idx="48">
                  <c:v>11641</c:v>
                </c:pt>
                <c:pt idx="49">
                  <c:v>11648</c:v>
                </c:pt>
                <c:pt idx="50">
                  <c:v>11657</c:v>
                </c:pt>
                <c:pt idx="51">
                  <c:v>11658</c:v>
                </c:pt>
                <c:pt idx="52">
                  <c:v>11662</c:v>
                </c:pt>
                <c:pt idx="53">
                  <c:v>11665</c:v>
                </c:pt>
                <c:pt idx="54">
                  <c:v>11667</c:v>
                </c:pt>
                <c:pt idx="55">
                  <c:v>11675</c:v>
                </c:pt>
                <c:pt idx="56">
                  <c:v>11679</c:v>
                </c:pt>
                <c:pt idx="57">
                  <c:v>11681</c:v>
                </c:pt>
                <c:pt idx="58">
                  <c:v>11687</c:v>
                </c:pt>
                <c:pt idx="59">
                  <c:v>11715</c:v>
                </c:pt>
                <c:pt idx="60">
                  <c:v>11720</c:v>
                </c:pt>
                <c:pt idx="61">
                  <c:v>11720</c:v>
                </c:pt>
                <c:pt idx="62">
                  <c:v>11724</c:v>
                </c:pt>
                <c:pt idx="63">
                  <c:v>11758</c:v>
                </c:pt>
                <c:pt idx="64">
                  <c:v>11769</c:v>
                </c:pt>
                <c:pt idx="65">
                  <c:v>11813</c:v>
                </c:pt>
                <c:pt idx="66">
                  <c:v>11821</c:v>
                </c:pt>
                <c:pt idx="67">
                  <c:v>11872</c:v>
                </c:pt>
                <c:pt idx="68">
                  <c:v>11930</c:v>
                </c:pt>
                <c:pt idx="69">
                  <c:v>11968</c:v>
                </c:pt>
                <c:pt idx="70">
                  <c:v>12170</c:v>
                </c:pt>
                <c:pt idx="71">
                  <c:v>12194</c:v>
                </c:pt>
                <c:pt idx="72">
                  <c:v>12196</c:v>
                </c:pt>
                <c:pt idx="73">
                  <c:v>12203</c:v>
                </c:pt>
                <c:pt idx="74">
                  <c:v>12204</c:v>
                </c:pt>
                <c:pt idx="75">
                  <c:v>12209</c:v>
                </c:pt>
                <c:pt idx="76">
                  <c:v>12212</c:v>
                </c:pt>
                <c:pt idx="77">
                  <c:v>12219</c:v>
                </c:pt>
                <c:pt idx="78">
                  <c:v>12223</c:v>
                </c:pt>
                <c:pt idx="79">
                  <c:v>12223</c:v>
                </c:pt>
                <c:pt idx="80">
                  <c:v>12224</c:v>
                </c:pt>
                <c:pt idx="81">
                  <c:v>12227</c:v>
                </c:pt>
                <c:pt idx="82">
                  <c:v>12227</c:v>
                </c:pt>
                <c:pt idx="83">
                  <c:v>12232</c:v>
                </c:pt>
                <c:pt idx="84">
                  <c:v>12240</c:v>
                </c:pt>
                <c:pt idx="85">
                  <c:v>12244</c:v>
                </c:pt>
                <c:pt idx="86">
                  <c:v>12248</c:v>
                </c:pt>
                <c:pt idx="87">
                  <c:v>12249</c:v>
                </c:pt>
                <c:pt idx="88">
                  <c:v>12258</c:v>
                </c:pt>
                <c:pt idx="89">
                  <c:v>12281</c:v>
                </c:pt>
                <c:pt idx="90">
                  <c:v>12287</c:v>
                </c:pt>
                <c:pt idx="91">
                  <c:v>12325</c:v>
                </c:pt>
                <c:pt idx="92">
                  <c:v>12339</c:v>
                </c:pt>
                <c:pt idx="93">
                  <c:v>12354</c:v>
                </c:pt>
                <c:pt idx="94">
                  <c:v>12366</c:v>
                </c:pt>
                <c:pt idx="95">
                  <c:v>12373</c:v>
                </c:pt>
                <c:pt idx="96">
                  <c:v>12377</c:v>
                </c:pt>
                <c:pt idx="97">
                  <c:v>12381</c:v>
                </c:pt>
                <c:pt idx="98">
                  <c:v>12388</c:v>
                </c:pt>
                <c:pt idx="99">
                  <c:v>12395</c:v>
                </c:pt>
                <c:pt idx="100">
                  <c:v>12396</c:v>
                </c:pt>
                <c:pt idx="101">
                  <c:v>12400</c:v>
                </c:pt>
                <c:pt idx="102">
                  <c:v>12403</c:v>
                </c:pt>
                <c:pt idx="103">
                  <c:v>12406</c:v>
                </c:pt>
                <c:pt idx="104">
                  <c:v>12408</c:v>
                </c:pt>
                <c:pt idx="105">
                  <c:v>12412</c:v>
                </c:pt>
                <c:pt idx="106">
                  <c:v>12420</c:v>
                </c:pt>
                <c:pt idx="107">
                  <c:v>12421</c:v>
                </c:pt>
                <c:pt idx="108">
                  <c:v>12423</c:v>
                </c:pt>
                <c:pt idx="109">
                  <c:v>12421</c:v>
                </c:pt>
                <c:pt idx="110">
                  <c:v>12423</c:v>
                </c:pt>
                <c:pt idx="111">
                  <c:v>12427</c:v>
                </c:pt>
                <c:pt idx="112">
                  <c:v>12434</c:v>
                </c:pt>
                <c:pt idx="113">
                  <c:v>12439</c:v>
                </c:pt>
                <c:pt idx="114">
                  <c:v>12445</c:v>
                </c:pt>
                <c:pt idx="115">
                  <c:v>12449</c:v>
                </c:pt>
                <c:pt idx="116">
                  <c:v>12453</c:v>
                </c:pt>
                <c:pt idx="117">
                  <c:v>12456</c:v>
                </c:pt>
                <c:pt idx="118">
                  <c:v>12462</c:v>
                </c:pt>
                <c:pt idx="119">
                  <c:v>12504</c:v>
                </c:pt>
                <c:pt idx="120">
                  <c:v>12532</c:v>
                </c:pt>
                <c:pt idx="121">
                  <c:v>12542</c:v>
                </c:pt>
                <c:pt idx="122">
                  <c:v>12544</c:v>
                </c:pt>
                <c:pt idx="123">
                  <c:v>12547</c:v>
                </c:pt>
                <c:pt idx="124">
                  <c:v>12547</c:v>
                </c:pt>
                <c:pt idx="125">
                  <c:v>12550</c:v>
                </c:pt>
                <c:pt idx="126">
                  <c:v>12553</c:v>
                </c:pt>
                <c:pt idx="127">
                  <c:v>12559</c:v>
                </c:pt>
                <c:pt idx="128">
                  <c:v>12565</c:v>
                </c:pt>
                <c:pt idx="129">
                  <c:v>12565</c:v>
                </c:pt>
                <c:pt idx="130">
                  <c:v>12567</c:v>
                </c:pt>
                <c:pt idx="131">
                  <c:v>12568</c:v>
                </c:pt>
                <c:pt idx="132">
                  <c:v>12568</c:v>
                </c:pt>
                <c:pt idx="133">
                  <c:v>12572</c:v>
                </c:pt>
                <c:pt idx="134">
                  <c:v>12571</c:v>
                </c:pt>
                <c:pt idx="135">
                  <c:v>12567</c:v>
                </c:pt>
                <c:pt idx="136">
                  <c:v>12568</c:v>
                </c:pt>
                <c:pt idx="137">
                  <c:v>12568</c:v>
                </c:pt>
                <c:pt idx="138">
                  <c:v>12566</c:v>
                </c:pt>
                <c:pt idx="139">
                  <c:v>12564</c:v>
                </c:pt>
                <c:pt idx="140">
                  <c:v>12568</c:v>
                </c:pt>
                <c:pt idx="141">
                  <c:v>12573</c:v>
                </c:pt>
                <c:pt idx="142">
                  <c:v>12571</c:v>
                </c:pt>
                <c:pt idx="143">
                  <c:v>12571</c:v>
                </c:pt>
                <c:pt idx="144">
                  <c:v>12577</c:v>
                </c:pt>
                <c:pt idx="145">
                  <c:v>12581</c:v>
                </c:pt>
                <c:pt idx="146">
                  <c:v>12583</c:v>
                </c:pt>
                <c:pt idx="147">
                  <c:v>12626</c:v>
                </c:pt>
                <c:pt idx="148">
                  <c:v>12635</c:v>
                </c:pt>
                <c:pt idx="149">
                  <c:v>12646</c:v>
                </c:pt>
                <c:pt idx="150">
                  <c:v>12659</c:v>
                </c:pt>
                <c:pt idx="151">
                  <c:v>12662</c:v>
                </c:pt>
                <c:pt idx="152">
                  <c:v>12669</c:v>
                </c:pt>
                <c:pt idx="153">
                  <c:v>12676</c:v>
                </c:pt>
                <c:pt idx="154">
                  <c:v>12676</c:v>
                </c:pt>
                <c:pt idx="155">
                  <c:v>12684</c:v>
                </c:pt>
                <c:pt idx="156">
                  <c:v>12690</c:v>
                </c:pt>
                <c:pt idx="157">
                  <c:v>12694</c:v>
                </c:pt>
                <c:pt idx="158">
                  <c:v>12701</c:v>
                </c:pt>
                <c:pt idx="159">
                  <c:v>12703</c:v>
                </c:pt>
                <c:pt idx="160">
                  <c:v>12709</c:v>
                </c:pt>
                <c:pt idx="161">
                  <c:v>12720</c:v>
                </c:pt>
                <c:pt idx="162">
                  <c:v>12729</c:v>
                </c:pt>
                <c:pt idx="163">
                  <c:v>12730</c:v>
                </c:pt>
                <c:pt idx="164">
                  <c:v>12730</c:v>
                </c:pt>
                <c:pt idx="165">
                  <c:v>12727</c:v>
                </c:pt>
                <c:pt idx="166">
                  <c:v>12740</c:v>
                </c:pt>
                <c:pt idx="167">
                  <c:v>12741</c:v>
                </c:pt>
                <c:pt idx="168">
                  <c:v>12743</c:v>
                </c:pt>
                <c:pt idx="169">
                  <c:v>12743</c:v>
                </c:pt>
                <c:pt idx="170">
                  <c:v>12747</c:v>
                </c:pt>
                <c:pt idx="171">
                  <c:v>12748</c:v>
                </c:pt>
                <c:pt idx="172">
                  <c:v>12751</c:v>
                </c:pt>
                <c:pt idx="173">
                  <c:v>12755</c:v>
                </c:pt>
                <c:pt idx="174">
                  <c:v>12759</c:v>
                </c:pt>
                <c:pt idx="175">
                  <c:v>12762</c:v>
                </c:pt>
                <c:pt idx="176">
                  <c:v>12764</c:v>
                </c:pt>
                <c:pt idx="177">
                  <c:v>12764</c:v>
                </c:pt>
                <c:pt idx="178">
                  <c:v>12764</c:v>
                </c:pt>
                <c:pt idx="179">
                  <c:v>12762</c:v>
                </c:pt>
                <c:pt idx="180">
                  <c:v>12767</c:v>
                </c:pt>
                <c:pt idx="181">
                  <c:v>12767</c:v>
                </c:pt>
                <c:pt idx="182">
                  <c:v>12768</c:v>
                </c:pt>
                <c:pt idx="183">
                  <c:v>12773</c:v>
                </c:pt>
                <c:pt idx="184">
                  <c:v>12778</c:v>
                </c:pt>
                <c:pt idx="185">
                  <c:v>12779</c:v>
                </c:pt>
                <c:pt idx="186">
                  <c:v>12781</c:v>
                </c:pt>
                <c:pt idx="187">
                  <c:v>12783</c:v>
                </c:pt>
                <c:pt idx="188">
                  <c:v>12788</c:v>
                </c:pt>
                <c:pt idx="189">
                  <c:v>12795</c:v>
                </c:pt>
                <c:pt idx="190">
                  <c:v>12793</c:v>
                </c:pt>
                <c:pt idx="191">
                  <c:v>12793</c:v>
                </c:pt>
                <c:pt idx="192">
                  <c:v>12793</c:v>
                </c:pt>
                <c:pt idx="193">
                  <c:v>12794</c:v>
                </c:pt>
                <c:pt idx="194">
                  <c:v>12806</c:v>
                </c:pt>
                <c:pt idx="195">
                  <c:v>12818</c:v>
                </c:pt>
                <c:pt idx="196">
                  <c:v>12873</c:v>
                </c:pt>
                <c:pt idx="197">
                  <c:v>12910</c:v>
                </c:pt>
                <c:pt idx="198">
                  <c:v>12917</c:v>
                </c:pt>
                <c:pt idx="199">
                  <c:v>12917</c:v>
                </c:pt>
                <c:pt idx="200">
                  <c:v>12912</c:v>
                </c:pt>
                <c:pt idx="201">
                  <c:v>12914</c:v>
                </c:pt>
                <c:pt idx="202">
                  <c:v>12916</c:v>
                </c:pt>
                <c:pt idx="203">
                  <c:v>12917</c:v>
                </c:pt>
                <c:pt idx="204">
                  <c:v>12916</c:v>
                </c:pt>
                <c:pt idx="205">
                  <c:v>12912</c:v>
                </c:pt>
                <c:pt idx="206">
                  <c:v>12927</c:v>
                </c:pt>
                <c:pt idx="207">
                  <c:v>12938</c:v>
                </c:pt>
                <c:pt idx="208">
                  <c:v>12940</c:v>
                </c:pt>
                <c:pt idx="209">
                  <c:v>12950</c:v>
                </c:pt>
                <c:pt idx="210">
                  <c:v>12954</c:v>
                </c:pt>
                <c:pt idx="211">
                  <c:v>12955</c:v>
                </c:pt>
                <c:pt idx="212">
                  <c:v>12955</c:v>
                </c:pt>
                <c:pt idx="213">
                  <c:v>12952</c:v>
                </c:pt>
                <c:pt idx="214">
                  <c:v>12952</c:v>
                </c:pt>
                <c:pt idx="215">
                  <c:v>12956</c:v>
                </c:pt>
                <c:pt idx="216">
                  <c:v>12956</c:v>
                </c:pt>
                <c:pt idx="217">
                  <c:v>13002</c:v>
                </c:pt>
                <c:pt idx="218">
                  <c:v>13011</c:v>
                </c:pt>
                <c:pt idx="219">
                  <c:v>13016</c:v>
                </c:pt>
                <c:pt idx="220">
                  <c:v>13022</c:v>
                </c:pt>
                <c:pt idx="221">
                  <c:v>13035</c:v>
                </c:pt>
                <c:pt idx="222">
                  <c:v>13045</c:v>
                </c:pt>
                <c:pt idx="223">
                  <c:v>13051</c:v>
                </c:pt>
                <c:pt idx="224">
                  <c:v>13065</c:v>
                </c:pt>
                <c:pt idx="225">
                  <c:v>13067</c:v>
                </c:pt>
                <c:pt idx="226">
                  <c:v>13071</c:v>
                </c:pt>
                <c:pt idx="227">
                  <c:v>13075</c:v>
                </c:pt>
                <c:pt idx="228">
                  <c:v>13081</c:v>
                </c:pt>
                <c:pt idx="229">
                  <c:v>13087</c:v>
                </c:pt>
                <c:pt idx="230">
                  <c:v>13093</c:v>
                </c:pt>
                <c:pt idx="231">
                  <c:v>13098</c:v>
                </c:pt>
                <c:pt idx="232">
                  <c:v>13106</c:v>
                </c:pt>
                <c:pt idx="233">
                  <c:v>13110</c:v>
                </c:pt>
                <c:pt idx="234">
                  <c:v>13111</c:v>
                </c:pt>
                <c:pt idx="235">
                  <c:v>13112</c:v>
                </c:pt>
                <c:pt idx="236">
                  <c:v>13113</c:v>
                </c:pt>
                <c:pt idx="237">
                  <c:v>13114</c:v>
                </c:pt>
                <c:pt idx="238">
                  <c:v>13118</c:v>
                </c:pt>
                <c:pt idx="239">
                  <c:v>13121</c:v>
                </c:pt>
                <c:pt idx="240">
                  <c:v>13124</c:v>
                </c:pt>
                <c:pt idx="241">
                  <c:v>13137</c:v>
                </c:pt>
                <c:pt idx="242">
                  <c:v>13140</c:v>
                </c:pt>
                <c:pt idx="243">
                  <c:v>13144</c:v>
                </c:pt>
                <c:pt idx="244">
                  <c:v>13150</c:v>
                </c:pt>
                <c:pt idx="245">
                  <c:v>13192</c:v>
                </c:pt>
                <c:pt idx="246">
                  <c:v>13221</c:v>
                </c:pt>
                <c:pt idx="247">
                  <c:v>13232</c:v>
                </c:pt>
                <c:pt idx="248">
                  <c:v>13238</c:v>
                </c:pt>
                <c:pt idx="249">
                  <c:v>13239</c:v>
                </c:pt>
                <c:pt idx="250">
                  <c:v>13238</c:v>
                </c:pt>
                <c:pt idx="251">
                  <c:v>13247</c:v>
                </c:pt>
                <c:pt idx="252">
                  <c:v>13260</c:v>
                </c:pt>
                <c:pt idx="253">
                  <c:v>13260</c:v>
                </c:pt>
                <c:pt idx="254">
                  <c:v>13264</c:v>
                </c:pt>
                <c:pt idx="255">
                  <c:v>13266</c:v>
                </c:pt>
                <c:pt idx="256">
                  <c:v>13268</c:v>
                </c:pt>
                <c:pt idx="257">
                  <c:v>13271</c:v>
                </c:pt>
                <c:pt idx="258">
                  <c:v>13271</c:v>
                </c:pt>
                <c:pt idx="259">
                  <c:v>13280</c:v>
                </c:pt>
                <c:pt idx="260">
                  <c:v>13286</c:v>
                </c:pt>
                <c:pt idx="261">
                  <c:v>13287</c:v>
                </c:pt>
                <c:pt idx="262">
                  <c:v>13289</c:v>
                </c:pt>
                <c:pt idx="263">
                  <c:v>13293</c:v>
                </c:pt>
                <c:pt idx="264">
                  <c:v>13297</c:v>
                </c:pt>
                <c:pt idx="265">
                  <c:v>13299</c:v>
                </c:pt>
                <c:pt idx="266">
                  <c:v>13300</c:v>
                </c:pt>
                <c:pt idx="267">
                  <c:v>13301</c:v>
                </c:pt>
                <c:pt idx="268">
                  <c:v>13304</c:v>
                </c:pt>
                <c:pt idx="269">
                  <c:v>13309</c:v>
                </c:pt>
                <c:pt idx="270">
                  <c:v>13309</c:v>
                </c:pt>
                <c:pt idx="271">
                  <c:v>13312</c:v>
                </c:pt>
                <c:pt idx="272">
                  <c:v>13312</c:v>
                </c:pt>
                <c:pt idx="273">
                  <c:v>13343</c:v>
                </c:pt>
                <c:pt idx="274">
                  <c:v>13350</c:v>
                </c:pt>
                <c:pt idx="275">
                  <c:v>13349</c:v>
                </c:pt>
                <c:pt idx="276">
                  <c:v>13351</c:v>
                </c:pt>
                <c:pt idx="277">
                  <c:v>13354</c:v>
                </c:pt>
                <c:pt idx="278">
                  <c:v>13351</c:v>
                </c:pt>
                <c:pt idx="279">
                  <c:v>13361</c:v>
                </c:pt>
                <c:pt idx="280">
                  <c:v>13363</c:v>
                </c:pt>
                <c:pt idx="281">
                  <c:v>13365</c:v>
                </c:pt>
                <c:pt idx="282">
                  <c:v>13366</c:v>
                </c:pt>
                <c:pt idx="283">
                  <c:v>13367</c:v>
                </c:pt>
                <c:pt idx="284">
                  <c:v>13366</c:v>
                </c:pt>
                <c:pt idx="285">
                  <c:v>13367</c:v>
                </c:pt>
                <c:pt idx="286">
                  <c:v>13368</c:v>
                </c:pt>
                <c:pt idx="287">
                  <c:v>13373</c:v>
                </c:pt>
                <c:pt idx="288">
                  <c:v>13377</c:v>
                </c:pt>
                <c:pt idx="289">
                  <c:v>13382</c:v>
                </c:pt>
                <c:pt idx="290">
                  <c:v>13383</c:v>
                </c:pt>
                <c:pt idx="291">
                  <c:v>13388</c:v>
                </c:pt>
                <c:pt idx="292">
                  <c:v>13389</c:v>
                </c:pt>
                <c:pt idx="293">
                  <c:v>13391</c:v>
                </c:pt>
                <c:pt idx="294">
                  <c:v>13398</c:v>
                </c:pt>
                <c:pt idx="295">
                  <c:v>13399</c:v>
                </c:pt>
                <c:pt idx="296">
                  <c:v>13399</c:v>
                </c:pt>
                <c:pt idx="297">
                  <c:v>13399</c:v>
                </c:pt>
                <c:pt idx="298">
                  <c:v>13400</c:v>
                </c:pt>
                <c:pt idx="299">
                  <c:v>13403</c:v>
                </c:pt>
                <c:pt idx="300">
                  <c:v>13402</c:v>
                </c:pt>
                <c:pt idx="301">
                  <c:v>13486</c:v>
                </c:pt>
                <c:pt idx="302">
                  <c:v>13508</c:v>
                </c:pt>
                <c:pt idx="303">
                  <c:v>13526</c:v>
                </c:pt>
                <c:pt idx="304">
                  <c:v>13530</c:v>
                </c:pt>
                <c:pt idx="305">
                  <c:v>13531</c:v>
                </c:pt>
                <c:pt idx="306">
                  <c:v>13526</c:v>
                </c:pt>
                <c:pt idx="307">
                  <c:v>13704</c:v>
                </c:pt>
                <c:pt idx="308">
                  <c:v>13771</c:v>
                </c:pt>
                <c:pt idx="309">
                  <c:v>13808</c:v>
                </c:pt>
                <c:pt idx="310">
                  <c:v>13841</c:v>
                </c:pt>
                <c:pt idx="311">
                  <c:v>13865</c:v>
                </c:pt>
                <c:pt idx="312">
                  <c:v>13886</c:v>
                </c:pt>
                <c:pt idx="313">
                  <c:v>13906</c:v>
                </c:pt>
                <c:pt idx="314">
                  <c:v>13916</c:v>
                </c:pt>
                <c:pt idx="315">
                  <c:v>13939</c:v>
                </c:pt>
                <c:pt idx="316">
                  <c:v>13953</c:v>
                </c:pt>
                <c:pt idx="317">
                  <c:v>13976</c:v>
                </c:pt>
                <c:pt idx="318">
                  <c:v>13981</c:v>
                </c:pt>
                <c:pt idx="319">
                  <c:v>13985</c:v>
                </c:pt>
                <c:pt idx="320">
                  <c:v>13990</c:v>
                </c:pt>
                <c:pt idx="321">
                  <c:v>13992</c:v>
                </c:pt>
                <c:pt idx="322">
                  <c:v>13996</c:v>
                </c:pt>
                <c:pt idx="323">
                  <c:v>14001</c:v>
                </c:pt>
                <c:pt idx="324">
                  <c:v>14004</c:v>
                </c:pt>
                <c:pt idx="325">
                  <c:v>14011</c:v>
                </c:pt>
                <c:pt idx="326">
                  <c:v>14017</c:v>
                </c:pt>
                <c:pt idx="327">
                  <c:v>14018</c:v>
                </c:pt>
                <c:pt idx="328">
                  <c:v>14022</c:v>
                </c:pt>
                <c:pt idx="329">
                  <c:v>14089</c:v>
                </c:pt>
                <c:pt idx="330">
                  <c:v>14126</c:v>
                </c:pt>
                <c:pt idx="331">
                  <c:v>14132</c:v>
                </c:pt>
                <c:pt idx="332">
                  <c:v>14136</c:v>
                </c:pt>
                <c:pt idx="333">
                  <c:v>14140</c:v>
                </c:pt>
                <c:pt idx="334">
                  <c:v>14142</c:v>
                </c:pt>
                <c:pt idx="335">
                  <c:v>14150</c:v>
                </c:pt>
                <c:pt idx="336">
                  <c:v>14160</c:v>
                </c:pt>
                <c:pt idx="337">
                  <c:v>14161</c:v>
                </c:pt>
                <c:pt idx="338">
                  <c:v>14166</c:v>
                </c:pt>
                <c:pt idx="339">
                  <c:v>14178</c:v>
                </c:pt>
                <c:pt idx="340">
                  <c:v>14182</c:v>
                </c:pt>
                <c:pt idx="341">
                  <c:v>14185</c:v>
                </c:pt>
                <c:pt idx="342">
                  <c:v>14189</c:v>
                </c:pt>
                <c:pt idx="343">
                  <c:v>14191</c:v>
                </c:pt>
                <c:pt idx="344">
                  <c:v>14197</c:v>
                </c:pt>
                <c:pt idx="345">
                  <c:v>14195</c:v>
                </c:pt>
                <c:pt idx="346">
                  <c:v>14198</c:v>
                </c:pt>
                <c:pt idx="347">
                  <c:v>14219</c:v>
                </c:pt>
                <c:pt idx="348">
                  <c:v>14223</c:v>
                </c:pt>
                <c:pt idx="349">
                  <c:v>14226</c:v>
                </c:pt>
                <c:pt idx="350">
                  <c:v>14225</c:v>
                </c:pt>
                <c:pt idx="351">
                  <c:v>14228</c:v>
                </c:pt>
                <c:pt idx="352">
                  <c:v>14230</c:v>
                </c:pt>
                <c:pt idx="353">
                  <c:v>14226</c:v>
                </c:pt>
                <c:pt idx="354">
                  <c:v>14225</c:v>
                </c:pt>
                <c:pt idx="355">
                  <c:v>14223</c:v>
                </c:pt>
                <c:pt idx="356">
                  <c:v>14223</c:v>
                </c:pt>
                <c:pt idx="357">
                  <c:v>14250</c:v>
                </c:pt>
                <c:pt idx="358">
                  <c:v>14251</c:v>
                </c:pt>
                <c:pt idx="359">
                  <c:v>14250</c:v>
                </c:pt>
                <c:pt idx="360">
                  <c:v>14254</c:v>
                </c:pt>
                <c:pt idx="361">
                  <c:v>14254</c:v>
                </c:pt>
                <c:pt idx="362">
                  <c:v>14253</c:v>
                </c:pt>
                <c:pt idx="363">
                  <c:v>14255</c:v>
                </c:pt>
                <c:pt idx="364">
                  <c:v>14255</c:v>
                </c:pt>
                <c:pt idx="365">
                  <c:v>14255</c:v>
                </c:pt>
              </c:numCache>
            </c:numRef>
          </c:val>
          <c:smooth val="0"/>
          <c:extLst>
            <c:ext xmlns:c16="http://schemas.microsoft.com/office/drawing/2014/chart" uri="{C3380CC4-5D6E-409C-BE32-E72D297353CC}">
              <c16:uniqueId val="{00000000-1D9A-495D-B223-B22459E27B2C}"/>
            </c:ext>
          </c:extLst>
        </c:ser>
        <c:dLbls>
          <c:showLegendKey val="0"/>
          <c:showVal val="0"/>
          <c:showCatName val="0"/>
          <c:showSerName val="0"/>
          <c:showPercent val="0"/>
          <c:showBubbleSize val="0"/>
        </c:dLbls>
        <c:smooth val="0"/>
        <c:axId val="232930928"/>
        <c:axId val="232930272"/>
      </c:lineChart>
      <c:dateAx>
        <c:axId val="232930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930272"/>
        <c:crosses val="autoZero"/>
        <c:auto val="1"/>
        <c:lblOffset val="100"/>
        <c:baseTimeUnit val="days"/>
      </c:dateAx>
      <c:valAx>
        <c:axId val="232930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930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Bettina und Bommes</c:v>
                </c:pt>
              </c:strCache>
            </c:strRef>
          </c:tx>
          <c:spPr>
            <a:ln w="28575" cap="rnd">
              <a:solidFill>
                <a:schemeClr val="accent1"/>
              </a:solidFill>
              <a:round/>
            </a:ln>
            <a:effectLst/>
          </c:spPr>
          <c:marker>
            <c:symbol val="none"/>
          </c:marker>
          <c:cat>
            <c:numRef>
              <c:f>Sheet1!$A$2:$A$367</c:f>
              <c:numCache>
                <c:formatCode>m/d/yyyy</c:formatCode>
                <c:ptCount val="366"/>
                <c:pt idx="0">
                  <c:v>42370</c:v>
                </c:pt>
                <c:pt idx="1">
                  <c:v>42371</c:v>
                </c:pt>
                <c:pt idx="2">
                  <c:v>42372</c:v>
                </c:pt>
                <c:pt idx="3">
                  <c:v>42373</c:v>
                </c:pt>
                <c:pt idx="4">
                  <c:v>42374</c:v>
                </c:pt>
                <c:pt idx="5">
                  <c:v>42375</c:v>
                </c:pt>
                <c:pt idx="6">
                  <c:v>42376</c:v>
                </c:pt>
                <c:pt idx="7">
                  <c:v>42377</c:v>
                </c:pt>
                <c:pt idx="8">
                  <c:v>42378</c:v>
                </c:pt>
                <c:pt idx="9">
                  <c:v>42379</c:v>
                </c:pt>
                <c:pt idx="10">
                  <c:v>42380</c:v>
                </c:pt>
                <c:pt idx="11">
                  <c:v>42381</c:v>
                </c:pt>
                <c:pt idx="12">
                  <c:v>42382</c:v>
                </c:pt>
                <c:pt idx="13">
                  <c:v>42383</c:v>
                </c:pt>
                <c:pt idx="14">
                  <c:v>42384</c:v>
                </c:pt>
                <c:pt idx="15">
                  <c:v>42385</c:v>
                </c:pt>
                <c:pt idx="16">
                  <c:v>42386</c:v>
                </c:pt>
                <c:pt idx="17">
                  <c:v>42387</c:v>
                </c:pt>
                <c:pt idx="18">
                  <c:v>42388</c:v>
                </c:pt>
                <c:pt idx="19">
                  <c:v>42389</c:v>
                </c:pt>
                <c:pt idx="20">
                  <c:v>42390</c:v>
                </c:pt>
                <c:pt idx="21">
                  <c:v>42391</c:v>
                </c:pt>
                <c:pt idx="22">
                  <c:v>42392</c:v>
                </c:pt>
                <c:pt idx="23">
                  <c:v>42393</c:v>
                </c:pt>
                <c:pt idx="24">
                  <c:v>42394</c:v>
                </c:pt>
                <c:pt idx="25">
                  <c:v>42395</c:v>
                </c:pt>
                <c:pt idx="26">
                  <c:v>42396</c:v>
                </c:pt>
                <c:pt idx="27">
                  <c:v>42397</c:v>
                </c:pt>
                <c:pt idx="28">
                  <c:v>42398</c:v>
                </c:pt>
                <c:pt idx="29">
                  <c:v>42399</c:v>
                </c:pt>
                <c:pt idx="30">
                  <c:v>42400</c:v>
                </c:pt>
                <c:pt idx="31">
                  <c:v>42401</c:v>
                </c:pt>
                <c:pt idx="32">
                  <c:v>42402</c:v>
                </c:pt>
                <c:pt idx="33">
                  <c:v>42403</c:v>
                </c:pt>
                <c:pt idx="34">
                  <c:v>42404</c:v>
                </c:pt>
                <c:pt idx="35">
                  <c:v>42405</c:v>
                </c:pt>
                <c:pt idx="36">
                  <c:v>42406</c:v>
                </c:pt>
                <c:pt idx="37">
                  <c:v>42407</c:v>
                </c:pt>
                <c:pt idx="38">
                  <c:v>42408</c:v>
                </c:pt>
                <c:pt idx="39">
                  <c:v>42409</c:v>
                </c:pt>
                <c:pt idx="40">
                  <c:v>42410</c:v>
                </c:pt>
                <c:pt idx="41">
                  <c:v>42411</c:v>
                </c:pt>
                <c:pt idx="42">
                  <c:v>42412</c:v>
                </c:pt>
                <c:pt idx="43">
                  <c:v>42413</c:v>
                </c:pt>
                <c:pt idx="44">
                  <c:v>42414</c:v>
                </c:pt>
                <c:pt idx="45">
                  <c:v>42415</c:v>
                </c:pt>
                <c:pt idx="46">
                  <c:v>42416</c:v>
                </c:pt>
                <c:pt idx="47">
                  <c:v>42417</c:v>
                </c:pt>
                <c:pt idx="48">
                  <c:v>42418</c:v>
                </c:pt>
                <c:pt idx="49">
                  <c:v>42419</c:v>
                </c:pt>
                <c:pt idx="50">
                  <c:v>42420</c:v>
                </c:pt>
                <c:pt idx="51">
                  <c:v>42421</c:v>
                </c:pt>
                <c:pt idx="52">
                  <c:v>42422</c:v>
                </c:pt>
                <c:pt idx="53">
                  <c:v>42423</c:v>
                </c:pt>
                <c:pt idx="54">
                  <c:v>42424</c:v>
                </c:pt>
                <c:pt idx="55">
                  <c:v>42425</c:v>
                </c:pt>
                <c:pt idx="56">
                  <c:v>42426</c:v>
                </c:pt>
                <c:pt idx="57">
                  <c:v>42427</c:v>
                </c:pt>
                <c:pt idx="58">
                  <c:v>42428</c:v>
                </c:pt>
                <c:pt idx="59">
                  <c:v>42429</c:v>
                </c:pt>
                <c:pt idx="60">
                  <c:v>42430</c:v>
                </c:pt>
                <c:pt idx="61">
                  <c:v>42431</c:v>
                </c:pt>
                <c:pt idx="62">
                  <c:v>42432</c:v>
                </c:pt>
                <c:pt idx="63">
                  <c:v>42433</c:v>
                </c:pt>
                <c:pt idx="64">
                  <c:v>42434</c:v>
                </c:pt>
                <c:pt idx="65">
                  <c:v>42435</c:v>
                </c:pt>
                <c:pt idx="66">
                  <c:v>42436</c:v>
                </c:pt>
                <c:pt idx="67">
                  <c:v>42437</c:v>
                </c:pt>
                <c:pt idx="68">
                  <c:v>42438</c:v>
                </c:pt>
                <c:pt idx="69">
                  <c:v>42439</c:v>
                </c:pt>
                <c:pt idx="70">
                  <c:v>42440</c:v>
                </c:pt>
                <c:pt idx="71">
                  <c:v>42441</c:v>
                </c:pt>
                <c:pt idx="72">
                  <c:v>42442</c:v>
                </c:pt>
                <c:pt idx="73">
                  <c:v>42443</c:v>
                </c:pt>
                <c:pt idx="74">
                  <c:v>42444</c:v>
                </c:pt>
                <c:pt idx="75">
                  <c:v>42445</c:v>
                </c:pt>
                <c:pt idx="76">
                  <c:v>42446</c:v>
                </c:pt>
                <c:pt idx="77">
                  <c:v>42447</c:v>
                </c:pt>
                <c:pt idx="78">
                  <c:v>42448</c:v>
                </c:pt>
                <c:pt idx="79">
                  <c:v>42449</c:v>
                </c:pt>
                <c:pt idx="80">
                  <c:v>42450</c:v>
                </c:pt>
                <c:pt idx="81">
                  <c:v>42451</c:v>
                </c:pt>
                <c:pt idx="82">
                  <c:v>42452</c:v>
                </c:pt>
                <c:pt idx="83">
                  <c:v>42453</c:v>
                </c:pt>
                <c:pt idx="84">
                  <c:v>42454</c:v>
                </c:pt>
                <c:pt idx="85">
                  <c:v>42455</c:v>
                </c:pt>
                <c:pt idx="86">
                  <c:v>42456</c:v>
                </c:pt>
                <c:pt idx="87">
                  <c:v>42457</c:v>
                </c:pt>
                <c:pt idx="88">
                  <c:v>42458</c:v>
                </c:pt>
                <c:pt idx="89">
                  <c:v>42459</c:v>
                </c:pt>
                <c:pt idx="90">
                  <c:v>42460</c:v>
                </c:pt>
                <c:pt idx="91">
                  <c:v>42461</c:v>
                </c:pt>
                <c:pt idx="92">
                  <c:v>42462</c:v>
                </c:pt>
                <c:pt idx="93">
                  <c:v>42463</c:v>
                </c:pt>
                <c:pt idx="94">
                  <c:v>42464</c:v>
                </c:pt>
                <c:pt idx="95">
                  <c:v>42465</c:v>
                </c:pt>
                <c:pt idx="96">
                  <c:v>42466</c:v>
                </c:pt>
                <c:pt idx="97">
                  <c:v>42467</c:v>
                </c:pt>
                <c:pt idx="98">
                  <c:v>42468</c:v>
                </c:pt>
                <c:pt idx="99">
                  <c:v>42469</c:v>
                </c:pt>
                <c:pt idx="100">
                  <c:v>42470</c:v>
                </c:pt>
                <c:pt idx="101">
                  <c:v>42471</c:v>
                </c:pt>
                <c:pt idx="102">
                  <c:v>42472</c:v>
                </c:pt>
                <c:pt idx="103">
                  <c:v>42473</c:v>
                </c:pt>
                <c:pt idx="104">
                  <c:v>42474</c:v>
                </c:pt>
                <c:pt idx="105">
                  <c:v>42475</c:v>
                </c:pt>
                <c:pt idx="106">
                  <c:v>42476</c:v>
                </c:pt>
                <c:pt idx="107">
                  <c:v>42477</c:v>
                </c:pt>
                <c:pt idx="108">
                  <c:v>42478</c:v>
                </c:pt>
                <c:pt idx="109">
                  <c:v>42479</c:v>
                </c:pt>
                <c:pt idx="110">
                  <c:v>42480</c:v>
                </c:pt>
                <c:pt idx="111">
                  <c:v>42481</c:v>
                </c:pt>
                <c:pt idx="112">
                  <c:v>42482</c:v>
                </c:pt>
                <c:pt idx="113">
                  <c:v>42483</c:v>
                </c:pt>
                <c:pt idx="114">
                  <c:v>42484</c:v>
                </c:pt>
                <c:pt idx="115">
                  <c:v>42485</c:v>
                </c:pt>
                <c:pt idx="116">
                  <c:v>42486</c:v>
                </c:pt>
                <c:pt idx="117">
                  <c:v>42487</c:v>
                </c:pt>
                <c:pt idx="118">
                  <c:v>42488</c:v>
                </c:pt>
                <c:pt idx="119">
                  <c:v>42489</c:v>
                </c:pt>
                <c:pt idx="120">
                  <c:v>42490</c:v>
                </c:pt>
                <c:pt idx="121">
                  <c:v>42491</c:v>
                </c:pt>
                <c:pt idx="122">
                  <c:v>42492</c:v>
                </c:pt>
                <c:pt idx="123">
                  <c:v>42493</c:v>
                </c:pt>
                <c:pt idx="124">
                  <c:v>42494</c:v>
                </c:pt>
                <c:pt idx="125">
                  <c:v>42495</c:v>
                </c:pt>
                <c:pt idx="126">
                  <c:v>42496</c:v>
                </c:pt>
                <c:pt idx="127">
                  <c:v>42497</c:v>
                </c:pt>
                <c:pt idx="128">
                  <c:v>42498</c:v>
                </c:pt>
                <c:pt idx="129">
                  <c:v>42499</c:v>
                </c:pt>
                <c:pt idx="130">
                  <c:v>42500</c:v>
                </c:pt>
                <c:pt idx="131">
                  <c:v>42501</c:v>
                </c:pt>
                <c:pt idx="132">
                  <c:v>42502</c:v>
                </c:pt>
                <c:pt idx="133">
                  <c:v>42503</c:v>
                </c:pt>
                <c:pt idx="134">
                  <c:v>42504</c:v>
                </c:pt>
                <c:pt idx="135">
                  <c:v>42505</c:v>
                </c:pt>
                <c:pt idx="136">
                  <c:v>42506</c:v>
                </c:pt>
                <c:pt idx="137">
                  <c:v>42507</c:v>
                </c:pt>
                <c:pt idx="138">
                  <c:v>42508</c:v>
                </c:pt>
                <c:pt idx="139">
                  <c:v>42509</c:v>
                </c:pt>
                <c:pt idx="140">
                  <c:v>42510</c:v>
                </c:pt>
                <c:pt idx="141">
                  <c:v>42511</c:v>
                </c:pt>
                <c:pt idx="142">
                  <c:v>42512</c:v>
                </c:pt>
                <c:pt idx="143">
                  <c:v>42513</c:v>
                </c:pt>
                <c:pt idx="144">
                  <c:v>42514</c:v>
                </c:pt>
                <c:pt idx="145">
                  <c:v>42515</c:v>
                </c:pt>
                <c:pt idx="146">
                  <c:v>42516</c:v>
                </c:pt>
                <c:pt idx="147">
                  <c:v>42517</c:v>
                </c:pt>
                <c:pt idx="148">
                  <c:v>42518</c:v>
                </c:pt>
                <c:pt idx="149">
                  <c:v>42519</c:v>
                </c:pt>
                <c:pt idx="150">
                  <c:v>42520</c:v>
                </c:pt>
                <c:pt idx="151">
                  <c:v>42521</c:v>
                </c:pt>
                <c:pt idx="152">
                  <c:v>42522</c:v>
                </c:pt>
                <c:pt idx="153">
                  <c:v>42523</c:v>
                </c:pt>
                <c:pt idx="154">
                  <c:v>42524</c:v>
                </c:pt>
                <c:pt idx="155">
                  <c:v>42525</c:v>
                </c:pt>
                <c:pt idx="156">
                  <c:v>42526</c:v>
                </c:pt>
                <c:pt idx="157">
                  <c:v>42527</c:v>
                </c:pt>
                <c:pt idx="158">
                  <c:v>42528</c:v>
                </c:pt>
                <c:pt idx="159">
                  <c:v>42529</c:v>
                </c:pt>
                <c:pt idx="160">
                  <c:v>42530</c:v>
                </c:pt>
                <c:pt idx="161">
                  <c:v>42531</c:v>
                </c:pt>
                <c:pt idx="162">
                  <c:v>42532</c:v>
                </c:pt>
                <c:pt idx="163">
                  <c:v>42533</c:v>
                </c:pt>
                <c:pt idx="164">
                  <c:v>42534</c:v>
                </c:pt>
                <c:pt idx="165">
                  <c:v>42535</c:v>
                </c:pt>
                <c:pt idx="166">
                  <c:v>42536</c:v>
                </c:pt>
                <c:pt idx="167">
                  <c:v>42537</c:v>
                </c:pt>
                <c:pt idx="168">
                  <c:v>42538</c:v>
                </c:pt>
                <c:pt idx="169">
                  <c:v>42539</c:v>
                </c:pt>
                <c:pt idx="170">
                  <c:v>42540</c:v>
                </c:pt>
                <c:pt idx="171">
                  <c:v>42541</c:v>
                </c:pt>
                <c:pt idx="172">
                  <c:v>42542</c:v>
                </c:pt>
                <c:pt idx="173">
                  <c:v>42543</c:v>
                </c:pt>
                <c:pt idx="174">
                  <c:v>42544</c:v>
                </c:pt>
                <c:pt idx="175">
                  <c:v>42545</c:v>
                </c:pt>
                <c:pt idx="176">
                  <c:v>42546</c:v>
                </c:pt>
                <c:pt idx="177">
                  <c:v>42547</c:v>
                </c:pt>
                <c:pt idx="178">
                  <c:v>42548</c:v>
                </c:pt>
                <c:pt idx="179">
                  <c:v>42549</c:v>
                </c:pt>
                <c:pt idx="180">
                  <c:v>42550</c:v>
                </c:pt>
                <c:pt idx="181">
                  <c:v>42551</c:v>
                </c:pt>
                <c:pt idx="182">
                  <c:v>42552</c:v>
                </c:pt>
                <c:pt idx="183">
                  <c:v>42553</c:v>
                </c:pt>
                <c:pt idx="184">
                  <c:v>42554</c:v>
                </c:pt>
                <c:pt idx="185">
                  <c:v>42555</c:v>
                </c:pt>
                <c:pt idx="186">
                  <c:v>42556</c:v>
                </c:pt>
                <c:pt idx="187">
                  <c:v>42557</c:v>
                </c:pt>
                <c:pt idx="188">
                  <c:v>42558</c:v>
                </c:pt>
                <c:pt idx="189">
                  <c:v>42559</c:v>
                </c:pt>
                <c:pt idx="190">
                  <c:v>42560</c:v>
                </c:pt>
                <c:pt idx="191">
                  <c:v>42561</c:v>
                </c:pt>
                <c:pt idx="192">
                  <c:v>42562</c:v>
                </c:pt>
                <c:pt idx="193">
                  <c:v>42563</c:v>
                </c:pt>
                <c:pt idx="194">
                  <c:v>42564</c:v>
                </c:pt>
                <c:pt idx="195">
                  <c:v>42565</c:v>
                </c:pt>
                <c:pt idx="196">
                  <c:v>42566</c:v>
                </c:pt>
                <c:pt idx="197">
                  <c:v>42567</c:v>
                </c:pt>
                <c:pt idx="198">
                  <c:v>42568</c:v>
                </c:pt>
                <c:pt idx="199">
                  <c:v>42569</c:v>
                </c:pt>
                <c:pt idx="200">
                  <c:v>42570</c:v>
                </c:pt>
                <c:pt idx="201">
                  <c:v>42571</c:v>
                </c:pt>
                <c:pt idx="202">
                  <c:v>42572</c:v>
                </c:pt>
                <c:pt idx="203">
                  <c:v>42573</c:v>
                </c:pt>
                <c:pt idx="204">
                  <c:v>42574</c:v>
                </c:pt>
                <c:pt idx="205">
                  <c:v>42575</c:v>
                </c:pt>
                <c:pt idx="206">
                  <c:v>42576</c:v>
                </c:pt>
                <c:pt idx="207">
                  <c:v>42577</c:v>
                </c:pt>
                <c:pt idx="208">
                  <c:v>42578</c:v>
                </c:pt>
                <c:pt idx="209">
                  <c:v>42579</c:v>
                </c:pt>
                <c:pt idx="210">
                  <c:v>42580</c:v>
                </c:pt>
                <c:pt idx="211">
                  <c:v>42581</c:v>
                </c:pt>
                <c:pt idx="212">
                  <c:v>42582</c:v>
                </c:pt>
                <c:pt idx="213">
                  <c:v>42583</c:v>
                </c:pt>
                <c:pt idx="214">
                  <c:v>42584</c:v>
                </c:pt>
                <c:pt idx="215">
                  <c:v>42585</c:v>
                </c:pt>
                <c:pt idx="216">
                  <c:v>42586</c:v>
                </c:pt>
                <c:pt idx="217">
                  <c:v>42587</c:v>
                </c:pt>
                <c:pt idx="218">
                  <c:v>42588</c:v>
                </c:pt>
                <c:pt idx="219">
                  <c:v>42589</c:v>
                </c:pt>
                <c:pt idx="220">
                  <c:v>42590</c:v>
                </c:pt>
                <c:pt idx="221">
                  <c:v>42591</c:v>
                </c:pt>
                <c:pt idx="222">
                  <c:v>42592</c:v>
                </c:pt>
                <c:pt idx="223">
                  <c:v>42593</c:v>
                </c:pt>
                <c:pt idx="224">
                  <c:v>42594</c:v>
                </c:pt>
                <c:pt idx="225">
                  <c:v>42595</c:v>
                </c:pt>
                <c:pt idx="226">
                  <c:v>42596</c:v>
                </c:pt>
                <c:pt idx="227">
                  <c:v>42597</c:v>
                </c:pt>
                <c:pt idx="228">
                  <c:v>42598</c:v>
                </c:pt>
                <c:pt idx="229">
                  <c:v>42599</c:v>
                </c:pt>
                <c:pt idx="230">
                  <c:v>42600</c:v>
                </c:pt>
                <c:pt idx="231">
                  <c:v>42601</c:v>
                </c:pt>
                <c:pt idx="232">
                  <c:v>42602</c:v>
                </c:pt>
                <c:pt idx="233">
                  <c:v>42603</c:v>
                </c:pt>
                <c:pt idx="234">
                  <c:v>42604</c:v>
                </c:pt>
                <c:pt idx="235">
                  <c:v>42605</c:v>
                </c:pt>
                <c:pt idx="236">
                  <c:v>42606</c:v>
                </c:pt>
                <c:pt idx="237">
                  <c:v>42607</c:v>
                </c:pt>
                <c:pt idx="238">
                  <c:v>42608</c:v>
                </c:pt>
                <c:pt idx="239">
                  <c:v>42609</c:v>
                </c:pt>
                <c:pt idx="240">
                  <c:v>42610</c:v>
                </c:pt>
                <c:pt idx="241">
                  <c:v>42611</c:v>
                </c:pt>
                <c:pt idx="242">
                  <c:v>42612</c:v>
                </c:pt>
                <c:pt idx="243">
                  <c:v>42613</c:v>
                </c:pt>
                <c:pt idx="244">
                  <c:v>42614</c:v>
                </c:pt>
                <c:pt idx="245">
                  <c:v>42615</c:v>
                </c:pt>
                <c:pt idx="246">
                  <c:v>42616</c:v>
                </c:pt>
                <c:pt idx="247">
                  <c:v>42617</c:v>
                </c:pt>
                <c:pt idx="248">
                  <c:v>42618</c:v>
                </c:pt>
                <c:pt idx="249">
                  <c:v>42619</c:v>
                </c:pt>
                <c:pt idx="250">
                  <c:v>42620</c:v>
                </c:pt>
                <c:pt idx="251">
                  <c:v>42621</c:v>
                </c:pt>
                <c:pt idx="252">
                  <c:v>42622</c:v>
                </c:pt>
                <c:pt idx="253">
                  <c:v>42623</c:v>
                </c:pt>
                <c:pt idx="254">
                  <c:v>42624</c:v>
                </c:pt>
                <c:pt idx="255">
                  <c:v>42625</c:v>
                </c:pt>
                <c:pt idx="256">
                  <c:v>42626</c:v>
                </c:pt>
                <c:pt idx="257">
                  <c:v>42627</c:v>
                </c:pt>
                <c:pt idx="258">
                  <c:v>42628</c:v>
                </c:pt>
                <c:pt idx="259">
                  <c:v>42629</c:v>
                </c:pt>
                <c:pt idx="260">
                  <c:v>42630</c:v>
                </c:pt>
                <c:pt idx="261">
                  <c:v>42631</c:v>
                </c:pt>
                <c:pt idx="262">
                  <c:v>42632</c:v>
                </c:pt>
                <c:pt idx="263">
                  <c:v>42633</c:v>
                </c:pt>
                <c:pt idx="264">
                  <c:v>42634</c:v>
                </c:pt>
                <c:pt idx="265">
                  <c:v>42635</c:v>
                </c:pt>
                <c:pt idx="266">
                  <c:v>42636</c:v>
                </c:pt>
                <c:pt idx="267">
                  <c:v>42637</c:v>
                </c:pt>
                <c:pt idx="268">
                  <c:v>42638</c:v>
                </c:pt>
                <c:pt idx="269">
                  <c:v>42639</c:v>
                </c:pt>
                <c:pt idx="270">
                  <c:v>42640</c:v>
                </c:pt>
                <c:pt idx="271">
                  <c:v>42641</c:v>
                </c:pt>
                <c:pt idx="272">
                  <c:v>42642</c:v>
                </c:pt>
                <c:pt idx="273">
                  <c:v>42643</c:v>
                </c:pt>
                <c:pt idx="274">
                  <c:v>42644</c:v>
                </c:pt>
                <c:pt idx="275">
                  <c:v>42645</c:v>
                </c:pt>
                <c:pt idx="276">
                  <c:v>42646</c:v>
                </c:pt>
                <c:pt idx="277">
                  <c:v>42647</c:v>
                </c:pt>
                <c:pt idx="278">
                  <c:v>42648</c:v>
                </c:pt>
                <c:pt idx="279">
                  <c:v>42649</c:v>
                </c:pt>
                <c:pt idx="280">
                  <c:v>42650</c:v>
                </c:pt>
                <c:pt idx="281">
                  <c:v>42651</c:v>
                </c:pt>
                <c:pt idx="282">
                  <c:v>42652</c:v>
                </c:pt>
                <c:pt idx="283">
                  <c:v>42653</c:v>
                </c:pt>
                <c:pt idx="284">
                  <c:v>42654</c:v>
                </c:pt>
                <c:pt idx="285">
                  <c:v>42655</c:v>
                </c:pt>
                <c:pt idx="286">
                  <c:v>42656</c:v>
                </c:pt>
                <c:pt idx="287">
                  <c:v>42657</c:v>
                </c:pt>
                <c:pt idx="288">
                  <c:v>42658</c:v>
                </c:pt>
                <c:pt idx="289">
                  <c:v>42659</c:v>
                </c:pt>
                <c:pt idx="290">
                  <c:v>42660</c:v>
                </c:pt>
                <c:pt idx="291">
                  <c:v>42661</c:v>
                </c:pt>
                <c:pt idx="292">
                  <c:v>42662</c:v>
                </c:pt>
                <c:pt idx="293">
                  <c:v>42663</c:v>
                </c:pt>
                <c:pt idx="294">
                  <c:v>42664</c:v>
                </c:pt>
                <c:pt idx="295">
                  <c:v>42665</c:v>
                </c:pt>
                <c:pt idx="296">
                  <c:v>42666</c:v>
                </c:pt>
                <c:pt idx="297">
                  <c:v>42667</c:v>
                </c:pt>
                <c:pt idx="298">
                  <c:v>42668</c:v>
                </c:pt>
                <c:pt idx="299">
                  <c:v>42669</c:v>
                </c:pt>
                <c:pt idx="300">
                  <c:v>42670</c:v>
                </c:pt>
                <c:pt idx="301">
                  <c:v>42671</c:v>
                </c:pt>
                <c:pt idx="302">
                  <c:v>42672</c:v>
                </c:pt>
                <c:pt idx="303">
                  <c:v>42673</c:v>
                </c:pt>
                <c:pt idx="304">
                  <c:v>42674</c:v>
                </c:pt>
                <c:pt idx="305">
                  <c:v>42675</c:v>
                </c:pt>
                <c:pt idx="306">
                  <c:v>42676</c:v>
                </c:pt>
                <c:pt idx="307">
                  <c:v>42677</c:v>
                </c:pt>
                <c:pt idx="308">
                  <c:v>42678</c:v>
                </c:pt>
                <c:pt idx="309">
                  <c:v>42679</c:v>
                </c:pt>
                <c:pt idx="310">
                  <c:v>42680</c:v>
                </c:pt>
                <c:pt idx="311">
                  <c:v>42681</c:v>
                </c:pt>
                <c:pt idx="312">
                  <c:v>42682</c:v>
                </c:pt>
                <c:pt idx="313">
                  <c:v>42683</c:v>
                </c:pt>
                <c:pt idx="314">
                  <c:v>42684</c:v>
                </c:pt>
                <c:pt idx="315">
                  <c:v>42685</c:v>
                </c:pt>
                <c:pt idx="316">
                  <c:v>42686</c:v>
                </c:pt>
                <c:pt idx="317">
                  <c:v>42687</c:v>
                </c:pt>
                <c:pt idx="318">
                  <c:v>42688</c:v>
                </c:pt>
                <c:pt idx="319">
                  <c:v>42689</c:v>
                </c:pt>
                <c:pt idx="320">
                  <c:v>42690</c:v>
                </c:pt>
                <c:pt idx="321">
                  <c:v>42691</c:v>
                </c:pt>
                <c:pt idx="322">
                  <c:v>42692</c:v>
                </c:pt>
                <c:pt idx="323">
                  <c:v>42693</c:v>
                </c:pt>
                <c:pt idx="324">
                  <c:v>42694</c:v>
                </c:pt>
                <c:pt idx="325">
                  <c:v>42695</c:v>
                </c:pt>
                <c:pt idx="326">
                  <c:v>42696</c:v>
                </c:pt>
                <c:pt idx="327">
                  <c:v>42697</c:v>
                </c:pt>
                <c:pt idx="328">
                  <c:v>42698</c:v>
                </c:pt>
                <c:pt idx="329">
                  <c:v>42699</c:v>
                </c:pt>
                <c:pt idx="330">
                  <c:v>42700</c:v>
                </c:pt>
                <c:pt idx="331">
                  <c:v>42701</c:v>
                </c:pt>
                <c:pt idx="332">
                  <c:v>42702</c:v>
                </c:pt>
                <c:pt idx="333">
                  <c:v>42703</c:v>
                </c:pt>
                <c:pt idx="334">
                  <c:v>42704</c:v>
                </c:pt>
                <c:pt idx="335">
                  <c:v>42705</c:v>
                </c:pt>
                <c:pt idx="336">
                  <c:v>42706</c:v>
                </c:pt>
                <c:pt idx="337">
                  <c:v>42707</c:v>
                </c:pt>
                <c:pt idx="338">
                  <c:v>42708</c:v>
                </c:pt>
                <c:pt idx="339">
                  <c:v>42709</c:v>
                </c:pt>
                <c:pt idx="340">
                  <c:v>42710</c:v>
                </c:pt>
                <c:pt idx="341">
                  <c:v>42711</c:v>
                </c:pt>
                <c:pt idx="342">
                  <c:v>42712</c:v>
                </c:pt>
                <c:pt idx="343">
                  <c:v>42713</c:v>
                </c:pt>
                <c:pt idx="344">
                  <c:v>42714</c:v>
                </c:pt>
                <c:pt idx="345">
                  <c:v>42715</c:v>
                </c:pt>
                <c:pt idx="346">
                  <c:v>42716</c:v>
                </c:pt>
                <c:pt idx="347">
                  <c:v>42717</c:v>
                </c:pt>
                <c:pt idx="348">
                  <c:v>42718</c:v>
                </c:pt>
                <c:pt idx="349">
                  <c:v>42719</c:v>
                </c:pt>
                <c:pt idx="350">
                  <c:v>42720</c:v>
                </c:pt>
                <c:pt idx="351">
                  <c:v>42721</c:v>
                </c:pt>
                <c:pt idx="352">
                  <c:v>42722</c:v>
                </c:pt>
                <c:pt idx="353">
                  <c:v>42723</c:v>
                </c:pt>
                <c:pt idx="354">
                  <c:v>42724</c:v>
                </c:pt>
                <c:pt idx="355">
                  <c:v>42725</c:v>
                </c:pt>
                <c:pt idx="356">
                  <c:v>42726</c:v>
                </c:pt>
                <c:pt idx="357">
                  <c:v>42727</c:v>
                </c:pt>
                <c:pt idx="358">
                  <c:v>42728</c:v>
                </c:pt>
                <c:pt idx="359">
                  <c:v>42729</c:v>
                </c:pt>
                <c:pt idx="360">
                  <c:v>42730</c:v>
                </c:pt>
                <c:pt idx="361">
                  <c:v>42731</c:v>
                </c:pt>
                <c:pt idx="362">
                  <c:v>42732</c:v>
                </c:pt>
                <c:pt idx="363">
                  <c:v>42733</c:v>
                </c:pt>
                <c:pt idx="364">
                  <c:v>42734</c:v>
                </c:pt>
                <c:pt idx="365">
                  <c:v>42735</c:v>
                </c:pt>
              </c:numCache>
            </c:numRef>
          </c:cat>
          <c:val>
            <c:numRef>
              <c:f>Sheet1!$B$2:$B$367</c:f>
              <c:numCache>
                <c:formatCode>General</c:formatCode>
                <c:ptCount val="366"/>
                <c:pt idx="0">
                  <c:v>1815</c:v>
                </c:pt>
                <c:pt idx="1">
                  <c:v>634</c:v>
                </c:pt>
                <c:pt idx="2">
                  <c:v>403</c:v>
                </c:pt>
                <c:pt idx="3">
                  <c:v>327</c:v>
                </c:pt>
                <c:pt idx="4">
                  <c:v>292</c:v>
                </c:pt>
                <c:pt idx="5">
                  <c:v>252</c:v>
                </c:pt>
                <c:pt idx="6">
                  <c:v>243</c:v>
                </c:pt>
                <c:pt idx="7">
                  <c:v>2460</c:v>
                </c:pt>
                <c:pt idx="8">
                  <c:v>1897</c:v>
                </c:pt>
                <c:pt idx="9">
                  <c:v>647</c:v>
                </c:pt>
                <c:pt idx="10">
                  <c:v>113</c:v>
                </c:pt>
                <c:pt idx="11">
                  <c:v>140</c:v>
                </c:pt>
                <c:pt idx="12">
                  <c:v>2648</c:v>
                </c:pt>
                <c:pt idx="13">
                  <c:v>330</c:v>
                </c:pt>
                <c:pt idx="14">
                  <c:v>126</c:v>
                </c:pt>
                <c:pt idx="15">
                  <c:v>135</c:v>
                </c:pt>
                <c:pt idx="16">
                  <c:v>173</c:v>
                </c:pt>
                <c:pt idx="17">
                  <c:v>3996</c:v>
                </c:pt>
                <c:pt idx="18">
                  <c:v>3023</c:v>
                </c:pt>
                <c:pt idx="19">
                  <c:v>1650</c:v>
                </c:pt>
                <c:pt idx="20">
                  <c:v>391</c:v>
                </c:pt>
                <c:pt idx="21">
                  <c:v>86</c:v>
                </c:pt>
                <c:pt idx="22">
                  <c:v>6368</c:v>
                </c:pt>
                <c:pt idx="23">
                  <c:v>1988</c:v>
                </c:pt>
                <c:pt idx="24">
                  <c:v>4165</c:v>
                </c:pt>
                <c:pt idx="25">
                  <c:v>4645</c:v>
                </c:pt>
                <c:pt idx="26">
                  <c:v>2141</c:v>
                </c:pt>
                <c:pt idx="27">
                  <c:v>2847</c:v>
                </c:pt>
                <c:pt idx="28">
                  <c:v>32558</c:v>
                </c:pt>
                <c:pt idx="29">
                  <c:v>28623</c:v>
                </c:pt>
                <c:pt idx="30">
                  <c:v>7917</c:v>
                </c:pt>
                <c:pt idx="31">
                  <c:v>7062</c:v>
                </c:pt>
                <c:pt idx="32">
                  <c:v>6138</c:v>
                </c:pt>
                <c:pt idx="33">
                  <c:v>3961</c:v>
                </c:pt>
                <c:pt idx="34">
                  <c:v>5818</c:v>
                </c:pt>
                <c:pt idx="35">
                  <c:v>8138</c:v>
                </c:pt>
                <c:pt idx="36">
                  <c:v>8684</c:v>
                </c:pt>
                <c:pt idx="37">
                  <c:v>6496</c:v>
                </c:pt>
                <c:pt idx="38">
                  <c:v>13624</c:v>
                </c:pt>
                <c:pt idx="39">
                  <c:v>4684</c:v>
                </c:pt>
                <c:pt idx="40">
                  <c:v>5175</c:v>
                </c:pt>
                <c:pt idx="41">
                  <c:v>1221</c:v>
                </c:pt>
                <c:pt idx="42">
                  <c:v>987</c:v>
                </c:pt>
                <c:pt idx="43">
                  <c:v>563</c:v>
                </c:pt>
                <c:pt idx="44">
                  <c:v>2104</c:v>
                </c:pt>
                <c:pt idx="45">
                  <c:v>547</c:v>
                </c:pt>
                <c:pt idx="46">
                  <c:v>196</c:v>
                </c:pt>
                <c:pt idx="47">
                  <c:v>198</c:v>
                </c:pt>
                <c:pt idx="48">
                  <c:v>90</c:v>
                </c:pt>
                <c:pt idx="49">
                  <c:v>130</c:v>
                </c:pt>
                <c:pt idx="50">
                  <c:v>126</c:v>
                </c:pt>
                <c:pt idx="51">
                  <c:v>892</c:v>
                </c:pt>
                <c:pt idx="52">
                  <c:v>2480</c:v>
                </c:pt>
                <c:pt idx="53">
                  <c:v>372</c:v>
                </c:pt>
                <c:pt idx="54">
                  <c:v>1890</c:v>
                </c:pt>
                <c:pt idx="55">
                  <c:v>1462</c:v>
                </c:pt>
                <c:pt idx="56">
                  <c:v>424</c:v>
                </c:pt>
                <c:pt idx="57">
                  <c:v>141</c:v>
                </c:pt>
                <c:pt idx="58">
                  <c:v>91</c:v>
                </c:pt>
                <c:pt idx="59">
                  <c:v>119958</c:v>
                </c:pt>
                <c:pt idx="60">
                  <c:v>24416</c:v>
                </c:pt>
                <c:pt idx="61">
                  <c:v>4112</c:v>
                </c:pt>
                <c:pt idx="62">
                  <c:v>4010</c:v>
                </c:pt>
                <c:pt idx="63">
                  <c:v>7549</c:v>
                </c:pt>
                <c:pt idx="64">
                  <c:v>9875</c:v>
                </c:pt>
                <c:pt idx="65">
                  <c:v>245885</c:v>
                </c:pt>
                <c:pt idx="66">
                  <c:v>36027</c:v>
                </c:pt>
                <c:pt idx="67">
                  <c:v>92531</c:v>
                </c:pt>
                <c:pt idx="68">
                  <c:v>170307</c:v>
                </c:pt>
                <c:pt idx="69">
                  <c:v>88784</c:v>
                </c:pt>
                <c:pt idx="70">
                  <c:v>912633</c:v>
                </c:pt>
                <c:pt idx="71">
                  <c:v>203952</c:v>
                </c:pt>
                <c:pt idx="72">
                  <c:v>29074</c:v>
                </c:pt>
                <c:pt idx="73">
                  <c:v>15949</c:v>
                </c:pt>
                <c:pt idx="74">
                  <c:v>12269</c:v>
                </c:pt>
                <c:pt idx="75">
                  <c:v>6452</c:v>
                </c:pt>
                <c:pt idx="76">
                  <c:v>5654</c:v>
                </c:pt>
                <c:pt idx="77">
                  <c:v>3607</c:v>
                </c:pt>
                <c:pt idx="78">
                  <c:v>1760</c:v>
                </c:pt>
                <c:pt idx="79">
                  <c:v>1503</c:v>
                </c:pt>
                <c:pt idx="80">
                  <c:v>1920</c:v>
                </c:pt>
                <c:pt idx="81">
                  <c:v>870</c:v>
                </c:pt>
                <c:pt idx="82">
                  <c:v>1273</c:v>
                </c:pt>
                <c:pt idx="83">
                  <c:v>2491</c:v>
                </c:pt>
                <c:pt idx="84">
                  <c:v>1789</c:v>
                </c:pt>
                <c:pt idx="85">
                  <c:v>660</c:v>
                </c:pt>
                <c:pt idx="86">
                  <c:v>3493</c:v>
                </c:pt>
                <c:pt idx="87">
                  <c:v>1279</c:v>
                </c:pt>
                <c:pt idx="88">
                  <c:v>7691</c:v>
                </c:pt>
                <c:pt idx="89">
                  <c:v>3927</c:v>
                </c:pt>
                <c:pt idx="90">
                  <c:v>4188</c:v>
                </c:pt>
                <c:pt idx="91">
                  <c:v>5999</c:v>
                </c:pt>
                <c:pt idx="92">
                  <c:v>5924</c:v>
                </c:pt>
                <c:pt idx="93">
                  <c:v>9141</c:v>
                </c:pt>
                <c:pt idx="94">
                  <c:v>23534</c:v>
                </c:pt>
                <c:pt idx="95">
                  <c:v>16053</c:v>
                </c:pt>
                <c:pt idx="96">
                  <c:v>8455</c:v>
                </c:pt>
                <c:pt idx="97">
                  <c:v>8637</c:v>
                </c:pt>
                <c:pt idx="98">
                  <c:v>4674</c:v>
                </c:pt>
                <c:pt idx="99">
                  <c:v>3672</c:v>
                </c:pt>
                <c:pt idx="100">
                  <c:v>5369</c:v>
                </c:pt>
                <c:pt idx="101">
                  <c:v>5171</c:v>
                </c:pt>
                <c:pt idx="102">
                  <c:v>6458</c:v>
                </c:pt>
                <c:pt idx="103">
                  <c:v>4694</c:v>
                </c:pt>
                <c:pt idx="104">
                  <c:v>5896</c:v>
                </c:pt>
                <c:pt idx="105">
                  <c:v>11750</c:v>
                </c:pt>
                <c:pt idx="106">
                  <c:v>5489</c:v>
                </c:pt>
                <c:pt idx="107">
                  <c:v>9153</c:v>
                </c:pt>
                <c:pt idx="108">
                  <c:v>2954</c:v>
                </c:pt>
                <c:pt idx="109">
                  <c:v>2068</c:v>
                </c:pt>
                <c:pt idx="110">
                  <c:v>1194</c:v>
                </c:pt>
                <c:pt idx="111">
                  <c:v>2784</c:v>
                </c:pt>
                <c:pt idx="112">
                  <c:v>1923</c:v>
                </c:pt>
                <c:pt idx="113">
                  <c:v>1011</c:v>
                </c:pt>
                <c:pt idx="114">
                  <c:v>6298</c:v>
                </c:pt>
                <c:pt idx="115">
                  <c:v>1096</c:v>
                </c:pt>
                <c:pt idx="116">
                  <c:v>5640</c:v>
                </c:pt>
                <c:pt idx="117">
                  <c:v>3455</c:v>
                </c:pt>
                <c:pt idx="118">
                  <c:v>4382</c:v>
                </c:pt>
                <c:pt idx="119">
                  <c:v>16180</c:v>
                </c:pt>
                <c:pt idx="120">
                  <c:v>19812</c:v>
                </c:pt>
                <c:pt idx="121">
                  <c:v>14499</c:v>
                </c:pt>
                <c:pt idx="122">
                  <c:v>8686</c:v>
                </c:pt>
                <c:pt idx="123">
                  <c:v>6415</c:v>
                </c:pt>
                <c:pt idx="124">
                  <c:v>23999</c:v>
                </c:pt>
                <c:pt idx="125">
                  <c:v>27881</c:v>
                </c:pt>
                <c:pt idx="126">
                  <c:v>9041</c:v>
                </c:pt>
                <c:pt idx="127">
                  <c:v>65528</c:v>
                </c:pt>
                <c:pt idx="128">
                  <c:v>43045</c:v>
                </c:pt>
                <c:pt idx="129">
                  <c:v>16670</c:v>
                </c:pt>
                <c:pt idx="130">
                  <c:v>5781</c:v>
                </c:pt>
                <c:pt idx="131">
                  <c:v>21787</c:v>
                </c:pt>
                <c:pt idx="132">
                  <c:v>11855</c:v>
                </c:pt>
                <c:pt idx="133">
                  <c:v>5917</c:v>
                </c:pt>
                <c:pt idx="134">
                  <c:v>4173</c:v>
                </c:pt>
                <c:pt idx="135">
                  <c:v>8551</c:v>
                </c:pt>
                <c:pt idx="136">
                  <c:v>3666</c:v>
                </c:pt>
                <c:pt idx="137">
                  <c:v>2776</c:v>
                </c:pt>
                <c:pt idx="138">
                  <c:v>17942</c:v>
                </c:pt>
                <c:pt idx="139">
                  <c:v>10491</c:v>
                </c:pt>
                <c:pt idx="140">
                  <c:v>8079</c:v>
                </c:pt>
                <c:pt idx="141">
                  <c:v>7152</c:v>
                </c:pt>
                <c:pt idx="142">
                  <c:v>6482</c:v>
                </c:pt>
                <c:pt idx="143">
                  <c:v>30698</c:v>
                </c:pt>
                <c:pt idx="144">
                  <c:v>9212</c:v>
                </c:pt>
                <c:pt idx="145">
                  <c:v>4532</c:v>
                </c:pt>
                <c:pt idx="146">
                  <c:v>63345</c:v>
                </c:pt>
                <c:pt idx="147">
                  <c:v>26575</c:v>
                </c:pt>
                <c:pt idx="148">
                  <c:v>14413</c:v>
                </c:pt>
                <c:pt idx="149">
                  <c:v>16583</c:v>
                </c:pt>
                <c:pt idx="150">
                  <c:v>15004</c:v>
                </c:pt>
                <c:pt idx="151">
                  <c:v>15588</c:v>
                </c:pt>
                <c:pt idx="152">
                  <c:v>31356</c:v>
                </c:pt>
                <c:pt idx="153">
                  <c:v>56587</c:v>
                </c:pt>
                <c:pt idx="154">
                  <c:v>18039</c:v>
                </c:pt>
                <c:pt idx="155">
                  <c:v>15084</c:v>
                </c:pt>
                <c:pt idx="156">
                  <c:v>3927</c:v>
                </c:pt>
                <c:pt idx="157">
                  <c:v>15971</c:v>
                </c:pt>
                <c:pt idx="158">
                  <c:v>43587</c:v>
                </c:pt>
                <c:pt idx="159">
                  <c:v>9769</c:v>
                </c:pt>
                <c:pt idx="160">
                  <c:v>6327</c:v>
                </c:pt>
                <c:pt idx="161">
                  <c:v>7285</c:v>
                </c:pt>
                <c:pt idx="162">
                  <c:v>6369</c:v>
                </c:pt>
                <c:pt idx="163">
                  <c:v>28221</c:v>
                </c:pt>
                <c:pt idx="164">
                  <c:v>45344</c:v>
                </c:pt>
                <c:pt idx="165">
                  <c:v>16782</c:v>
                </c:pt>
                <c:pt idx="166">
                  <c:v>8257</c:v>
                </c:pt>
                <c:pt idx="167">
                  <c:v>15370</c:v>
                </c:pt>
                <c:pt idx="168">
                  <c:v>9766</c:v>
                </c:pt>
                <c:pt idx="169">
                  <c:v>7660</c:v>
                </c:pt>
                <c:pt idx="170">
                  <c:v>3370</c:v>
                </c:pt>
                <c:pt idx="171">
                  <c:v>1556</c:v>
                </c:pt>
                <c:pt idx="172">
                  <c:v>6890</c:v>
                </c:pt>
                <c:pt idx="173">
                  <c:v>39643</c:v>
                </c:pt>
                <c:pt idx="174">
                  <c:v>15201</c:v>
                </c:pt>
                <c:pt idx="175">
                  <c:v>9546</c:v>
                </c:pt>
                <c:pt idx="176">
                  <c:v>20416</c:v>
                </c:pt>
                <c:pt idx="177">
                  <c:v>17494</c:v>
                </c:pt>
                <c:pt idx="178">
                  <c:v>24421</c:v>
                </c:pt>
                <c:pt idx="179">
                  <c:v>12157</c:v>
                </c:pt>
                <c:pt idx="180">
                  <c:v>13439</c:v>
                </c:pt>
                <c:pt idx="181">
                  <c:v>7539</c:v>
                </c:pt>
                <c:pt idx="182">
                  <c:v>6979</c:v>
                </c:pt>
                <c:pt idx="183">
                  <c:v>7668</c:v>
                </c:pt>
                <c:pt idx="184">
                  <c:v>11793</c:v>
                </c:pt>
                <c:pt idx="185">
                  <c:v>7756</c:v>
                </c:pt>
                <c:pt idx="186">
                  <c:v>4560</c:v>
                </c:pt>
                <c:pt idx="187">
                  <c:v>6933</c:v>
                </c:pt>
                <c:pt idx="188">
                  <c:v>8277</c:v>
                </c:pt>
                <c:pt idx="189">
                  <c:v>5822</c:v>
                </c:pt>
                <c:pt idx="190">
                  <c:v>7807</c:v>
                </c:pt>
                <c:pt idx="191">
                  <c:v>11415</c:v>
                </c:pt>
                <c:pt idx="192">
                  <c:v>14228</c:v>
                </c:pt>
                <c:pt idx="193">
                  <c:v>17394</c:v>
                </c:pt>
                <c:pt idx="194">
                  <c:v>12724</c:v>
                </c:pt>
                <c:pt idx="195">
                  <c:v>8969</c:v>
                </c:pt>
                <c:pt idx="196">
                  <c:v>11775</c:v>
                </c:pt>
                <c:pt idx="197">
                  <c:v>13955</c:v>
                </c:pt>
                <c:pt idx="198">
                  <c:v>11393</c:v>
                </c:pt>
                <c:pt idx="199">
                  <c:v>13150</c:v>
                </c:pt>
                <c:pt idx="200">
                  <c:v>12332</c:v>
                </c:pt>
                <c:pt idx="201">
                  <c:v>6811</c:v>
                </c:pt>
                <c:pt idx="202">
                  <c:v>5449</c:v>
                </c:pt>
                <c:pt idx="203">
                  <c:v>8806</c:v>
                </c:pt>
                <c:pt idx="204">
                  <c:v>8677</c:v>
                </c:pt>
                <c:pt idx="205">
                  <c:v>16395</c:v>
                </c:pt>
                <c:pt idx="206">
                  <c:v>55266</c:v>
                </c:pt>
                <c:pt idx="207">
                  <c:v>37872</c:v>
                </c:pt>
                <c:pt idx="208">
                  <c:v>22629</c:v>
                </c:pt>
                <c:pt idx="209">
                  <c:v>21450</c:v>
                </c:pt>
                <c:pt idx="210">
                  <c:v>14474</c:v>
                </c:pt>
                <c:pt idx="211">
                  <c:v>9866</c:v>
                </c:pt>
                <c:pt idx="212">
                  <c:v>12725</c:v>
                </c:pt>
                <c:pt idx="213">
                  <c:v>21068</c:v>
                </c:pt>
                <c:pt idx="214">
                  <c:v>12952</c:v>
                </c:pt>
                <c:pt idx="215">
                  <c:v>8787</c:v>
                </c:pt>
                <c:pt idx="216">
                  <c:v>17191</c:v>
                </c:pt>
                <c:pt idx="217">
                  <c:v>33716</c:v>
                </c:pt>
                <c:pt idx="218">
                  <c:v>37105</c:v>
                </c:pt>
                <c:pt idx="219">
                  <c:v>25889</c:v>
                </c:pt>
                <c:pt idx="220">
                  <c:v>25259</c:v>
                </c:pt>
                <c:pt idx="221">
                  <c:v>105731</c:v>
                </c:pt>
                <c:pt idx="222">
                  <c:v>180478</c:v>
                </c:pt>
                <c:pt idx="223">
                  <c:v>250866</c:v>
                </c:pt>
                <c:pt idx="224">
                  <c:v>173941</c:v>
                </c:pt>
                <c:pt idx="225">
                  <c:v>123529</c:v>
                </c:pt>
                <c:pt idx="226">
                  <c:v>105654</c:v>
                </c:pt>
                <c:pt idx="227">
                  <c:v>150924</c:v>
                </c:pt>
                <c:pt idx="228">
                  <c:v>199816</c:v>
                </c:pt>
                <c:pt idx="229">
                  <c:v>101051</c:v>
                </c:pt>
                <c:pt idx="230">
                  <c:v>72275</c:v>
                </c:pt>
                <c:pt idx="231">
                  <c:v>79306</c:v>
                </c:pt>
                <c:pt idx="232">
                  <c:v>134413</c:v>
                </c:pt>
                <c:pt idx="233">
                  <c:v>115363</c:v>
                </c:pt>
                <c:pt idx="234">
                  <c:v>77048</c:v>
                </c:pt>
                <c:pt idx="235">
                  <c:v>37918</c:v>
                </c:pt>
                <c:pt idx="236">
                  <c:v>67674</c:v>
                </c:pt>
                <c:pt idx="237">
                  <c:v>50949</c:v>
                </c:pt>
                <c:pt idx="238">
                  <c:v>45204</c:v>
                </c:pt>
                <c:pt idx="239">
                  <c:v>41139</c:v>
                </c:pt>
                <c:pt idx="240">
                  <c:v>27780</c:v>
                </c:pt>
                <c:pt idx="241">
                  <c:v>29843</c:v>
                </c:pt>
                <c:pt idx="242">
                  <c:v>41443</c:v>
                </c:pt>
                <c:pt idx="243">
                  <c:v>28268</c:v>
                </c:pt>
                <c:pt idx="244">
                  <c:v>38713</c:v>
                </c:pt>
                <c:pt idx="245">
                  <c:v>60703</c:v>
                </c:pt>
                <c:pt idx="246">
                  <c:v>50898</c:v>
                </c:pt>
                <c:pt idx="247">
                  <c:v>49343</c:v>
                </c:pt>
                <c:pt idx="248">
                  <c:v>94046</c:v>
                </c:pt>
                <c:pt idx="249">
                  <c:v>58039</c:v>
                </c:pt>
                <c:pt idx="250">
                  <c:v>30297</c:v>
                </c:pt>
                <c:pt idx="251">
                  <c:v>29107</c:v>
                </c:pt>
                <c:pt idx="252">
                  <c:v>33462</c:v>
                </c:pt>
                <c:pt idx="253">
                  <c:v>37050</c:v>
                </c:pt>
                <c:pt idx="254">
                  <c:v>46560</c:v>
                </c:pt>
                <c:pt idx="255">
                  <c:v>41733</c:v>
                </c:pt>
                <c:pt idx="256">
                  <c:v>30250</c:v>
                </c:pt>
                <c:pt idx="257">
                  <c:v>21179</c:v>
                </c:pt>
                <c:pt idx="258">
                  <c:v>48035</c:v>
                </c:pt>
                <c:pt idx="259">
                  <c:v>71682</c:v>
                </c:pt>
                <c:pt idx="260">
                  <c:v>31812</c:v>
                </c:pt>
                <c:pt idx="261">
                  <c:v>18682</c:v>
                </c:pt>
                <c:pt idx="262">
                  <c:v>25119</c:v>
                </c:pt>
                <c:pt idx="263">
                  <c:v>23889</c:v>
                </c:pt>
                <c:pt idx="264">
                  <c:v>30480</c:v>
                </c:pt>
                <c:pt idx="265">
                  <c:v>47507</c:v>
                </c:pt>
                <c:pt idx="266">
                  <c:v>55345</c:v>
                </c:pt>
                <c:pt idx="267">
                  <c:v>145635</c:v>
                </c:pt>
                <c:pt idx="268">
                  <c:v>68970</c:v>
                </c:pt>
                <c:pt idx="269">
                  <c:v>68778</c:v>
                </c:pt>
                <c:pt idx="270">
                  <c:v>67797</c:v>
                </c:pt>
                <c:pt idx="271">
                  <c:v>66871</c:v>
                </c:pt>
                <c:pt idx="272">
                  <c:v>68999</c:v>
                </c:pt>
                <c:pt idx="273">
                  <c:v>49298</c:v>
                </c:pt>
                <c:pt idx="274">
                  <c:v>50660</c:v>
                </c:pt>
                <c:pt idx="275">
                  <c:v>58481</c:v>
                </c:pt>
                <c:pt idx="276">
                  <c:v>40254</c:v>
                </c:pt>
                <c:pt idx="277">
                  <c:v>27527</c:v>
                </c:pt>
                <c:pt idx="278">
                  <c:v>28169</c:v>
                </c:pt>
                <c:pt idx="279">
                  <c:v>34872</c:v>
                </c:pt>
                <c:pt idx="280">
                  <c:v>46045</c:v>
                </c:pt>
                <c:pt idx="281">
                  <c:v>23889</c:v>
                </c:pt>
                <c:pt idx="282">
                  <c:v>27601</c:v>
                </c:pt>
                <c:pt idx="283">
                  <c:v>20208</c:v>
                </c:pt>
                <c:pt idx="284">
                  <c:v>15837</c:v>
                </c:pt>
                <c:pt idx="285">
                  <c:v>14476</c:v>
                </c:pt>
                <c:pt idx="286">
                  <c:v>28842</c:v>
                </c:pt>
                <c:pt idx="287">
                  <c:v>11318</c:v>
                </c:pt>
                <c:pt idx="288">
                  <c:v>9815</c:v>
                </c:pt>
                <c:pt idx="289">
                  <c:v>13705</c:v>
                </c:pt>
                <c:pt idx="290">
                  <c:v>16578</c:v>
                </c:pt>
                <c:pt idx="291">
                  <c:v>46239</c:v>
                </c:pt>
                <c:pt idx="292">
                  <c:v>43518</c:v>
                </c:pt>
                <c:pt idx="293">
                  <c:v>116882</c:v>
                </c:pt>
                <c:pt idx="294">
                  <c:v>32558</c:v>
                </c:pt>
                <c:pt idx="295">
                  <c:v>19408</c:v>
                </c:pt>
                <c:pt idx="296">
                  <c:v>32619</c:v>
                </c:pt>
                <c:pt idx="297">
                  <c:v>22472</c:v>
                </c:pt>
                <c:pt idx="298">
                  <c:v>53917</c:v>
                </c:pt>
                <c:pt idx="299">
                  <c:v>53782</c:v>
                </c:pt>
                <c:pt idx="300">
                  <c:v>26794</c:v>
                </c:pt>
                <c:pt idx="301">
                  <c:v>41663</c:v>
                </c:pt>
                <c:pt idx="302">
                  <c:v>187344</c:v>
                </c:pt>
                <c:pt idx="303">
                  <c:v>135478</c:v>
                </c:pt>
                <c:pt idx="304">
                  <c:v>34008</c:v>
                </c:pt>
                <c:pt idx="305">
                  <c:v>29182</c:v>
                </c:pt>
                <c:pt idx="306">
                  <c:v>31795</c:v>
                </c:pt>
                <c:pt idx="307">
                  <c:v>275272</c:v>
                </c:pt>
                <c:pt idx="308">
                  <c:v>108073</c:v>
                </c:pt>
                <c:pt idx="309">
                  <c:v>54240</c:v>
                </c:pt>
                <c:pt idx="310">
                  <c:v>64950</c:v>
                </c:pt>
                <c:pt idx="311">
                  <c:v>56670</c:v>
                </c:pt>
                <c:pt idx="312">
                  <c:v>28797</c:v>
                </c:pt>
                <c:pt idx="313">
                  <c:v>30157</c:v>
                </c:pt>
                <c:pt idx="314">
                  <c:v>33261</c:v>
                </c:pt>
                <c:pt idx="315">
                  <c:v>39991</c:v>
                </c:pt>
                <c:pt idx="316">
                  <c:v>26159</c:v>
                </c:pt>
                <c:pt idx="317">
                  <c:v>51721</c:v>
                </c:pt>
                <c:pt idx="318">
                  <c:v>29342</c:v>
                </c:pt>
                <c:pt idx="319">
                  <c:v>30365</c:v>
                </c:pt>
                <c:pt idx="320">
                  <c:v>69985</c:v>
                </c:pt>
                <c:pt idx="321">
                  <c:v>39271</c:v>
                </c:pt>
                <c:pt idx="322">
                  <c:v>33000</c:v>
                </c:pt>
                <c:pt idx="323">
                  <c:v>32099</c:v>
                </c:pt>
                <c:pt idx="324">
                  <c:v>28939</c:v>
                </c:pt>
                <c:pt idx="325">
                  <c:v>27780</c:v>
                </c:pt>
                <c:pt idx="326">
                  <c:v>23880</c:v>
                </c:pt>
                <c:pt idx="327">
                  <c:v>25278</c:v>
                </c:pt>
                <c:pt idx="328">
                  <c:v>34629</c:v>
                </c:pt>
                <c:pt idx="329">
                  <c:v>53828</c:v>
                </c:pt>
                <c:pt idx="330">
                  <c:v>78309</c:v>
                </c:pt>
                <c:pt idx="331">
                  <c:v>48247</c:v>
                </c:pt>
                <c:pt idx="332">
                  <c:v>27259</c:v>
                </c:pt>
                <c:pt idx="333">
                  <c:v>87295</c:v>
                </c:pt>
                <c:pt idx="334">
                  <c:v>78849</c:v>
                </c:pt>
                <c:pt idx="335">
                  <c:v>101917</c:v>
                </c:pt>
                <c:pt idx="336">
                  <c:v>87071</c:v>
                </c:pt>
                <c:pt idx="337">
                  <c:v>11637</c:v>
                </c:pt>
                <c:pt idx="338">
                  <c:v>30948</c:v>
                </c:pt>
                <c:pt idx="339">
                  <c:v>18303</c:v>
                </c:pt>
                <c:pt idx="340">
                  <c:v>15028</c:v>
                </c:pt>
                <c:pt idx="341">
                  <c:v>19449</c:v>
                </c:pt>
                <c:pt idx="342">
                  <c:v>34217</c:v>
                </c:pt>
                <c:pt idx="343">
                  <c:v>17882</c:v>
                </c:pt>
                <c:pt idx="344">
                  <c:v>12465</c:v>
                </c:pt>
                <c:pt idx="345">
                  <c:v>10140</c:v>
                </c:pt>
                <c:pt idx="346">
                  <c:v>22944</c:v>
                </c:pt>
                <c:pt idx="347">
                  <c:v>22046</c:v>
                </c:pt>
                <c:pt idx="348">
                  <c:v>47293</c:v>
                </c:pt>
                <c:pt idx="349">
                  <c:v>24873</c:v>
                </c:pt>
                <c:pt idx="350">
                  <c:v>20997</c:v>
                </c:pt>
                <c:pt idx="351">
                  <c:v>18230</c:v>
                </c:pt>
                <c:pt idx="352">
                  <c:v>26970</c:v>
                </c:pt>
                <c:pt idx="353">
                  <c:v>22841</c:v>
                </c:pt>
                <c:pt idx="354">
                  <c:v>7482</c:v>
                </c:pt>
                <c:pt idx="355">
                  <c:v>13988</c:v>
                </c:pt>
                <c:pt idx="356">
                  <c:v>15078</c:v>
                </c:pt>
                <c:pt idx="357">
                  <c:v>17434</c:v>
                </c:pt>
                <c:pt idx="358">
                  <c:v>21626</c:v>
                </c:pt>
                <c:pt idx="359">
                  <c:v>32082</c:v>
                </c:pt>
                <c:pt idx="360">
                  <c:v>21861</c:v>
                </c:pt>
                <c:pt idx="361">
                  <c:v>18194</c:v>
                </c:pt>
                <c:pt idx="362">
                  <c:v>14963</c:v>
                </c:pt>
                <c:pt idx="363">
                  <c:v>14389</c:v>
                </c:pt>
                <c:pt idx="364">
                  <c:v>16012</c:v>
                </c:pt>
                <c:pt idx="365">
                  <c:v>20483</c:v>
                </c:pt>
              </c:numCache>
            </c:numRef>
          </c:val>
          <c:smooth val="0"/>
          <c:extLst>
            <c:ext xmlns:c16="http://schemas.microsoft.com/office/drawing/2014/chart" uri="{C3380CC4-5D6E-409C-BE32-E72D297353CC}">
              <c16:uniqueId val="{00000000-D61D-4706-B28A-969E596BAE26}"/>
            </c:ext>
          </c:extLst>
        </c:ser>
        <c:dLbls>
          <c:showLegendKey val="0"/>
          <c:showVal val="0"/>
          <c:showCatName val="0"/>
          <c:showSerName val="0"/>
          <c:showPercent val="0"/>
          <c:showBubbleSize val="0"/>
        </c:dLbls>
        <c:smooth val="0"/>
        <c:axId val="155185208"/>
        <c:axId val="228591720"/>
      </c:lineChart>
      <c:dateAx>
        <c:axId val="155185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8591720"/>
        <c:crosses val="autoZero"/>
        <c:auto val="1"/>
        <c:lblOffset val="100"/>
        <c:baseTimeUnit val="days"/>
      </c:dateAx>
      <c:valAx>
        <c:axId val="228591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5185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Bettina und Bommes</c:v>
                </c:pt>
              </c:strCache>
            </c:strRef>
          </c:tx>
          <c:spPr>
            <a:ln w="28575" cap="rnd">
              <a:solidFill>
                <a:schemeClr val="accent1"/>
              </a:solidFill>
              <a:round/>
            </a:ln>
            <a:effectLst/>
          </c:spPr>
          <c:marker>
            <c:symbol val="none"/>
          </c:marker>
          <c:cat>
            <c:numRef>
              <c:f>Sheet1!$A$2:$A$367</c:f>
              <c:numCache>
                <c:formatCode>m/d/yyyy</c:formatCode>
                <c:ptCount val="366"/>
                <c:pt idx="0">
                  <c:v>42370</c:v>
                </c:pt>
                <c:pt idx="1">
                  <c:v>42371</c:v>
                </c:pt>
                <c:pt idx="2">
                  <c:v>42372</c:v>
                </c:pt>
                <c:pt idx="3">
                  <c:v>42373</c:v>
                </c:pt>
                <c:pt idx="4">
                  <c:v>42374</c:v>
                </c:pt>
                <c:pt idx="5">
                  <c:v>42375</c:v>
                </c:pt>
                <c:pt idx="6">
                  <c:v>42376</c:v>
                </c:pt>
                <c:pt idx="7">
                  <c:v>42377</c:v>
                </c:pt>
                <c:pt idx="8">
                  <c:v>42378</c:v>
                </c:pt>
                <c:pt idx="9">
                  <c:v>42379</c:v>
                </c:pt>
                <c:pt idx="10">
                  <c:v>42380</c:v>
                </c:pt>
                <c:pt idx="11">
                  <c:v>42381</c:v>
                </c:pt>
                <c:pt idx="12">
                  <c:v>42382</c:v>
                </c:pt>
                <c:pt idx="13">
                  <c:v>42383</c:v>
                </c:pt>
                <c:pt idx="14">
                  <c:v>42384</c:v>
                </c:pt>
                <c:pt idx="15">
                  <c:v>42385</c:v>
                </c:pt>
                <c:pt idx="16">
                  <c:v>42386</c:v>
                </c:pt>
                <c:pt idx="17">
                  <c:v>42387</c:v>
                </c:pt>
                <c:pt idx="18">
                  <c:v>42388</c:v>
                </c:pt>
                <c:pt idx="19">
                  <c:v>42389</c:v>
                </c:pt>
                <c:pt idx="20">
                  <c:v>42390</c:v>
                </c:pt>
                <c:pt idx="21">
                  <c:v>42391</c:v>
                </c:pt>
                <c:pt idx="22">
                  <c:v>42392</c:v>
                </c:pt>
                <c:pt idx="23">
                  <c:v>42393</c:v>
                </c:pt>
                <c:pt idx="24">
                  <c:v>42394</c:v>
                </c:pt>
                <c:pt idx="25">
                  <c:v>42395</c:v>
                </c:pt>
                <c:pt idx="26">
                  <c:v>42396</c:v>
                </c:pt>
                <c:pt idx="27">
                  <c:v>42397</c:v>
                </c:pt>
                <c:pt idx="28">
                  <c:v>42398</c:v>
                </c:pt>
                <c:pt idx="29">
                  <c:v>42399</c:v>
                </c:pt>
                <c:pt idx="30">
                  <c:v>42400</c:v>
                </c:pt>
                <c:pt idx="31">
                  <c:v>42401</c:v>
                </c:pt>
                <c:pt idx="32">
                  <c:v>42402</c:v>
                </c:pt>
                <c:pt idx="33">
                  <c:v>42403</c:v>
                </c:pt>
                <c:pt idx="34">
                  <c:v>42404</c:v>
                </c:pt>
                <c:pt idx="35">
                  <c:v>42405</c:v>
                </c:pt>
                <c:pt idx="36">
                  <c:v>42406</c:v>
                </c:pt>
                <c:pt idx="37">
                  <c:v>42407</c:v>
                </c:pt>
                <c:pt idx="38">
                  <c:v>42408</c:v>
                </c:pt>
                <c:pt idx="39">
                  <c:v>42409</c:v>
                </c:pt>
                <c:pt idx="40">
                  <c:v>42410</c:v>
                </c:pt>
                <c:pt idx="41">
                  <c:v>42411</c:v>
                </c:pt>
                <c:pt idx="42">
                  <c:v>42412</c:v>
                </c:pt>
                <c:pt idx="43">
                  <c:v>42413</c:v>
                </c:pt>
                <c:pt idx="44">
                  <c:v>42414</c:v>
                </c:pt>
                <c:pt idx="45">
                  <c:v>42415</c:v>
                </c:pt>
                <c:pt idx="46">
                  <c:v>42416</c:v>
                </c:pt>
                <c:pt idx="47">
                  <c:v>42417</c:v>
                </c:pt>
                <c:pt idx="48">
                  <c:v>42418</c:v>
                </c:pt>
                <c:pt idx="49">
                  <c:v>42419</c:v>
                </c:pt>
                <c:pt idx="50">
                  <c:v>42420</c:v>
                </c:pt>
                <c:pt idx="51">
                  <c:v>42421</c:v>
                </c:pt>
                <c:pt idx="52">
                  <c:v>42422</c:v>
                </c:pt>
                <c:pt idx="53">
                  <c:v>42423</c:v>
                </c:pt>
                <c:pt idx="54">
                  <c:v>42424</c:v>
                </c:pt>
                <c:pt idx="55">
                  <c:v>42425</c:v>
                </c:pt>
                <c:pt idx="56">
                  <c:v>42426</c:v>
                </c:pt>
                <c:pt idx="57">
                  <c:v>42427</c:v>
                </c:pt>
                <c:pt idx="58">
                  <c:v>42428</c:v>
                </c:pt>
                <c:pt idx="59">
                  <c:v>42429</c:v>
                </c:pt>
                <c:pt idx="60">
                  <c:v>42430</c:v>
                </c:pt>
                <c:pt idx="61">
                  <c:v>42431</c:v>
                </c:pt>
                <c:pt idx="62">
                  <c:v>42432</c:v>
                </c:pt>
                <c:pt idx="63">
                  <c:v>42433</c:v>
                </c:pt>
                <c:pt idx="64">
                  <c:v>42434</c:v>
                </c:pt>
                <c:pt idx="65">
                  <c:v>42435</c:v>
                </c:pt>
                <c:pt idx="66">
                  <c:v>42436</c:v>
                </c:pt>
                <c:pt idx="67">
                  <c:v>42437</c:v>
                </c:pt>
                <c:pt idx="68">
                  <c:v>42438</c:v>
                </c:pt>
                <c:pt idx="69">
                  <c:v>42439</c:v>
                </c:pt>
                <c:pt idx="70">
                  <c:v>42440</c:v>
                </c:pt>
                <c:pt idx="71">
                  <c:v>42441</c:v>
                </c:pt>
                <c:pt idx="72">
                  <c:v>42442</c:v>
                </c:pt>
                <c:pt idx="73">
                  <c:v>42443</c:v>
                </c:pt>
                <c:pt idx="74">
                  <c:v>42444</c:v>
                </c:pt>
                <c:pt idx="75">
                  <c:v>42445</c:v>
                </c:pt>
                <c:pt idx="76">
                  <c:v>42446</c:v>
                </c:pt>
                <c:pt idx="77">
                  <c:v>42447</c:v>
                </c:pt>
                <c:pt idx="78">
                  <c:v>42448</c:v>
                </c:pt>
                <c:pt idx="79">
                  <c:v>42449</c:v>
                </c:pt>
                <c:pt idx="80">
                  <c:v>42450</c:v>
                </c:pt>
                <c:pt idx="81">
                  <c:v>42451</c:v>
                </c:pt>
                <c:pt idx="82">
                  <c:v>42452</c:v>
                </c:pt>
                <c:pt idx="83">
                  <c:v>42453</c:v>
                </c:pt>
                <c:pt idx="84">
                  <c:v>42454</c:v>
                </c:pt>
                <c:pt idx="85">
                  <c:v>42455</c:v>
                </c:pt>
                <c:pt idx="86">
                  <c:v>42456</c:v>
                </c:pt>
                <c:pt idx="87">
                  <c:v>42457</c:v>
                </c:pt>
                <c:pt idx="88">
                  <c:v>42458</c:v>
                </c:pt>
                <c:pt idx="89">
                  <c:v>42459</c:v>
                </c:pt>
                <c:pt idx="90">
                  <c:v>42460</c:v>
                </c:pt>
                <c:pt idx="91">
                  <c:v>42461</c:v>
                </c:pt>
                <c:pt idx="92">
                  <c:v>42462</c:v>
                </c:pt>
                <c:pt idx="93">
                  <c:v>42463</c:v>
                </c:pt>
                <c:pt idx="94">
                  <c:v>42464</c:v>
                </c:pt>
                <c:pt idx="95">
                  <c:v>42465</c:v>
                </c:pt>
                <c:pt idx="96">
                  <c:v>42466</c:v>
                </c:pt>
                <c:pt idx="97">
                  <c:v>42467</c:v>
                </c:pt>
                <c:pt idx="98">
                  <c:v>42468</c:v>
                </c:pt>
                <c:pt idx="99">
                  <c:v>42469</c:v>
                </c:pt>
                <c:pt idx="100">
                  <c:v>42470</c:v>
                </c:pt>
                <c:pt idx="101">
                  <c:v>42471</c:v>
                </c:pt>
                <c:pt idx="102">
                  <c:v>42472</c:v>
                </c:pt>
                <c:pt idx="103">
                  <c:v>42473</c:v>
                </c:pt>
                <c:pt idx="104">
                  <c:v>42474</c:v>
                </c:pt>
                <c:pt idx="105">
                  <c:v>42475</c:v>
                </c:pt>
                <c:pt idx="106">
                  <c:v>42476</c:v>
                </c:pt>
                <c:pt idx="107">
                  <c:v>42477</c:v>
                </c:pt>
                <c:pt idx="108">
                  <c:v>42478</c:v>
                </c:pt>
                <c:pt idx="109">
                  <c:v>42479</c:v>
                </c:pt>
                <c:pt idx="110">
                  <c:v>42480</c:v>
                </c:pt>
                <c:pt idx="111">
                  <c:v>42481</c:v>
                </c:pt>
                <c:pt idx="112">
                  <c:v>42482</c:v>
                </c:pt>
                <c:pt idx="113">
                  <c:v>42483</c:v>
                </c:pt>
                <c:pt idx="114">
                  <c:v>42484</c:v>
                </c:pt>
                <c:pt idx="115">
                  <c:v>42485</c:v>
                </c:pt>
                <c:pt idx="116">
                  <c:v>42486</c:v>
                </c:pt>
                <c:pt idx="117">
                  <c:v>42487</c:v>
                </c:pt>
                <c:pt idx="118">
                  <c:v>42488</c:v>
                </c:pt>
                <c:pt idx="119">
                  <c:v>42489</c:v>
                </c:pt>
                <c:pt idx="120">
                  <c:v>42490</c:v>
                </c:pt>
                <c:pt idx="121">
                  <c:v>42491</c:v>
                </c:pt>
                <c:pt idx="122">
                  <c:v>42492</c:v>
                </c:pt>
                <c:pt idx="123">
                  <c:v>42493</c:v>
                </c:pt>
                <c:pt idx="124">
                  <c:v>42494</c:v>
                </c:pt>
                <c:pt idx="125">
                  <c:v>42495</c:v>
                </c:pt>
                <c:pt idx="126">
                  <c:v>42496</c:v>
                </c:pt>
                <c:pt idx="127">
                  <c:v>42497</c:v>
                </c:pt>
                <c:pt idx="128">
                  <c:v>42498</c:v>
                </c:pt>
                <c:pt idx="129">
                  <c:v>42499</c:v>
                </c:pt>
                <c:pt idx="130">
                  <c:v>42500</c:v>
                </c:pt>
                <c:pt idx="131">
                  <c:v>42501</c:v>
                </c:pt>
                <c:pt idx="132">
                  <c:v>42502</c:v>
                </c:pt>
                <c:pt idx="133">
                  <c:v>42503</c:v>
                </c:pt>
                <c:pt idx="134">
                  <c:v>42504</c:v>
                </c:pt>
                <c:pt idx="135">
                  <c:v>42505</c:v>
                </c:pt>
                <c:pt idx="136">
                  <c:v>42506</c:v>
                </c:pt>
                <c:pt idx="137">
                  <c:v>42507</c:v>
                </c:pt>
                <c:pt idx="138">
                  <c:v>42508</c:v>
                </c:pt>
                <c:pt idx="139">
                  <c:v>42509</c:v>
                </c:pt>
                <c:pt idx="140">
                  <c:v>42510</c:v>
                </c:pt>
                <c:pt idx="141">
                  <c:v>42511</c:v>
                </c:pt>
                <c:pt idx="142">
                  <c:v>42512</c:v>
                </c:pt>
                <c:pt idx="143">
                  <c:v>42513</c:v>
                </c:pt>
                <c:pt idx="144">
                  <c:v>42514</c:v>
                </c:pt>
                <c:pt idx="145">
                  <c:v>42515</c:v>
                </c:pt>
                <c:pt idx="146">
                  <c:v>42516</c:v>
                </c:pt>
                <c:pt idx="147">
                  <c:v>42517</c:v>
                </c:pt>
                <c:pt idx="148">
                  <c:v>42518</c:v>
                </c:pt>
                <c:pt idx="149">
                  <c:v>42519</c:v>
                </c:pt>
                <c:pt idx="150">
                  <c:v>42520</c:v>
                </c:pt>
                <c:pt idx="151">
                  <c:v>42521</c:v>
                </c:pt>
                <c:pt idx="152">
                  <c:v>42522</c:v>
                </c:pt>
                <c:pt idx="153">
                  <c:v>42523</c:v>
                </c:pt>
                <c:pt idx="154">
                  <c:v>42524</c:v>
                </c:pt>
                <c:pt idx="155">
                  <c:v>42525</c:v>
                </c:pt>
                <c:pt idx="156">
                  <c:v>42526</c:v>
                </c:pt>
                <c:pt idx="157">
                  <c:v>42527</c:v>
                </c:pt>
                <c:pt idx="158">
                  <c:v>42528</c:v>
                </c:pt>
                <c:pt idx="159">
                  <c:v>42529</c:v>
                </c:pt>
                <c:pt idx="160">
                  <c:v>42530</c:v>
                </c:pt>
                <c:pt idx="161">
                  <c:v>42531</c:v>
                </c:pt>
                <c:pt idx="162">
                  <c:v>42532</c:v>
                </c:pt>
                <c:pt idx="163">
                  <c:v>42533</c:v>
                </c:pt>
                <c:pt idx="164">
                  <c:v>42534</c:v>
                </c:pt>
                <c:pt idx="165">
                  <c:v>42535</c:v>
                </c:pt>
                <c:pt idx="166">
                  <c:v>42536</c:v>
                </c:pt>
                <c:pt idx="167">
                  <c:v>42537</c:v>
                </c:pt>
                <c:pt idx="168">
                  <c:v>42538</c:v>
                </c:pt>
                <c:pt idx="169">
                  <c:v>42539</c:v>
                </c:pt>
                <c:pt idx="170">
                  <c:v>42540</c:v>
                </c:pt>
                <c:pt idx="171">
                  <c:v>42541</c:v>
                </c:pt>
                <c:pt idx="172">
                  <c:v>42542</c:v>
                </c:pt>
                <c:pt idx="173">
                  <c:v>42543</c:v>
                </c:pt>
                <c:pt idx="174">
                  <c:v>42544</c:v>
                </c:pt>
                <c:pt idx="175">
                  <c:v>42545</c:v>
                </c:pt>
                <c:pt idx="176">
                  <c:v>42546</c:v>
                </c:pt>
                <c:pt idx="177">
                  <c:v>42547</c:v>
                </c:pt>
                <c:pt idx="178">
                  <c:v>42548</c:v>
                </c:pt>
                <c:pt idx="179">
                  <c:v>42549</c:v>
                </c:pt>
                <c:pt idx="180">
                  <c:v>42550</c:v>
                </c:pt>
                <c:pt idx="181">
                  <c:v>42551</c:v>
                </c:pt>
                <c:pt idx="182">
                  <c:v>42552</c:v>
                </c:pt>
                <c:pt idx="183">
                  <c:v>42553</c:v>
                </c:pt>
                <c:pt idx="184">
                  <c:v>42554</c:v>
                </c:pt>
                <c:pt idx="185">
                  <c:v>42555</c:v>
                </c:pt>
                <c:pt idx="186">
                  <c:v>42556</c:v>
                </c:pt>
                <c:pt idx="187">
                  <c:v>42557</c:v>
                </c:pt>
                <c:pt idx="188">
                  <c:v>42558</c:v>
                </c:pt>
                <c:pt idx="189">
                  <c:v>42559</c:v>
                </c:pt>
                <c:pt idx="190">
                  <c:v>42560</c:v>
                </c:pt>
                <c:pt idx="191">
                  <c:v>42561</c:v>
                </c:pt>
                <c:pt idx="192">
                  <c:v>42562</c:v>
                </c:pt>
                <c:pt idx="193">
                  <c:v>42563</c:v>
                </c:pt>
                <c:pt idx="194">
                  <c:v>42564</c:v>
                </c:pt>
                <c:pt idx="195">
                  <c:v>42565</c:v>
                </c:pt>
                <c:pt idx="196">
                  <c:v>42566</c:v>
                </c:pt>
                <c:pt idx="197">
                  <c:v>42567</c:v>
                </c:pt>
                <c:pt idx="198">
                  <c:v>42568</c:v>
                </c:pt>
                <c:pt idx="199">
                  <c:v>42569</c:v>
                </c:pt>
                <c:pt idx="200">
                  <c:v>42570</c:v>
                </c:pt>
                <c:pt idx="201">
                  <c:v>42571</c:v>
                </c:pt>
                <c:pt idx="202">
                  <c:v>42572</c:v>
                </c:pt>
                <c:pt idx="203">
                  <c:v>42573</c:v>
                </c:pt>
                <c:pt idx="204">
                  <c:v>42574</c:v>
                </c:pt>
                <c:pt idx="205">
                  <c:v>42575</c:v>
                </c:pt>
                <c:pt idx="206">
                  <c:v>42576</c:v>
                </c:pt>
                <c:pt idx="207">
                  <c:v>42577</c:v>
                </c:pt>
                <c:pt idx="208">
                  <c:v>42578</c:v>
                </c:pt>
                <c:pt idx="209">
                  <c:v>42579</c:v>
                </c:pt>
                <c:pt idx="210">
                  <c:v>42580</c:v>
                </c:pt>
                <c:pt idx="211">
                  <c:v>42581</c:v>
                </c:pt>
                <c:pt idx="212">
                  <c:v>42582</c:v>
                </c:pt>
                <c:pt idx="213">
                  <c:v>42583</c:v>
                </c:pt>
                <c:pt idx="214">
                  <c:v>42584</c:v>
                </c:pt>
                <c:pt idx="215">
                  <c:v>42585</c:v>
                </c:pt>
                <c:pt idx="216">
                  <c:v>42586</c:v>
                </c:pt>
                <c:pt idx="217">
                  <c:v>42587</c:v>
                </c:pt>
                <c:pt idx="218">
                  <c:v>42588</c:v>
                </c:pt>
                <c:pt idx="219">
                  <c:v>42589</c:v>
                </c:pt>
                <c:pt idx="220">
                  <c:v>42590</c:v>
                </c:pt>
                <c:pt idx="221">
                  <c:v>42591</c:v>
                </c:pt>
                <c:pt idx="222">
                  <c:v>42592</c:v>
                </c:pt>
                <c:pt idx="223">
                  <c:v>42593</c:v>
                </c:pt>
                <c:pt idx="224">
                  <c:v>42594</c:v>
                </c:pt>
                <c:pt idx="225">
                  <c:v>42595</c:v>
                </c:pt>
                <c:pt idx="226">
                  <c:v>42596</c:v>
                </c:pt>
                <c:pt idx="227">
                  <c:v>42597</c:v>
                </c:pt>
                <c:pt idx="228">
                  <c:v>42598</c:v>
                </c:pt>
                <c:pt idx="229">
                  <c:v>42599</c:v>
                </c:pt>
                <c:pt idx="230">
                  <c:v>42600</c:v>
                </c:pt>
                <c:pt idx="231">
                  <c:v>42601</c:v>
                </c:pt>
                <c:pt idx="232">
                  <c:v>42602</c:v>
                </c:pt>
                <c:pt idx="233">
                  <c:v>42603</c:v>
                </c:pt>
                <c:pt idx="234">
                  <c:v>42604</c:v>
                </c:pt>
                <c:pt idx="235">
                  <c:v>42605</c:v>
                </c:pt>
                <c:pt idx="236">
                  <c:v>42606</c:v>
                </c:pt>
                <c:pt idx="237">
                  <c:v>42607</c:v>
                </c:pt>
                <c:pt idx="238">
                  <c:v>42608</c:v>
                </c:pt>
                <c:pt idx="239">
                  <c:v>42609</c:v>
                </c:pt>
                <c:pt idx="240">
                  <c:v>42610</c:v>
                </c:pt>
                <c:pt idx="241">
                  <c:v>42611</c:v>
                </c:pt>
                <c:pt idx="242">
                  <c:v>42612</c:v>
                </c:pt>
                <c:pt idx="243">
                  <c:v>42613</c:v>
                </c:pt>
                <c:pt idx="244">
                  <c:v>42614</c:v>
                </c:pt>
                <c:pt idx="245">
                  <c:v>42615</c:v>
                </c:pt>
                <c:pt idx="246">
                  <c:v>42616</c:v>
                </c:pt>
                <c:pt idx="247">
                  <c:v>42617</c:v>
                </c:pt>
                <c:pt idx="248">
                  <c:v>42618</c:v>
                </c:pt>
                <c:pt idx="249">
                  <c:v>42619</c:v>
                </c:pt>
                <c:pt idx="250">
                  <c:v>42620</c:v>
                </c:pt>
                <c:pt idx="251">
                  <c:v>42621</c:v>
                </c:pt>
                <c:pt idx="252">
                  <c:v>42622</c:v>
                </c:pt>
                <c:pt idx="253">
                  <c:v>42623</c:v>
                </c:pt>
                <c:pt idx="254">
                  <c:v>42624</c:v>
                </c:pt>
                <c:pt idx="255">
                  <c:v>42625</c:v>
                </c:pt>
                <c:pt idx="256">
                  <c:v>42626</c:v>
                </c:pt>
                <c:pt idx="257">
                  <c:v>42627</c:v>
                </c:pt>
                <c:pt idx="258">
                  <c:v>42628</c:v>
                </c:pt>
                <c:pt idx="259">
                  <c:v>42629</c:v>
                </c:pt>
                <c:pt idx="260">
                  <c:v>42630</c:v>
                </c:pt>
                <c:pt idx="261">
                  <c:v>42631</c:v>
                </c:pt>
                <c:pt idx="262">
                  <c:v>42632</c:v>
                </c:pt>
                <c:pt idx="263">
                  <c:v>42633</c:v>
                </c:pt>
                <c:pt idx="264">
                  <c:v>42634</c:v>
                </c:pt>
                <c:pt idx="265">
                  <c:v>42635</c:v>
                </c:pt>
                <c:pt idx="266">
                  <c:v>42636</c:v>
                </c:pt>
                <c:pt idx="267">
                  <c:v>42637</c:v>
                </c:pt>
                <c:pt idx="268">
                  <c:v>42638</c:v>
                </c:pt>
                <c:pt idx="269">
                  <c:v>42639</c:v>
                </c:pt>
                <c:pt idx="270">
                  <c:v>42640</c:v>
                </c:pt>
                <c:pt idx="271">
                  <c:v>42641</c:v>
                </c:pt>
                <c:pt idx="272">
                  <c:v>42642</c:v>
                </c:pt>
                <c:pt idx="273">
                  <c:v>42643</c:v>
                </c:pt>
                <c:pt idx="274">
                  <c:v>42644</c:v>
                </c:pt>
                <c:pt idx="275">
                  <c:v>42645</c:v>
                </c:pt>
                <c:pt idx="276">
                  <c:v>42646</c:v>
                </c:pt>
                <c:pt idx="277">
                  <c:v>42647</c:v>
                </c:pt>
                <c:pt idx="278">
                  <c:v>42648</c:v>
                </c:pt>
                <c:pt idx="279">
                  <c:v>42649</c:v>
                </c:pt>
                <c:pt idx="280">
                  <c:v>42650</c:v>
                </c:pt>
                <c:pt idx="281">
                  <c:v>42651</c:v>
                </c:pt>
                <c:pt idx="282">
                  <c:v>42652</c:v>
                </c:pt>
                <c:pt idx="283">
                  <c:v>42653</c:v>
                </c:pt>
                <c:pt idx="284">
                  <c:v>42654</c:v>
                </c:pt>
                <c:pt idx="285">
                  <c:v>42655</c:v>
                </c:pt>
                <c:pt idx="286">
                  <c:v>42656</c:v>
                </c:pt>
                <c:pt idx="287">
                  <c:v>42657</c:v>
                </c:pt>
                <c:pt idx="288">
                  <c:v>42658</c:v>
                </c:pt>
                <c:pt idx="289">
                  <c:v>42659</c:v>
                </c:pt>
                <c:pt idx="290">
                  <c:v>42660</c:v>
                </c:pt>
                <c:pt idx="291">
                  <c:v>42661</c:v>
                </c:pt>
                <c:pt idx="292">
                  <c:v>42662</c:v>
                </c:pt>
                <c:pt idx="293">
                  <c:v>42663</c:v>
                </c:pt>
                <c:pt idx="294">
                  <c:v>42664</c:v>
                </c:pt>
                <c:pt idx="295">
                  <c:v>42665</c:v>
                </c:pt>
                <c:pt idx="296">
                  <c:v>42666</c:v>
                </c:pt>
                <c:pt idx="297">
                  <c:v>42667</c:v>
                </c:pt>
                <c:pt idx="298">
                  <c:v>42668</c:v>
                </c:pt>
                <c:pt idx="299">
                  <c:v>42669</c:v>
                </c:pt>
                <c:pt idx="300">
                  <c:v>42670</c:v>
                </c:pt>
                <c:pt idx="301">
                  <c:v>42671</c:v>
                </c:pt>
                <c:pt idx="302">
                  <c:v>42672</c:v>
                </c:pt>
                <c:pt idx="303">
                  <c:v>42673</c:v>
                </c:pt>
                <c:pt idx="304">
                  <c:v>42674</c:v>
                </c:pt>
                <c:pt idx="305">
                  <c:v>42675</c:v>
                </c:pt>
                <c:pt idx="306">
                  <c:v>42676</c:v>
                </c:pt>
                <c:pt idx="307">
                  <c:v>42677</c:v>
                </c:pt>
                <c:pt idx="308">
                  <c:v>42678</c:v>
                </c:pt>
                <c:pt idx="309">
                  <c:v>42679</c:v>
                </c:pt>
                <c:pt idx="310">
                  <c:v>42680</c:v>
                </c:pt>
                <c:pt idx="311">
                  <c:v>42681</c:v>
                </c:pt>
                <c:pt idx="312">
                  <c:v>42682</c:v>
                </c:pt>
                <c:pt idx="313">
                  <c:v>42683</c:v>
                </c:pt>
                <c:pt idx="314">
                  <c:v>42684</c:v>
                </c:pt>
                <c:pt idx="315">
                  <c:v>42685</c:v>
                </c:pt>
                <c:pt idx="316">
                  <c:v>42686</c:v>
                </c:pt>
                <c:pt idx="317">
                  <c:v>42687</c:v>
                </c:pt>
                <c:pt idx="318">
                  <c:v>42688</c:v>
                </c:pt>
                <c:pt idx="319">
                  <c:v>42689</c:v>
                </c:pt>
                <c:pt idx="320">
                  <c:v>42690</c:v>
                </c:pt>
                <c:pt idx="321">
                  <c:v>42691</c:v>
                </c:pt>
                <c:pt idx="322">
                  <c:v>42692</c:v>
                </c:pt>
                <c:pt idx="323">
                  <c:v>42693</c:v>
                </c:pt>
                <c:pt idx="324">
                  <c:v>42694</c:v>
                </c:pt>
                <c:pt idx="325">
                  <c:v>42695</c:v>
                </c:pt>
                <c:pt idx="326">
                  <c:v>42696</c:v>
                </c:pt>
                <c:pt idx="327">
                  <c:v>42697</c:v>
                </c:pt>
                <c:pt idx="328">
                  <c:v>42698</c:v>
                </c:pt>
                <c:pt idx="329">
                  <c:v>42699</c:v>
                </c:pt>
                <c:pt idx="330">
                  <c:v>42700</c:v>
                </c:pt>
                <c:pt idx="331">
                  <c:v>42701</c:v>
                </c:pt>
                <c:pt idx="332">
                  <c:v>42702</c:v>
                </c:pt>
                <c:pt idx="333">
                  <c:v>42703</c:v>
                </c:pt>
                <c:pt idx="334">
                  <c:v>42704</c:v>
                </c:pt>
                <c:pt idx="335">
                  <c:v>42705</c:v>
                </c:pt>
                <c:pt idx="336">
                  <c:v>42706</c:v>
                </c:pt>
                <c:pt idx="337">
                  <c:v>42707</c:v>
                </c:pt>
                <c:pt idx="338">
                  <c:v>42708</c:v>
                </c:pt>
                <c:pt idx="339">
                  <c:v>42709</c:v>
                </c:pt>
                <c:pt idx="340">
                  <c:v>42710</c:v>
                </c:pt>
                <c:pt idx="341">
                  <c:v>42711</c:v>
                </c:pt>
                <c:pt idx="342">
                  <c:v>42712</c:v>
                </c:pt>
                <c:pt idx="343">
                  <c:v>42713</c:v>
                </c:pt>
                <c:pt idx="344">
                  <c:v>42714</c:v>
                </c:pt>
                <c:pt idx="345">
                  <c:v>42715</c:v>
                </c:pt>
                <c:pt idx="346">
                  <c:v>42716</c:v>
                </c:pt>
                <c:pt idx="347">
                  <c:v>42717</c:v>
                </c:pt>
                <c:pt idx="348">
                  <c:v>42718</c:v>
                </c:pt>
                <c:pt idx="349">
                  <c:v>42719</c:v>
                </c:pt>
                <c:pt idx="350">
                  <c:v>42720</c:v>
                </c:pt>
                <c:pt idx="351">
                  <c:v>42721</c:v>
                </c:pt>
                <c:pt idx="352">
                  <c:v>42722</c:v>
                </c:pt>
                <c:pt idx="353">
                  <c:v>42723</c:v>
                </c:pt>
                <c:pt idx="354">
                  <c:v>42724</c:v>
                </c:pt>
                <c:pt idx="355">
                  <c:v>42725</c:v>
                </c:pt>
                <c:pt idx="356">
                  <c:v>42726</c:v>
                </c:pt>
                <c:pt idx="357">
                  <c:v>42727</c:v>
                </c:pt>
                <c:pt idx="358">
                  <c:v>42728</c:v>
                </c:pt>
                <c:pt idx="359">
                  <c:v>42729</c:v>
                </c:pt>
                <c:pt idx="360">
                  <c:v>42730</c:v>
                </c:pt>
                <c:pt idx="361">
                  <c:v>42731</c:v>
                </c:pt>
                <c:pt idx="362">
                  <c:v>42732</c:v>
                </c:pt>
                <c:pt idx="363">
                  <c:v>42733</c:v>
                </c:pt>
                <c:pt idx="364">
                  <c:v>42734</c:v>
                </c:pt>
                <c:pt idx="365">
                  <c:v>42735</c:v>
                </c:pt>
              </c:numCache>
            </c:numRef>
          </c:cat>
          <c:val>
            <c:numRef>
              <c:f>Sheet1!$B$2:$B$367</c:f>
              <c:numCache>
                <c:formatCode>General</c:formatCode>
                <c:ptCount val="366"/>
                <c:pt idx="0">
                  <c:v>68</c:v>
                </c:pt>
                <c:pt idx="1">
                  <c:v>25</c:v>
                </c:pt>
                <c:pt idx="2">
                  <c:v>6</c:v>
                </c:pt>
                <c:pt idx="3">
                  <c:v>11</c:v>
                </c:pt>
                <c:pt idx="4">
                  <c:v>10</c:v>
                </c:pt>
                <c:pt idx="5">
                  <c:v>8</c:v>
                </c:pt>
                <c:pt idx="6">
                  <c:v>10</c:v>
                </c:pt>
                <c:pt idx="7">
                  <c:v>83</c:v>
                </c:pt>
                <c:pt idx="8">
                  <c:v>37</c:v>
                </c:pt>
                <c:pt idx="9">
                  <c:v>12</c:v>
                </c:pt>
                <c:pt idx="10">
                  <c:v>6</c:v>
                </c:pt>
                <c:pt idx="11">
                  <c:v>10</c:v>
                </c:pt>
                <c:pt idx="12">
                  <c:v>66</c:v>
                </c:pt>
                <c:pt idx="13">
                  <c:v>11</c:v>
                </c:pt>
                <c:pt idx="14">
                  <c:v>13</c:v>
                </c:pt>
                <c:pt idx="15">
                  <c:v>15</c:v>
                </c:pt>
                <c:pt idx="16">
                  <c:v>10</c:v>
                </c:pt>
                <c:pt idx="17">
                  <c:v>223</c:v>
                </c:pt>
                <c:pt idx="18">
                  <c:v>125</c:v>
                </c:pt>
                <c:pt idx="19">
                  <c:v>41</c:v>
                </c:pt>
                <c:pt idx="20">
                  <c:v>27</c:v>
                </c:pt>
                <c:pt idx="21">
                  <c:v>11</c:v>
                </c:pt>
                <c:pt idx="22">
                  <c:v>123</c:v>
                </c:pt>
                <c:pt idx="23">
                  <c:v>40</c:v>
                </c:pt>
                <c:pt idx="24">
                  <c:v>153</c:v>
                </c:pt>
                <c:pt idx="25">
                  <c:v>264</c:v>
                </c:pt>
                <c:pt idx="26">
                  <c:v>101</c:v>
                </c:pt>
                <c:pt idx="27">
                  <c:v>125</c:v>
                </c:pt>
                <c:pt idx="28">
                  <c:v>5586</c:v>
                </c:pt>
                <c:pt idx="29">
                  <c:v>4061</c:v>
                </c:pt>
                <c:pt idx="30">
                  <c:v>650</c:v>
                </c:pt>
                <c:pt idx="31">
                  <c:v>728</c:v>
                </c:pt>
                <c:pt idx="32">
                  <c:v>593</c:v>
                </c:pt>
                <c:pt idx="33">
                  <c:v>312</c:v>
                </c:pt>
                <c:pt idx="34">
                  <c:v>393</c:v>
                </c:pt>
                <c:pt idx="35">
                  <c:v>800</c:v>
                </c:pt>
                <c:pt idx="36">
                  <c:v>759</c:v>
                </c:pt>
                <c:pt idx="37">
                  <c:v>386</c:v>
                </c:pt>
                <c:pt idx="38">
                  <c:v>1059</c:v>
                </c:pt>
                <c:pt idx="39">
                  <c:v>256</c:v>
                </c:pt>
                <c:pt idx="40">
                  <c:v>354</c:v>
                </c:pt>
                <c:pt idx="41">
                  <c:v>104</c:v>
                </c:pt>
                <c:pt idx="42">
                  <c:v>57</c:v>
                </c:pt>
                <c:pt idx="43">
                  <c:v>30</c:v>
                </c:pt>
                <c:pt idx="44">
                  <c:v>85</c:v>
                </c:pt>
                <c:pt idx="45">
                  <c:v>34</c:v>
                </c:pt>
                <c:pt idx="46">
                  <c:v>21</c:v>
                </c:pt>
                <c:pt idx="47">
                  <c:v>16</c:v>
                </c:pt>
                <c:pt idx="48">
                  <c:v>13</c:v>
                </c:pt>
                <c:pt idx="49">
                  <c:v>19</c:v>
                </c:pt>
                <c:pt idx="50">
                  <c:v>26</c:v>
                </c:pt>
                <c:pt idx="51">
                  <c:v>30</c:v>
                </c:pt>
                <c:pt idx="52">
                  <c:v>91</c:v>
                </c:pt>
                <c:pt idx="53">
                  <c:v>26</c:v>
                </c:pt>
                <c:pt idx="54">
                  <c:v>49</c:v>
                </c:pt>
                <c:pt idx="55">
                  <c:v>69</c:v>
                </c:pt>
                <c:pt idx="56">
                  <c:v>27</c:v>
                </c:pt>
                <c:pt idx="57">
                  <c:v>13</c:v>
                </c:pt>
                <c:pt idx="58">
                  <c:v>19</c:v>
                </c:pt>
                <c:pt idx="59">
                  <c:v>3386</c:v>
                </c:pt>
                <c:pt idx="60">
                  <c:v>451</c:v>
                </c:pt>
                <c:pt idx="61">
                  <c:v>67</c:v>
                </c:pt>
                <c:pt idx="62">
                  <c:v>116</c:v>
                </c:pt>
                <c:pt idx="63">
                  <c:v>769</c:v>
                </c:pt>
                <c:pt idx="64">
                  <c:v>759</c:v>
                </c:pt>
                <c:pt idx="65">
                  <c:v>25355</c:v>
                </c:pt>
                <c:pt idx="66">
                  <c:v>2776</c:v>
                </c:pt>
                <c:pt idx="67">
                  <c:v>4451</c:v>
                </c:pt>
                <c:pt idx="68">
                  <c:v>7297</c:v>
                </c:pt>
                <c:pt idx="69">
                  <c:v>3612</c:v>
                </c:pt>
                <c:pt idx="70">
                  <c:v>132540</c:v>
                </c:pt>
                <c:pt idx="71">
                  <c:v>19759</c:v>
                </c:pt>
                <c:pt idx="72">
                  <c:v>2477</c:v>
                </c:pt>
                <c:pt idx="73">
                  <c:v>1157</c:v>
                </c:pt>
                <c:pt idx="74">
                  <c:v>781</c:v>
                </c:pt>
                <c:pt idx="75">
                  <c:v>357</c:v>
                </c:pt>
                <c:pt idx="76">
                  <c:v>205</c:v>
                </c:pt>
                <c:pt idx="77">
                  <c:v>186</c:v>
                </c:pt>
                <c:pt idx="78">
                  <c:v>129</c:v>
                </c:pt>
                <c:pt idx="79">
                  <c:v>108</c:v>
                </c:pt>
                <c:pt idx="80">
                  <c:v>107</c:v>
                </c:pt>
                <c:pt idx="81">
                  <c:v>65</c:v>
                </c:pt>
                <c:pt idx="82">
                  <c:v>115</c:v>
                </c:pt>
                <c:pt idx="83">
                  <c:v>111</c:v>
                </c:pt>
                <c:pt idx="84">
                  <c:v>171</c:v>
                </c:pt>
                <c:pt idx="85">
                  <c:v>37</c:v>
                </c:pt>
                <c:pt idx="86">
                  <c:v>158</c:v>
                </c:pt>
                <c:pt idx="87">
                  <c:v>48</c:v>
                </c:pt>
                <c:pt idx="88">
                  <c:v>177</c:v>
                </c:pt>
                <c:pt idx="89">
                  <c:v>168</c:v>
                </c:pt>
                <c:pt idx="90">
                  <c:v>175</c:v>
                </c:pt>
                <c:pt idx="91">
                  <c:v>440</c:v>
                </c:pt>
                <c:pt idx="92">
                  <c:v>408</c:v>
                </c:pt>
                <c:pt idx="93">
                  <c:v>224</c:v>
                </c:pt>
                <c:pt idx="94">
                  <c:v>244</c:v>
                </c:pt>
                <c:pt idx="95">
                  <c:v>116</c:v>
                </c:pt>
                <c:pt idx="96">
                  <c:v>135</c:v>
                </c:pt>
                <c:pt idx="97">
                  <c:v>214</c:v>
                </c:pt>
                <c:pt idx="98">
                  <c:v>94</c:v>
                </c:pt>
                <c:pt idx="99">
                  <c:v>56</c:v>
                </c:pt>
                <c:pt idx="100">
                  <c:v>98</c:v>
                </c:pt>
                <c:pt idx="101">
                  <c:v>148</c:v>
                </c:pt>
                <c:pt idx="102">
                  <c:v>168</c:v>
                </c:pt>
                <c:pt idx="103">
                  <c:v>75</c:v>
                </c:pt>
                <c:pt idx="104">
                  <c:v>138</c:v>
                </c:pt>
                <c:pt idx="105">
                  <c:v>371</c:v>
                </c:pt>
                <c:pt idx="106">
                  <c:v>114</c:v>
                </c:pt>
                <c:pt idx="107">
                  <c:v>389</c:v>
                </c:pt>
                <c:pt idx="108">
                  <c:v>95</c:v>
                </c:pt>
                <c:pt idx="109">
                  <c:v>35</c:v>
                </c:pt>
                <c:pt idx="110">
                  <c:v>30</c:v>
                </c:pt>
                <c:pt idx="111">
                  <c:v>63</c:v>
                </c:pt>
                <c:pt idx="112">
                  <c:v>40</c:v>
                </c:pt>
                <c:pt idx="113">
                  <c:v>31</c:v>
                </c:pt>
                <c:pt idx="114">
                  <c:v>219</c:v>
                </c:pt>
                <c:pt idx="115">
                  <c:v>74</c:v>
                </c:pt>
                <c:pt idx="116">
                  <c:v>210</c:v>
                </c:pt>
                <c:pt idx="117">
                  <c:v>72</c:v>
                </c:pt>
                <c:pt idx="118">
                  <c:v>197</c:v>
                </c:pt>
                <c:pt idx="119">
                  <c:v>1103</c:v>
                </c:pt>
                <c:pt idx="120">
                  <c:v>1021</c:v>
                </c:pt>
                <c:pt idx="121">
                  <c:v>807</c:v>
                </c:pt>
                <c:pt idx="122">
                  <c:v>306</c:v>
                </c:pt>
                <c:pt idx="123">
                  <c:v>183</c:v>
                </c:pt>
                <c:pt idx="124">
                  <c:v>998</c:v>
                </c:pt>
                <c:pt idx="125">
                  <c:v>854</c:v>
                </c:pt>
                <c:pt idx="126">
                  <c:v>290</c:v>
                </c:pt>
                <c:pt idx="127">
                  <c:v>1483</c:v>
                </c:pt>
                <c:pt idx="128">
                  <c:v>1742</c:v>
                </c:pt>
                <c:pt idx="129">
                  <c:v>540</c:v>
                </c:pt>
                <c:pt idx="130">
                  <c:v>174</c:v>
                </c:pt>
                <c:pt idx="131">
                  <c:v>451</c:v>
                </c:pt>
                <c:pt idx="132">
                  <c:v>301</c:v>
                </c:pt>
                <c:pt idx="133">
                  <c:v>146</c:v>
                </c:pt>
                <c:pt idx="134">
                  <c:v>379</c:v>
                </c:pt>
                <c:pt idx="135">
                  <c:v>352</c:v>
                </c:pt>
                <c:pt idx="136">
                  <c:v>101</c:v>
                </c:pt>
                <c:pt idx="137">
                  <c:v>66</c:v>
                </c:pt>
                <c:pt idx="138">
                  <c:v>404</c:v>
                </c:pt>
                <c:pt idx="139">
                  <c:v>235</c:v>
                </c:pt>
                <c:pt idx="140">
                  <c:v>216</c:v>
                </c:pt>
                <c:pt idx="141">
                  <c:v>194</c:v>
                </c:pt>
                <c:pt idx="142">
                  <c:v>59</c:v>
                </c:pt>
                <c:pt idx="143">
                  <c:v>593</c:v>
                </c:pt>
                <c:pt idx="144">
                  <c:v>166</c:v>
                </c:pt>
                <c:pt idx="145">
                  <c:v>125</c:v>
                </c:pt>
                <c:pt idx="146">
                  <c:v>1169</c:v>
                </c:pt>
                <c:pt idx="147">
                  <c:v>1131</c:v>
                </c:pt>
                <c:pt idx="148">
                  <c:v>665</c:v>
                </c:pt>
                <c:pt idx="149">
                  <c:v>791</c:v>
                </c:pt>
                <c:pt idx="150">
                  <c:v>450</c:v>
                </c:pt>
                <c:pt idx="151">
                  <c:v>168</c:v>
                </c:pt>
                <c:pt idx="152">
                  <c:v>1643</c:v>
                </c:pt>
                <c:pt idx="153">
                  <c:v>1915</c:v>
                </c:pt>
                <c:pt idx="154">
                  <c:v>763</c:v>
                </c:pt>
                <c:pt idx="155">
                  <c:v>171</c:v>
                </c:pt>
                <c:pt idx="156">
                  <c:v>73</c:v>
                </c:pt>
                <c:pt idx="157">
                  <c:v>469</c:v>
                </c:pt>
                <c:pt idx="158">
                  <c:v>299</c:v>
                </c:pt>
                <c:pt idx="159">
                  <c:v>333</c:v>
                </c:pt>
                <c:pt idx="160">
                  <c:v>203</c:v>
                </c:pt>
                <c:pt idx="161">
                  <c:v>132</c:v>
                </c:pt>
                <c:pt idx="162">
                  <c:v>111</c:v>
                </c:pt>
                <c:pt idx="163">
                  <c:v>402</c:v>
                </c:pt>
                <c:pt idx="164">
                  <c:v>301</c:v>
                </c:pt>
                <c:pt idx="165">
                  <c:v>227</c:v>
                </c:pt>
                <c:pt idx="166">
                  <c:v>255</c:v>
                </c:pt>
                <c:pt idx="167">
                  <c:v>186</c:v>
                </c:pt>
                <c:pt idx="168">
                  <c:v>129</c:v>
                </c:pt>
                <c:pt idx="169">
                  <c:v>58</c:v>
                </c:pt>
                <c:pt idx="170">
                  <c:v>57</c:v>
                </c:pt>
                <c:pt idx="171">
                  <c:v>70</c:v>
                </c:pt>
                <c:pt idx="172">
                  <c:v>242</c:v>
                </c:pt>
                <c:pt idx="173">
                  <c:v>489</c:v>
                </c:pt>
                <c:pt idx="174">
                  <c:v>313</c:v>
                </c:pt>
                <c:pt idx="175">
                  <c:v>116</c:v>
                </c:pt>
                <c:pt idx="176">
                  <c:v>544</c:v>
                </c:pt>
                <c:pt idx="177">
                  <c:v>711</c:v>
                </c:pt>
                <c:pt idx="178">
                  <c:v>337</c:v>
                </c:pt>
                <c:pt idx="179">
                  <c:v>111</c:v>
                </c:pt>
                <c:pt idx="180">
                  <c:v>435</c:v>
                </c:pt>
                <c:pt idx="181">
                  <c:v>245</c:v>
                </c:pt>
                <c:pt idx="182">
                  <c:v>160</c:v>
                </c:pt>
                <c:pt idx="183">
                  <c:v>57</c:v>
                </c:pt>
                <c:pt idx="184">
                  <c:v>81</c:v>
                </c:pt>
                <c:pt idx="185">
                  <c:v>460</c:v>
                </c:pt>
                <c:pt idx="186">
                  <c:v>176</c:v>
                </c:pt>
                <c:pt idx="187">
                  <c:v>213</c:v>
                </c:pt>
                <c:pt idx="188">
                  <c:v>241</c:v>
                </c:pt>
                <c:pt idx="189">
                  <c:v>134</c:v>
                </c:pt>
                <c:pt idx="190">
                  <c:v>139</c:v>
                </c:pt>
                <c:pt idx="191">
                  <c:v>103</c:v>
                </c:pt>
                <c:pt idx="192">
                  <c:v>181</c:v>
                </c:pt>
                <c:pt idx="193">
                  <c:v>256</c:v>
                </c:pt>
                <c:pt idx="194">
                  <c:v>661</c:v>
                </c:pt>
                <c:pt idx="195">
                  <c:v>353</c:v>
                </c:pt>
                <c:pt idx="196">
                  <c:v>943</c:v>
                </c:pt>
                <c:pt idx="197">
                  <c:v>1209</c:v>
                </c:pt>
                <c:pt idx="198">
                  <c:v>654</c:v>
                </c:pt>
                <c:pt idx="199">
                  <c:v>446</c:v>
                </c:pt>
                <c:pt idx="200">
                  <c:v>366</c:v>
                </c:pt>
                <c:pt idx="201">
                  <c:v>186</c:v>
                </c:pt>
                <c:pt idx="202">
                  <c:v>93</c:v>
                </c:pt>
                <c:pt idx="203">
                  <c:v>377</c:v>
                </c:pt>
                <c:pt idx="204">
                  <c:v>283</c:v>
                </c:pt>
                <c:pt idx="205">
                  <c:v>515</c:v>
                </c:pt>
                <c:pt idx="206">
                  <c:v>1610</c:v>
                </c:pt>
                <c:pt idx="207">
                  <c:v>1312</c:v>
                </c:pt>
                <c:pt idx="208">
                  <c:v>526</c:v>
                </c:pt>
                <c:pt idx="209">
                  <c:v>657</c:v>
                </c:pt>
                <c:pt idx="210">
                  <c:v>489</c:v>
                </c:pt>
                <c:pt idx="211">
                  <c:v>180</c:v>
                </c:pt>
                <c:pt idx="212">
                  <c:v>105</c:v>
                </c:pt>
                <c:pt idx="213">
                  <c:v>794</c:v>
                </c:pt>
                <c:pt idx="214">
                  <c:v>228</c:v>
                </c:pt>
                <c:pt idx="215">
                  <c:v>129</c:v>
                </c:pt>
                <c:pt idx="216">
                  <c:v>428</c:v>
                </c:pt>
                <c:pt idx="217">
                  <c:v>2204</c:v>
                </c:pt>
                <c:pt idx="218">
                  <c:v>2178</c:v>
                </c:pt>
                <c:pt idx="219">
                  <c:v>1679</c:v>
                </c:pt>
                <c:pt idx="220">
                  <c:v>1147</c:v>
                </c:pt>
                <c:pt idx="221">
                  <c:v>5180</c:v>
                </c:pt>
                <c:pt idx="222">
                  <c:v>6435</c:v>
                </c:pt>
                <c:pt idx="223">
                  <c:v>3444</c:v>
                </c:pt>
                <c:pt idx="224">
                  <c:v>3067</c:v>
                </c:pt>
                <c:pt idx="225">
                  <c:v>1907</c:v>
                </c:pt>
                <c:pt idx="226">
                  <c:v>1214</c:v>
                </c:pt>
                <c:pt idx="227">
                  <c:v>2933</c:v>
                </c:pt>
                <c:pt idx="228">
                  <c:v>4105</c:v>
                </c:pt>
                <c:pt idx="229">
                  <c:v>2464</c:v>
                </c:pt>
                <c:pt idx="230">
                  <c:v>1041</c:v>
                </c:pt>
                <c:pt idx="231">
                  <c:v>1351</c:v>
                </c:pt>
                <c:pt idx="232">
                  <c:v>1847</c:v>
                </c:pt>
                <c:pt idx="233">
                  <c:v>1404</c:v>
                </c:pt>
                <c:pt idx="234">
                  <c:v>800</c:v>
                </c:pt>
                <c:pt idx="235">
                  <c:v>461</c:v>
                </c:pt>
                <c:pt idx="236">
                  <c:v>736</c:v>
                </c:pt>
                <c:pt idx="237">
                  <c:v>753</c:v>
                </c:pt>
                <c:pt idx="238">
                  <c:v>581</c:v>
                </c:pt>
                <c:pt idx="239">
                  <c:v>417</c:v>
                </c:pt>
                <c:pt idx="240">
                  <c:v>386</c:v>
                </c:pt>
                <c:pt idx="241">
                  <c:v>498</c:v>
                </c:pt>
                <c:pt idx="242">
                  <c:v>504</c:v>
                </c:pt>
                <c:pt idx="243">
                  <c:v>406</c:v>
                </c:pt>
                <c:pt idx="244">
                  <c:v>568</c:v>
                </c:pt>
                <c:pt idx="245">
                  <c:v>1501</c:v>
                </c:pt>
                <c:pt idx="246">
                  <c:v>1234</c:v>
                </c:pt>
                <c:pt idx="247">
                  <c:v>788</c:v>
                </c:pt>
                <c:pt idx="248">
                  <c:v>881</c:v>
                </c:pt>
                <c:pt idx="249">
                  <c:v>460</c:v>
                </c:pt>
                <c:pt idx="250">
                  <c:v>195</c:v>
                </c:pt>
                <c:pt idx="251">
                  <c:v>185</c:v>
                </c:pt>
                <c:pt idx="252">
                  <c:v>398</c:v>
                </c:pt>
                <c:pt idx="253">
                  <c:v>356</c:v>
                </c:pt>
                <c:pt idx="254">
                  <c:v>434</c:v>
                </c:pt>
                <c:pt idx="255">
                  <c:v>349</c:v>
                </c:pt>
                <c:pt idx="256">
                  <c:v>319</c:v>
                </c:pt>
                <c:pt idx="257">
                  <c:v>239</c:v>
                </c:pt>
                <c:pt idx="258">
                  <c:v>470</c:v>
                </c:pt>
                <c:pt idx="259">
                  <c:v>846</c:v>
                </c:pt>
                <c:pt idx="260">
                  <c:v>538</c:v>
                </c:pt>
                <c:pt idx="261">
                  <c:v>302</c:v>
                </c:pt>
                <c:pt idx="262">
                  <c:v>308</c:v>
                </c:pt>
                <c:pt idx="263">
                  <c:v>365</c:v>
                </c:pt>
                <c:pt idx="264">
                  <c:v>454</c:v>
                </c:pt>
                <c:pt idx="265">
                  <c:v>654</c:v>
                </c:pt>
                <c:pt idx="266">
                  <c:v>736</c:v>
                </c:pt>
                <c:pt idx="267">
                  <c:v>1554</c:v>
                </c:pt>
                <c:pt idx="268">
                  <c:v>778</c:v>
                </c:pt>
                <c:pt idx="269">
                  <c:v>615</c:v>
                </c:pt>
                <c:pt idx="270">
                  <c:v>764</c:v>
                </c:pt>
                <c:pt idx="271">
                  <c:v>634</c:v>
                </c:pt>
                <c:pt idx="272">
                  <c:v>737</c:v>
                </c:pt>
                <c:pt idx="273">
                  <c:v>750</c:v>
                </c:pt>
                <c:pt idx="274">
                  <c:v>961</c:v>
                </c:pt>
                <c:pt idx="275">
                  <c:v>826</c:v>
                </c:pt>
                <c:pt idx="276">
                  <c:v>575</c:v>
                </c:pt>
                <c:pt idx="277">
                  <c:v>474</c:v>
                </c:pt>
                <c:pt idx="278">
                  <c:v>253</c:v>
                </c:pt>
                <c:pt idx="279">
                  <c:v>1202</c:v>
                </c:pt>
                <c:pt idx="280">
                  <c:v>810</c:v>
                </c:pt>
                <c:pt idx="281">
                  <c:v>338</c:v>
                </c:pt>
                <c:pt idx="282">
                  <c:v>352</c:v>
                </c:pt>
                <c:pt idx="283">
                  <c:v>1995</c:v>
                </c:pt>
                <c:pt idx="284">
                  <c:v>650</c:v>
                </c:pt>
                <c:pt idx="285">
                  <c:v>271</c:v>
                </c:pt>
                <c:pt idx="286">
                  <c:v>484</c:v>
                </c:pt>
                <c:pt idx="287">
                  <c:v>353</c:v>
                </c:pt>
                <c:pt idx="288">
                  <c:v>298</c:v>
                </c:pt>
                <c:pt idx="289">
                  <c:v>420</c:v>
                </c:pt>
                <c:pt idx="290">
                  <c:v>604</c:v>
                </c:pt>
                <c:pt idx="291">
                  <c:v>1034</c:v>
                </c:pt>
                <c:pt idx="292">
                  <c:v>807</c:v>
                </c:pt>
                <c:pt idx="293">
                  <c:v>3264</c:v>
                </c:pt>
                <c:pt idx="294">
                  <c:v>993</c:v>
                </c:pt>
                <c:pt idx="295">
                  <c:v>535</c:v>
                </c:pt>
                <c:pt idx="296">
                  <c:v>474</c:v>
                </c:pt>
                <c:pt idx="297">
                  <c:v>702</c:v>
                </c:pt>
                <c:pt idx="298">
                  <c:v>794</c:v>
                </c:pt>
                <c:pt idx="299">
                  <c:v>695</c:v>
                </c:pt>
                <c:pt idx="300">
                  <c:v>766</c:v>
                </c:pt>
                <c:pt idx="301">
                  <c:v>1543</c:v>
                </c:pt>
                <c:pt idx="302">
                  <c:v>2282</c:v>
                </c:pt>
                <c:pt idx="303">
                  <c:v>1507</c:v>
                </c:pt>
                <c:pt idx="304">
                  <c:v>672</c:v>
                </c:pt>
                <c:pt idx="305">
                  <c:v>597</c:v>
                </c:pt>
                <c:pt idx="306">
                  <c:v>942</c:v>
                </c:pt>
                <c:pt idx="307">
                  <c:v>23514</c:v>
                </c:pt>
                <c:pt idx="308">
                  <c:v>8514</c:v>
                </c:pt>
                <c:pt idx="309">
                  <c:v>4616</c:v>
                </c:pt>
                <c:pt idx="310">
                  <c:v>3847</c:v>
                </c:pt>
                <c:pt idx="311">
                  <c:v>3840</c:v>
                </c:pt>
                <c:pt idx="312">
                  <c:v>2723</c:v>
                </c:pt>
                <c:pt idx="313">
                  <c:v>3423</c:v>
                </c:pt>
                <c:pt idx="314">
                  <c:v>2531</c:v>
                </c:pt>
                <c:pt idx="315">
                  <c:v>2749</c:v>
                </c:pt>
                <c:pt idx="316">
                  <c:v>2556</c:v>
                </c:pt>
                <c:pt idx="317">
                  <c:v>2491</c:v>
                </c:pt>
                <c:pt idx="318">
                  <c:v>1076</c:v>
                </c:pt>
                <c:pt idx="319">
                  <c:v>672</c:v>
                </c:pt>
                <c:pt idx="320">
                  <c:v>1860</c:v>
                </c:pt>
                <c:pt idx="321">
                  <c:v>1394</c:v>
                </c:pt>
                <c:pt idx="322">
                  <c:v>1539</c:v>
                </c:pt>
                <c:pt idx="323">
                  <c:v>1412</c:v>
                </c:pt>
                <c:pt idx="324">
                  <c:v>982</c:v>
                </c:pt>
                <c:pt idx="325">
                  <c:v>1552</c:v>
                </c:pt>
                <c:pt idx="326">
                  <c:v>963</c:v>
                </c:pt>
                <c:pt idx="327">
                  <c:v>901</c:v>
                </c:pt>
                <c:pt idx="328">
                  <c:v>1008</c:v>
                </c:pt>
                <c:pt idx="329">
                  <c:v>1634</c:v>
                </c:pt>
                <c:pt idx="330">
                  <c:v>1982</c:v>
                </c:pt>
                <c:pt idx="331">
                  <c:v>1271</c:v>
                </c:pt>
                <c:pt idx="332">
                  <c:v>1351</c:v>
                </c:pt>
                <c:pt idx="333">
                  <c:v>1198</c:v>
                </c:pt>
                <c:pt idx="334">
                  <c:v>1131</c:v>
                </c:pt>
                <c:pt idx="335">
                  <c:v>1657</c:v>
                </c:pt>
                <c:pt idx="336">
                  <c:v>1196</c:v>
                </c:pt>
                <c:pt idx="337">
                  <c:v>530</c:v>
                </c:pt>
                <c:pt idx="338">
                  <c:v>548</c:v>
                </c:pt>
                <c:pt idx="339">
                  <c:v>1046</c:v>
                </c:pt>
                <c:pt idx="340">
                  <c:v>1018</c:v>
                </c:pt>
                <c:pt idx="341">
                  <c:v>858</c:v>
                </c:pt>
                <c:pt idx="342">
                  <c:v>892</c:v>
                </c:pt>
                <c:pt idx="343">
                  <c:v>929</c:v>
                </c:pt>
                <c:pt idx="344">
                  <c:v>613</c:v>
                </c:pt>
                <c:pt idx="345">
                  <c:v>615</c:v>
                </c:pt>
                <c:pt idx="346">
                  <c:v>1693</c:v>
                </c:pt>
                <c:pt idx="347">
                  <c:v>1318</c:v>
                </c:pt>
                <c:pt idx="348">
                  <c:v>1090</c:v>
                </c:pt>
                <c:pt idx="349">
                  <c:v>1772</c:v>
                </c:pt>
                <c:pt idx="350">
                  <c:v>1528</c:v>
                </c:pt>
                <c:pt idx="351">
                  <c:v>1112</c:v>
                </c:pt>
                <c:pt idx="352">
                  <c:v>1207</c:v>
                </c:pt>
                <c:pt idx="353">
                  <c:v>1526</c:v>
                </c:pt>
                <c:pt idx="354">
                  <c:v>262</c:v>
                </c:pt>
                <c:pt idx="355">
                  <c:v>798</c:v>
                </c:pt>
                <c:pt idx="356">
                  <c:v>1095</c:v>
                </c:pt>
                <c:pt idx="357">
                  <c:v>1353</c:v>
                </c:pt>
                <c:pt idx="358">
                  <c:v>920</c:v>
                </c:pt>
                <c:pt idx="359">
                  <c:v>1840</c:v>
                </c:pt>
                <c:pt idx="360">
                  <c:v>1842</c:v>
                </c:pt>
                <c:pt idx="361">
                  <c:v>1121</c:v>
                </c:pt>
                <c:pt idx="362">
                  <c:v>766</c:v>
                </c:pt>
                <c:pt idx="363">
                  <c:v>770</c:v>
                </c:pt>
                <c:pt idx="364">
                  <c:v>792</c:v>
                </c:pt>
                <c:pt idx="365">
                  <c:v>714</c:v>
                </c:pt>
              </c:numCache>
            </c:numRef>
          </c:val>
          <c:smooth val="0"/>
          <c:extLst>
            <c:ext xmlns:c16="http://schemas.microsoft.com/office/drawing/2014/chart" uri="{C3380CC4-5D6E-409C-BE32-E72D297353CC}">
              <c16:uniqueId val="{00000000-A07D-4947-8B2B-F46DA7DC0BD0}"/>
            </c:ext>
          </c:extLst>
        </c:ser>
        <c:dLbls>
          <c:showLegendKey val="0"/>
          <c:showVal val="0"/>
          <c:showCatName val="0"/>
          <c:showSerName val="0"/>
          <c:showPercent val="0"/>
          <c:showBubbleSize val="0"/>
        </c:dLbls>
        <c:smooth val="0"/>
        <c:axId val="226465240"/>
        <c:axId val="226467864"/>
      </c:lineChart>
      <c:dateAx>
        <c:axId val="226465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467864"/>
        <c:crosses val="autoZero"/>
        <c:auto val="1"/>
        <c:lblOffset val="100"/>
        <c:baseTimeUnit val="days"/>
      </c:dateAx>
      <c:valAx>
        <c:axId val="226467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465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Bettina und Bommes</c:v>
                </c:pt>
              </c:strCache>
            </c:strRef>
          </c:tx>
          <c:spPr>
            <a:ln w="28575" cap="rnd">
              <a:solidFill>
                <a:schemeClr val="accent1"/>
              </a:solidFill>
              <a:round/>
            </a:ln>
            <a:effectLst/>
          </c:spPr>
          <c:marker>
            <c:symbol val="none"/>
          </c:marker>
          <c:cat>
            <c:numRef>
              <c:f>Sheet1!$A$2:$A$367</c:f>
              <c:numCache>
                <c:formatCode>m/d/yyyy</c:formatCode>
                <c:ptCount val="366"/>
                <c:pt idx="0">
                  <c:v>42370</c:v>
                </c:pt>
                <c:pt idx="1">
                  <c:v>42371</c:v>
                </c:pt>
                <c:pt idx="2">
                  <c:v>42372</c:v>
                </c:pt>
                <c:pt idx="3">
                  <c:v>42373</c:v>
                </c:pt>
                <c:pt idx="4">
                  <c:v>42374</c:v>
                </c:pt>
                <c:pt idx="5">
                  <c:v>42375</c:v>
                </c:pt>
                <c:pt idx="6">
                  <c:v>42376</c:v>
                </c:pt>
                <c:pt idx="7">
                  <c:v>42377</c:v>
                </c:pt>
                <c:pt idx="8">
                  <c:v>42378</c:v>
                </c:pt>
                <c:pt idx="9">
                  <c:v>42379</c:v>
                </c:pt>
                <c:pt idx="10">
                  <c:v>42380</c:v>
                </c:pt>
                <c:pt idx="11">
                  <c:v>42381</c:v>
                </c:pt>
                <c:pt idx="12">
                  <c:v>42382</c:v>
                </c:pt>
                <c:pt idx="13">
                  <c:v>42383</c:v>
                </c:pt>
                <c:pt idx="14">
                  <c:v>42384</c:v>
                </c:pt>
                <c:pt idx="15">
                  <c:v>42385</c:v>
                </c:pt>
                <c:pt idx="16">
                  <c:v>42386</c:v>
                </c:pt>
                <c:pt idx="17">
                  <c:v>42387</c:v>
                </c:pt>
                <c:pt idx="18">
                  <c:v>42388</c:v>
                </c:pt>
                <c:pt idx="19">
                  <c:v>42389</c:v>
                </c:pt>
                <c:pt idx="20">
                  <c:v>42390</c:v>
                </c:pt>
                <c:pt idx="21">
                  <c:v>42391</c:v>
                </c:pt>
                <c:pt idx="22">
                  <c:v>42392</c:v>
                </c:pt>
                <c:pt idx="23">
                  <c:v>42393</c:v>
                </c:pt>
                <c:pt idx="24">
                  <c:v>42394</c:v>
                </c:pt>
                <c:pt idx="25">
                  <c:v>42395</c:v>
                </c:pt>
                <c:pt idx="26">
                  <c:v>42396</c:v>
                </c:pt>
                <c:pt idx="27">
                  <c:v>42397</c:v>
                </c:pt>
                <c:pt idx="28">
                  <c:v>42398</c:v>
                </c:pt>
                <c:pt idx="29">
                  <c:v>42399</c:v>
                </c:pt>
                <c:pt idx="30">
                  <c:v>42400</c:v>
                </c:pt>
                <c:pt idx="31">
                  <c:v>42401</c:v>
                </c:pt>
                <c:pt idx="32">
                  <c:v>42402</c:v>
                </c:pt>
                <c:pt idx="33">
                  <c:v>42403</c:v>
                </c:pt>
                <c:pt idx="34">
                  <c:v>42404</c:v>
                </c:pt>
                <c:pt idx="35">
                  <c:v>42405</c:v>
                </c:pt>
                <c:pt idx="36">
                  <c:v>42406</c:v>
                </c:pt>
                <c:pt idx="37">
                  <c:v>42407</c:v>
                </c:pt>
                <c:pt idx="38">
                  <c:v>42408</c:v>
                </c:pt>
                <c:pt idx="39">
                  <c:v>42409</c:v>
                </c:pt>
                <c:pt idx="40">
                  <c:v>42410</c:v>
                </c:pt>
                <c:pt idx="41">
                  <c:v>42411</c:v>
                </c:pt>
                <c:pt idx="42">
                  <c:v>42412</c:v>
                </c:pt>
                <c:pt idx="43">
                  <c:v>42413</c:v>
                </c:pt>
                <c:pt idx="44">
                  <c:v>42414</c:v>
                </c:pt>
                <c:pt idx="45">
                  <c:v>42415</c:v>
                </c:pt>
                <c:pt idx="46">
                  <c:v>42416</c:v>
                </c:pt>
                <c:pt idx="47">
                  <c:v>42417</c:v>
                </c:pt>
                <c:pt idx="48">
                  <c:v>42418</c:v>
                </c:pt>
                <c:pt idx="49">
                  <c:v>42419</c:v>
                </c:pt>
                <c:pt idx="50">
                  <c:v>42420</c:v>
                </c:pt>
                <c:pt idx="51">
                  <c:v>42421</c:v>
                </c:pt>
                <c:pt idx="52">
                  <c:v>42422</c:v>
                </c:pt>
                <c:pt idx="53">
                  <c:v>42423</c:v>
                </c:pt>
                <c:pt idx="54">
                  <c:v>42424</c:v>
                </c:pt>
                <c:pt idx="55">
                  <c:v>42425</c:v>
                </c:pt>
                <c:pt idx="56">
                  <c:v>42426</c:v>
                </c:pt>
                <c:pt idx="57">
                  <c:v>42427</c:v>
                </c:pt>
                <c:pt idx="58">
                  <c:v>42428</c:v>
                </c:pt>
                <c:pt idx="59">
                  <c:v>42429</c:v>
                </c:pt>
                <c:pt idx="60">
                  <c:v>42430</c:v>
                </c:pt>
                <c:pt idx="61">
                  <c:v>42431</c:v>
                </c:pt>
                <c:pt idx="62">
                  <c:v>42432</c:v>
                </c:pt>
                <c:pt idx="63">
                  <c:v>42433</c:v>
                </c:pt>
                <c:pt idx="64">
                  <c:v>42434</c:v>
                </c:pt>
                <c:pt idx="65">
                  <c:v>42435</c:v>
                </c:pt>
                <c:pt idx="66">
                  <c:v>42436</c:v>
                </c:pt>
                <c:pt idx="67">
                  <c:v>42437</c:v>
                </c:pt>
                <c:pt idx="68">
                  <c:v>42438</c:v>
                </c:pt>
                <c:pt idx="69">
                  <c:v>42439</c:v>
                </c:pt>
                <c:pt idx="70">
                  <c:v>42440</c:v>
                </c:pt>
                <c:pt idx="71">
                  <c:v>42441</c:v>
                </c:pt>
                <c:pt idx="72">
                  <c:v>42442</c:v>
                </c:pt>
                <c:pt idx="73">
                  <c:v>42443</c:v>
                </c:pt>
                <c:pt idx="74">
                  <c:v>42444</c:v>
                </c:pt>
                <c:pt idx="75">
                  <c:v>42445</c:v>
                </c:pt>
                <c:pt idx="76">
                  <c:v>42446</c:v>
                </c:pt>
                <c:pt idx="77">
                  <c:v>42447</c:v>
                </c:pt>
                <c:pt idx="78">
                  <c:v>42448</c:v>
                </c:pt>
                <c:pt idx="79">
                  <c:v>42449</c:v>
                </c:pt>
                <c:pt idx="80">
                  <c:v>42450</c:v>
                </c:pt>
                <c:pt idx="81">
                  <c:v>42451</c:v>
                </c:pt>
                <c:pt idx="82">
                  <c:v>42452</c:v>
                </c:pt>
                <c:pt idx="83">
                  <c:v>42453</c:v>
                </c:pt>
                <c:pt idx="84">
                  <c:v>42454</c:v>
                </c:pt>
                <c:pt idx="85">
                  <c:v>42455</c:v>
                </c:pt>
                <c:pt idx="86">
                  <c:v>42456</c:v>
                </c:pt>
                <c:pt idx="87">
                  <c:v>42457</c:v>
                </c:pt>
                <c:pt idx="88">
                  <c:v>42458</c:v>
                </c:pt>
                <c:pt idx="89">
                  <c:v>42459</c:v>
                </c:pt>
                <c:pt idx="90">
                  <c:v>42460</c:v>
                </c:pt>
                <c:pt idx="91">
                  <c:v>42461</c:v>
                </c:pt>
                <c:pt idx="92">
                  <c:v>42462</c:v>
                </c:pt>
                <c:pt idx="93">
                  <c:v>42463</c:v>
                </c:pt>
                <c:pt idx="94">
                  <c:v>42464</c:v>
                </c:pt>
                <c:pt idx="95">
                  <c:v>42465</c:v>
                </c:pt>
                <c:pt idx="96">
                  <c:v>42466</c:v>
                </c:pt>
                <c:pt idx="97">
                  <c:v>42467</c:v>
                </c:pt>
                <c:pt idx="98">
                  <c:v>42468</c:v>
                </c:pt>
                <c:pt idx="99">
                  <c:v>42469</c:v>
                </c:pt>
                <c:pt idx="100">
                  <c:v>42470</c:v>
                </c:pt>
                <c:pt idx="101">
                  <c:v>42471</c:v>
                </c:pt>
                <c:pt idx="102">
                  <c:v>42472</c:v>
                </c:pt>
                <c:pt idx="103">
                  <c:v>42473</c:v>
                </c:pt>
                <c:pt idx="104">
                  <c:v>42474</c:v>
                </c:pt>
                <c:pt idx="105">
                  <c:v>42475</c:v>
                </c:pt>
                <c:pt idx="106">
                  <c:v>42476</c:v>
                </c:pt>
                <c:pt idx="107">
                  <c:v>42477</c:v>
                </c:pt>
                <c:pt idx="108">
                  <c:v>42478</c:v>
                </c:pt>
                <c:pt idx="109">
                  <c:v>42479</c:v>
                </c:pt>
                <c:pt idx="110">
                  <c:v>42480</c:v>
                </c:pt>
                <c:pt idx="111">
                  <c:v>42481</c:v>
                </c:pt>
                <c:pt idx="112">
                  <c:v>42482</c:v>
                </c:pt>
                <c:pt idx="113">
                  <c:v>42483</c:v>
                </c:pt>
                <c:pt idx="114">
                  <c:v>42484</c:v>
                </c:pt>
                <c:pt idx="115">
                  <c:v>42485</c:v>
                </c:pt>
                <c:pt idx="116">
                  <c:v>42486</c:v>
                </c:pt>
                <c:pt idx="117">
                  <c:v>42487</c:v>
                </c:pt>
                <c:pt idx="118">
                  <c:v>42488</c:v>
                </c:pt>
                <c:pt idx="119">
                  <c:v>42489</c:v>
                </c:pt>
                <c:pt idx="120">
                  <c:v>42490</c:v>
                </c:pt>
                <c:pt idx="121">
                  <c:v>42491</c:v>
                </c:pt>
                <c:pt idx="122">
                  <c:v>42492</c:v>
                </c:pt>
                <c:pt idx="123">
                  <c:v>42493</c:v>
                </c:pt>
                <c:pt idx="124">
                  <c:v>42494</c:v>
                </c:pt>
                <c:pt idx="125">
                  <c:v>42495</c:v>
                </c:pt>
                <c:pt idx="126">
                  <c:v>42496</c:v>
                </c:pt>
                <c:pt idx="127">
                  <c:v>42497</c:v>
                </c:pt>
                <c:pt idx="128">
                  <c:v>42498</c:v>
                </c:pt>
                <c:pt idx="129">
                  <c:v>42499</c:v>
                </c:pt>
                <c:pt idx="130">
                  <c:v>42500</c:v>
                </c:pt>
                <c:pt idx="131">
                  <c:v>42501</c:v>
                </c:pt>
                <c:pt idx="132">
                  <c:v>42502</c:v>
                </c:pt>
                <c:pt idx="133">
                  <c:v>42503</c:v>
                </c:pt>
                <c:pt idx="134">
                  <c:v>42504</c:v>
                </c:pt>
                <c:pt idx="135">
                  <c:v>42505</c:v>
                </c:pt>
                <c:pt idx="136">
                  <c:v>42506</c:v>
                </c:pt>
                <c:pt idx="137">
                  <c:v>42507</c:v>
                </c:pt>
                <c:pt idx="138">
                  <c:v>42508</c:v>
                </c:pt>
                <c:pt idx="139">
                  <c:v>42509</c:v>
                </c:pt>
                <c:pt idx="140">
                  <c:v>42510</c:v>
                </c:pt>
                <c:pt idx="141">
                  <c:v>42511</c:v>
                </c:pt>
                <c:pt idx="142">
                  <c:v>42512</c:v>
                </c:pt>
                <c:pt idx="143">
                  <c:v>42513</c:v>
                </c:pt>
                <c:pt idx="144">
                  <c:v>42514</c:v>
                </c:pt>
                <c:pt idx="145">
                  <c:v>42515</c:v>
                </c:pt>
                <c:pt idx="146">
                  <c:v>42516</c:v>
                </c:pt>
                <c:pt idx="147">
                  <c:v>42517</c:v>
                </c:pt>
                <c:pt idx="148">
                  <c:v>42518</c:v>
                </c:pt>
                <c:pt idx="149">
                  <c:v>42519</c:v>
                </c:pt>
                <c:pt idx="150">
                  <c:v>42520</c:v>
                </c:pt>
                <c:pt idx="151">
                  <c:v>42521</c:v>
                </c:pt>
                <c:pt idx="152">
                  <c:v>42522</c:v>
                </c:pt>
                <c:pt idx="153">
                  <c:v>42523</c:v>
                </c:pt>
                <c:pt idx="154">
                  <c:v>42524</c:v>
                </c:pt>
                <c:pt idx="155">
                  <c:v>42525</c:v>
                </c:pt>
                <c:pt idx="156">
                  <c:v>42526</c:v>
                </c:pt>
                <c:pt idx="157">
                  <c:v>42527</c:v>
                </c:pt>
                <c:pt idx="158">
                  <c:v>42528</c:v>
                </c:pt>
                <c:pt idx="159">
                  <c:v>42529</c:v>
                </c:pt>
                <c:pt idx="160">
                  <c:v>42530</c:v>
                </c:pt>
                <c:pt idx="161">
                  <c:v>42531</c:v>
                </c:pt>
                <c:pt idx="162">
                  <c:v>42532</c:v>
                </c:pt>
                <c:pt idx="163">
                  <c:v>42533</c:v>
                </c:pt>
                <c:pt idx="164">
                  <c:v>42534</c:v>
                </c:pt>
                <c:pt idx="165">
                  <c:v>42535</c:v>
                </c:pt>
                <c:pt idx="166">
                  <c:v>42536</c:v>
                </c:pt>
                <c:pt idx="167">
                  <c:v>42537</c:v>
                </c:pt>
                <c:pt idx="168">
                  <c:v>42538</c:v>
                </c:pt>
                <c:pt idx="169">
                  <c:v>42539</c:v>
                </c:pt>
                <c:pt idx="170">
                  <c:v>42540</c:v>
                </c:pt>
                <c:pt idx="171">
                  <c:v>42541</c:v>
                </c:pt>
                <c:pt idx="172">
                  <c:v>42542</c:v>
                </c:pt>
                <c:pt idx="173">
                  <c:v>42543</c:v>
                </c:pt>
                <c:pt idx="174">
                  <c:v>42544</c:v>
                </c:pt>
                <c:pt idx="175">
                  <c:v>42545</c:v>
                </c:pt>
                <c:pt idx="176">
                  <c:v>42546</c:v>
                </c:pt>
                <c:pt idx="177">
                  <c:v>42547</c:v>
                </c:pt>
                <c:pt idx="178">
                  <c:v>42548</c:v>
                </c:pt>
                <c:pt idx="179">
                  <c:v>42549</c:v>
                </c:pt>
                <c:pt idx="180">
                  <c:v>42550</c:v>
                </c:pt>
                <c:pt idx="181">
                  <c:v>42551</c:v>
                </c:pt>
                <c:pt idx="182">
                  <c:v>42552</c:v>
                </c:pt>
                <c:pt idx="183">
                  <c:v>42553</c:v>
                </c:pt>
                <c:pt idx="184">
                  <c:v>42554</c:v>
                </c:pt>
                <c:pt idx="185">
                  <c:v>42555</c:v>
                </c:pt>
                <c:pt idx="186">
                  <c:v>42556</c:v>
                </c:pt>
                <c:pt idx="187">
                  <c:v>42557</c:v>
                </c:pt>
                <c:pt idx="188">
                  <c:v>42558</c:v>
                </c:pt>
                <c:pt idx="189">
                  <c:v>42559</c:v>
                </c:pt>
                <c:pt idx="190">
                  <c:v>42560</c:v>
                </c:pt>
                <c:pt idx="191">
                  <c:v>42561</c:v>
                </c:pt>
                <c:pt idx="192">
                  <c:v>42562</c:v>
                </c:pt>
                <c:pt idx="193">
                  <c:v>42563</c:v>
                </c:pt>
                <c:pt idx="194">
                  <c:v>42564</c:v>
                </c:pt>
                <c:pt idx="195">
                  <c:v>42565</c:v>
                </c:pt>
                <c:pt idx="196">
                  <c:v>42566</c:v>
                </c:pt>
                <c:pt idx="197">
                  <c:v>42567</c:v>
                </c:pt>
                <c:pt idx="198">
                  <c:v>42568</c:v>
                </c:pt>
                <c:pt idx="199">
                  <c:v>42569</c:v>
                </c:pt>
                <c:pt idx="200">
                  <c:v>42570</c:v>
                </c:pt>
                <c:pt idx="201">
                  <c:v>42571</c:v>
                </c:pt>
                <c:pt idx="202">
                  <c:v>42572</c:v>
                </c:pt>
                <c:pt idx="203">
                  <c:v>42573</c:v>
                </c:pt>
                <c:pt idx="204">
                  <c:v>42574</c:v>
                </c:pt>
                <c:pt idx="205">
                  <c:v>42575</c:v>
                </c:pt>
                <c:pt idx="206">
                  <c:v>42576</c:v>
                </c:pt>
                <c:pt idx="207">
                  <c:v>42577</c:v>
                </c:pt>
                <c:pt idx="208">
                  <c:v>42578</c:v>
                </c:pt>
                <c:pt idx="209">
                  <c:v>42579</c:v>
                </c:pt>
                <c:pt idx="210">
                  <c:v>42580</c:v>
                </c:pt>
                <c:pt idx="211">
                  <c:v>42581</c:v>
                </c:pt>
                <c:pt idx="212">
                  <c:v>42582</c:v>
                </c:pt>
                <c:pt idx="213">
                  <c:v>42583</c:v>
                </c:pt>
                <c:pt idx="214">
                  <c:v>42584</c:v>
                </c:pt>
                <c:pt idx="215">
                  <c:v>42585</c:v>
                </c:pt>
                <c:pt idx="216">
                  <c:v>42586</c:v>
                </c:pt>
                <c:pt idx="217">
                  <c:v>42587</c:v>
                </c:pt>
                <c:pt idx="218">
                  <c:v>42588</c:v>
                </c:pt>
                <c:pt idx="219">
                  <c:v>42589</c:v>
                </c:pt>
                <c:pt idx="220">
                  <c:v>42590</c:v>
                </c:pt>
                <c:pt idx="221">
                  <c:v>42591</c:v>
                </c:pt>
                <c:pt idx="222">
                  <c:v>42592</c:v>
                </c:pt>
                <c:pt idx="223">
                  <c:v>42593</c:v>
                </c:pt>
                <c:pt idx="224">
                  <c:v>42594</c:v>
                </c:pt>
                <c:pt idx="225">
                  <c:v>42595</c:v>
                </c:pt>
                <c:pt idx="226">
                  <c:v>42596</c:v>
                </c:pt>
                <c:pt idx="227">
                  <c:v>42597</c:v>
                </c:pt>
                <c:pt idx="228">
                  <c:v>42598</c:v>
                </c:pt>
                <c:pt idx="229">
                  <c:v>42599</c:v>
                </c:pt>
                <c:pt idx="230">
                  <c:v>42600</c:v>
                </c:pt>
                <c:pt idx="231">
                  <c:v>42601</c:v>
                </c:pt>
                <c:pt idx="232">
                  <c:v>42602</c:v>
                </c:pt>
                <c:pt idx="233">
                  <c:v>42603</c:v>
                </c:pt>
                <c:pt idx="234">
                  <c:v>42604</c:v>
                </c:pt>
                <c:pt idx="235">
                  <c:v>42605</c:v>
                </c:pt>
                <c:pt idx="236">
                  <c:v>42606</c:v>
                </c:pt>
                <c:pt idx="237">
                  <c:v>42607</c:v>
                </c:pt>
                <c:pt idx="238">
                  <c:v>42608</c:v>
                </c:pt>
                <c:pt idx="239">
                  <c:v>42609</c:v>
                </c:pt>
                <c:pt idx="240">
                  <c:v>42610</c:v>
                </c:pt>
                <c:pt idx="241">
                  <c:v>42611</c:v>
                </c:pt>
                <c:pt idx="242">
                  <c:v>42612</c:v>
                </c:pt>
                <c:pt idx="243">
                  <c:v>42613</c:v>
                </c:pt>
                <c:pt idx="244">
                  <c:v>42614</c:v>
                </c:pt>
                <c:pt idx="245">
                  <c:v>42615</c:v>
                </c:pt>
                <c:pt idx="246">
                  <c:v>42616</c:v>
                </c:pt>
                <c:pt idx="247">
                  <c:v>42617</c:v>
                </c:pt>
                <c:pt idx="248">
                  <c:v>42618</c:v>
                </c:pt>
                <c:pt idx="249">
                  <c:v>42619</c:v>
                </c:pt>
                <c:pt idx="250">
                  <c:v>42620</c:v>
                </c:pt>
                <c:pt idx="251">
                  <c:v>42621</c:v>
                </c:pt>
                <c:pt idx="252">
                  <c:v>42622</c:v>
                </c:pt>
                <c:pt idx="253">
                  <c:v>42623</c:v>
                </c:pt>
                <c:pt idx="254">
                  <c:v>42624</c:v>
                </c:pt>
                <c:pt idx="255">
                  <c:v>42625</c:v>
                </c:pt>
                <c:pt idx="256">
                  <c:v>42626</c:v>
                </c:pt>
                <c:pt idx="257">
                  <c:v>42627</c:v>
                </c:pt>
                <c:pt idx="258">
                  <c:v>42628</c:v>
                </c:pt>
                <c:pt idx="259">
                  <c:v>42629</c:v>
                </c:pt>
                <c:pt idx="260">
                  <c:v>42630</c:v>
                </c:pt>
                <c:pt idx="261">
                  <c:v>42631</c:v>
                </c:pt>
                <c:pt idx="262">
                  <c:v>42632</c:v>
                </c:pt>
                <c:pt idx="263">
                  <c:v>42633</c:v>
                </c:pt>
                <c:pt idx="264">
                  <c:v>42634</c:v>
                </c:pt>
                <c:pt idx="265">
                  <c:v>42635</c:v>
                </c:pt>
                <c:pt idx="266">
                  <c:v>42636</c:v>
                </c:pt>
                <c:pt idx="267">
                  <c:v>42637</c:v>
                </c:pt>
                <c:pt idx="268">
                  <c:v>42638</c:v>
                </c:pt>
                <c:pt idx="269">
                  <c:v>42639</c:v>
                </c:pt>
                <c:pt idx="270">
                  <c:v>42640</c:v>
                </c:pt>
                <c:pt idx="271">
                  <c:v>42641</c:v>
                </c:pt>
                <c:pt idx="272">
                  <c:v>42642</c:v>
                </c:pt>
                <c:pt idx="273">
                  <c:v>42643</c:v>
                </c:pt>
                <c:pt idx="274">
                  <c:v>42644</c:v>
                </c:pt>
                <c:pt idx="275">
                  <c:v>42645</c:v>
                </c:pt>
                <c:pt idx="276">
                  <c:v>42646</c:v>
                </c:pt>
                <c:pt idx="277">
                  <c:v>42647</c:v>
                </c:pt>
                <c:pt idx="278">
                  <c:v>42648</c:v>
                </c:pt>
                <c:pt idx="279">
                  <c:v>42649</c:v>
                </c:pt>
                <c:pt idx="280">
                  <c:v>42650</c:v>
                </c:pt>
                <c:pt idx="281">
                  <c:v>42651</c:v>
                </c:pt>
                <c:pt idx="282">
                  <c:v>42652</c:v>
                </c:pt>
                <c:pt idx="283">
                  <c:v>42653</c:v>
                </c:pt>
                <c:pt idx="284">
                  <c:v>42654</c:v>
                </c:pt>
                <c:pt idx="285">
                  <c:v>42655</c:v>
                </c:pt>
                <c:pt idx="286">
                  <c:v>42656</c:v>
                </c:pt>
                <c:pt idx="287">
                  <c:v>42657</c:v>
                </c:pt>
                <c:pt idx="288">
                  <c:v>42658</c:v>
                </c:pt>
                <c:pt idx="289">
                  <c:v>42659</c:v>
                </c:pt>
                <c:pt idx="290">
                  <c:v>42660</c:v>
                </c:pt>
                <c:pt idx="291">
                  <c:v>42661</c:v>
                </c:pt>
                <c:pt idx="292">
                  <c:v>42662</c:v>
                </c:pt>
                <c:pt idx="293">
                  <c:v>42663</c:v>
                </c:pt>
                <c:pt idx="294">
                  <c:v>42664</c:v>
                </c:pt>
                <c:pt idx="295">
                  <c:v>42665</c:v>
                </c:pt>
                <c:pt idx="296">
                  <c:v>42666</c:v>
                </c:pt>
                <c:pt idx="297">
                  <c:v>42667</c:v>
                </c:pt>
                <c:pt idx="298">
                  <c:v>42668</c:v>
                </c:pt>
                <c:pt idx="299">
                  <c:v>42669</c:v>
                </c:pt>
                <c:pt idx="300">
                  <c:v>42670</c:v>
                </c:pt>
                <c:pt idx="301">
                  <c:v>42671</c:v>
                </c:pt>
                <c:pt idx="302">
                  <c:v>42672</c:v>
                </c:pt>
                <c:pt idx="303">
                  <c:v>42673</c:v>
                </c:pt>
                <c:pt idx="304">
                  <c:v>42674</c:v>
                </c:pt>
                <c:pt idx="305">
                  <c:v>42675</c:v>
                </c:pt>
                <c:pt idx="306">
                  <c:v>42676</c:v>
                </c:pt>
                <c:pt idx="307">
                  <c:v>42677</c:v>
                </c:pt>
                <c:pt idx="308">
                  <c:v>42678</c:v>
                </c:pt>
                <c:pt idx="309">
                  <c:v>42679</c:v>
                </c:pt>
                <c:pt idx="310">
                  <c:v>42680</c:v>
                </c:pt>
                <c:pt idx="311">
                  <c:v>42681</c:v>
                </c:pt>
                <c:pt idx="312">
                  <c:v>42682</c:v>
                </c:pt>
                <c:pt idx="313">
                  <c:v>42683</c:v>
                </c:pt>
                <c:pt idx="314">
                  <c:v>42684</c:v>
                </c:pt>
                <c:pt idx="315">
                  <c:v>42685</c:v>
                </c:pt>
                <c:pt idx="316">
                  <c:v>42686</c:v>
                </c:pt>
                <c:pt idx="317">
                  <c:v>42687</c:v>
                </c:pt>
                <c:pt idx="318">
                  <c:v>42688</c:v>
                </c:pt>
                <c:pt idx="319">
                  <c:v>42689</c:v>
                </c:pt>
                <c:pt idx="320">
                  <c:v>42690</c:v>
                </c:pt>
                <c:pt idx="321">
                  <c:v>42691</c:v>
                </c:pt>
                <c:pt idx="322">
                  <c:v>42692</c:v>
                </c:pt>
                <c:pt idx="323">
                  <c:v>42693</c:v>
                </c:pt>
                <c:pt idx="324">
                  <c:v>42694</c:v>
                </c:pt>
                <c:pt idx="325">
                  <c:v>42695</c:v>
                </c:pt>
                <c:pt idx="326">
                  <c:v>42696</c:v>
                </c:pt>
                <c:pt idx="327">
                  <c:v>42697</c:v>
                </c:pt>
                <c:pt idx="328">
                  <c:v>42698</c:v>
                </c:pt>
                <c:pt idx="329">
                  <c:v>42699</c:v>
                </c:pt>
                <c:pt idx="330">
                  <c:v>42700</c:v>
                </c:pt>
                <c:pt idx="331">
                  <c:v>42701</c:v>
                </c:pt>
                <c:pt idx="332">
                  <c:v>42702</c:v>
                </c:pt>
                <c:pt idx="333">
                  <c:v>42703</c:v>
                </c:pt>
                <c:pt idx="334">
                  <c:v>42704</c:v>
                </c:pt>
                <c:pt idx="335">
                  <c:v>42705</c:v>
                </c:pt>
                <c:pt idx="336">
                  <c:v>42706</c:v>
                </c:pt>
                <c:pt idx="337">
                  <c:v>42707</c:v>
                </c:pt>
                <c:pt idx="338">
                  <c:v>42708</c:v>
                </c:pt>
                <c:pt idx="339">
                  <c:v>42709</c:v>
                </c:pt>
                <c:pt idx="340">
                  <c:v>42710</c:v>
                </c:pt>
                <c:pt idx="341">
                  <c:v>42711</c:v>
                </c:pt>
                <c:pt idx="342">
                  <c:v>42712</c:v>
                </c:pt>
                <c:pt idx="343">
                  <c:v>42713</c:v>
                </c:pt>
                <c:pt idx="344">
                  <c:v>42714</c:v>
                </c:pt>
                <c:pt idx="345">
                  <c:v>42715</c:v>
                </c:pt>
                <c:pt idx="346">
                  <c:v>42716</c:v>
                </c:pt>
                <c:pt idx="347">
                  <c:v>42717</c:v>
                </c:pt>
                <c:pt idx="348">
                  <c:v>42718</c:v>
                </c:pt>
                <c:pt idx="349">
                  <c:v>42719</c:v>
                </c:pt>
                <c:pt idx="350">
                  <c:v>42720</c:v>
                </c:pt>
                <c:pt idx="351">
                  <c:v>42721</c:v>
                </c:pt>
                <c:pt idx="352">
                  <c:v>42722</c:v>
                </c:pt>
                <c:pt idx="353">
                  <c:v>42723</c:v>
                </c:pt>
                <c:pt idx="354">
                  <c:v>42724</c:v>
                </c:pt>
                <c:pt idx="355">
                  <c:v>42725</c:v>
                </c:pt>
                <c:pt idx="356">
                  <c:v>42726</c:v>
                </c:pt>
                <c:pt idx="357">
                  <c:v>42727</c:v>
                </c:pt>
                <c:pt idx="358">
                  <c:v>42728</c:v>
                </c:pt>
                <c:pt idx="359">
                  <c:v>42729</c:v>
                </c:pt>
                <c:pt idx="360">
                  <c:v>42730</c:v>
                </c:pt>
                <c:pt idx="361">
                  <c:v>42731</c:v>
                </c:pt>
                <c:pt idx="362">
                  <c:v>42732</c:v>
                </c:pt>
                <c:pt idx="363">
                  <c:v>42733</c:v>
                </c:pt>
                <c:pt idx="364">
                  <c:v>42734</c:v>
                </c:pt>
                <c:pt idx="365">
                  <c:v>42735</c:v>
                </c:pt>
              </c:numCache>
            </c:numRef>
          </c:cat>
          <c:val>
            <c:numRef>
              <c:f>Sheet1!$B$2:$B$367</c:f>
              <c:numCache>
                <c:formatCode>General</c:formatCode>
                <c:ptCount val="366"/>
                <c:pt idx="0">
                  <c:v>3</c:v>
                </c:pt>
                <c:pt idx="1">
                  <c:v>13</c:v>
                </c:pt>
                <c:pt idx="2">
                  <c:v>2</c:v>
                </c:pt>
                <c:pt idx="3">
                  <c:v>3</c:v>
                </c:pt>
                <c:pt idx="4">
                  <c:v>3</c:v>
                </c:pt>
                <c:pt idx="5">
                  <c:v>1</c:v>
                </c:pt>
                <c:pt idx="6">
                  <c:v>0</c:v>
                </c:pt>
                <c:pt idx="7">
                  <c:v>2</c:v>
                </c:pt>
                <c:pt idx="8">
                  <c:v>1</c:v>
                </c:pt>
                <c:pt idx="9">
                  <c:v>1</c:v>
                </c:pt>
                <c:pt idx="10">
                  <c:v>2</c:v>
                </c:pt>
                <c:pt idx="11">
                  <c:v>4</c:v>
                </c:pt>
                <c:pt idx="12">
                  <c:v>0</c:v>
                </c:pt>
                <c:pt idx="13">
                  <c:v>2</c:v>
                </c:pt>
                <c:pt idx="14">
                  <c:v>10</c:v>
                </c:pt>
                <c:pt idx="15">
                  <c:v>1</c:v>
                </c:pt>
                <c:pt idx="16">
                  <c:v>0</c:v>
                </c:pt>
                <c:pt idx="17">
                  <c:v>1</c:v>
                </c:pt>
                <c:pt idx="18">
                  <c:v>1</c:v>
                </c:pt>
                <c:pt idx="19">
                  <c:v>1</c:v>
                </c:pt>
                <c:pt idx="20">
                  <c:v>1</c:v>
                </c:pt>
                <c:pt idx="21">
                  <c:v>8</c:v>
                </c:pt>
                <c:pt idx="22">
                  <c:v>1</c:v>
                </c:pt>
                <c:pt idx="23">
                  <c:v>1</c:v>
                </c:pt>
                <c:pt idx="24">
                  <c:v>6</c:v>
                </c:pt>
                <c:pt idx="25">
                  <c:v>1</c:v>
                </c:pt>
                <c:pt idx="26">
                  <c:v>0</c:v>
                </c:pt>
                <c:pt idx="27">
                  <c:v>4</c:v>
                </c:pt>
                <c:pt idx="28">
                  <c:v>6274</c:v>
                </c:pt>
                <c:pt idx="29">
                  <c:v>4898</c:v>
                </c:pt>
                <c:pt idx="30">
                  <c:v>1271</c:v>
                </c:pt>
                <c:pt idx="31">
                  <c:v>1374</c:v>
                </c:pt>
                <c:pt idx="32">
                  <c:v>1229</c:v>
                </c:pt>
                <c:pt idx="33">
                  <c:v>637</c:v>
                </c:pt>
                <c:pt idx="34">
                  <c:v>318</c:v>
                </c:pt>
                <c:pt idx="35">
                  <c:v>1151</c:v>
                </c:pt>
                <c:pt idx="36">
                  <c:v>1307</c:v>
                </c:pt>
                <c:pt idx="37">
                  <c:v>642</c:v>
                </c:pt>
                <c:pt idx="38">
                  <c:v>513</c:v>
                </c:pt>
                <c:pt idx="39">
                  <c:v>235</c:v>
                </c:pt>
                <c:pt idx="40">
                  <c:v>608</c:v>
                </c:pt>
                <c:pt idx="41">
                  <c:v>179</c:v>
                </c:pt>
                <c:pt idx="42">
                  <c:v>90</c:v>
                </c:pt>
                <c:pt idx="43">
                  <c:v>61</c:v>
                </c:pt>
                <c:pt idx="44">
                  <c:v>64</c:v>
                </c:pt>
                <c:pt idx="45">
                  <c:v>33</c:v>
                </c:pt>
                <c:pt idx="46">
                  <c:v>17</c:v>
                </c:pt>
                <c:pt idx="47">
                  <c:v>23</c:v>
                </c:pt>
                <c:pt idx="48">
                  <c:v>13</c:v>
                </c:pt>
                <c:pt idx="49">
                  <c:v>19</c:v>
                </c:pt>
                <c:pt idx="50">
                  <c:v>18</c:v>
                </c:pt>
                <c:pt idx="51">
                  <c:v>18</c:v>
                </c:pt>
                <c:pt idx="52">
                  <c:v>48</c:v>
                </c:pt>
                <c:pt idx="53">
                  <c:v>26</c:v>
                </c:pt>
                <c:pt idx="54">
                  <c:v>9</c:v>
                </c:pt>
                <c:pt idx="55">
                  <c:v>11</c:v>
                </c:pt>
                <c:pt idx="56">
                  <c:v>16</c:v>
                </c:pt>
                <c:pt idx="57">
                  <c:v>16</c:v>
                </c:pt>
                <c:pt idx="58">
                  <c:v>6</c:v>
                </c:pt>
                <c:pt idx="59">
                  <c:v>13</c:v>
                </c:pt>
                <c:pt idx="60">
                  <c:v>15</c:v>
                </c:pt>
                <c:pt idx="61">
                  <c:v>9</c:v>
                </c:pt>
                <c:pt idx="62">
                  <c:v>7</c:v>
                </c:pt>
                <c:pt idx="63">
                  <c:v>295</c:v>
                </c:pt>
                <c:pt idx="64">
                  <c:v>466</c:v>
                </c:pt>
                <c:pt idx="65">
                  <c:v>47443</c:v>
                </c:pt>
                <c:pt idx="66">
                  <c:v>6365</c:v>
                </c:pt>
                <c:pt idx="67">
                  <c:v>601</c:v>
                </c:pt>
                <c:pt idx="68">
                  <c:v>455</c:v>
                </c:pt>
                <c:pt idx="69">
                  <c:v>1591</c:v>
                </c:pt>
                <c:pt idx="70">
                  <c:v>191615</c:v>
                </c:pt>
                <c:pt idx="71">
                  <c:v>29762</c:v>
                </c:pt>
                <c:pt idx="72">
                  <c:v>4468</c:v>
                </c:pt>
                <c:pt idx="73">
                  <c:v>2288</c:v>
                </c:pt>
                <c:pt idx="74">
                  <c:v>1719</c:v>
                </c:pt>
                <c:pt idx="75">
                  <c:v>813</c:v>
                </c:pt>
                <c:pt idx="76">
                  <c:v>592</c:v>
                </c:pt>
                <c:pt idx="77">
                  <c:v>554</c:v>
                </c:pt>
                <c:pt idx="78">
                  <c:v>271</c:v>
                </c:pt>
                <c:pt idx="79">
                  <c:v>296</c:v>
                </c:pt>
                <c:pt idx="80">
                  <c:v>223</c:v>
                </c:pt>
                <c:pt idx="81">
                  <c:v>168</c:v>
                </c:pt>
                <c:pt idx="82">
                  <c:v>199</c:v>
                </c:pt>
                <c:pt idx="83">
                  <c:v>193</c:v>
                </c:pt>
                <c:pt idx="84">
                  <c:v>236</c:v>
                </c:pt>
                <c:pt idx="85">
                  <c:v>123</c:v>
                </c:pt>
                <c:pt idx="86">
                  <c:v>150</c:v>
                </c:pt>
                <c:pt idx="87">
                  <c:v>101</c:v>
                </c:pt>
                <c:pt idx="88">
                  <c:v>87</c:v>
                </c:pt>
                <c:pt idx="89">
                  <c:v>99</c:v>
                </c:pt>
                <c:pt idx="90">
                  <c:v>80</c:v>
                </c:pt>
                <c:pt idx="91">
                  <c:v>484</c:v>
                </c:pt>
                <c:pt idx="92">
                  <c:v>332</c:v>
                </c:pt>
                <c:pt idx="93">
                  <c:v>634</c:v>
                </c:pt>
                <c:pt idx="94">
                  <c:v>628</c:v>
                </c:pt>
                <c:pt idx="95">
                  <c:v>376</c:v>
                </c:pt>
                <c:pt idx="96">
                  <c:v>506</c:v>
                </c:pt>
                <c:pt idx="97">
                  <c:v>492</c:v>
                </c:pt>
                <c:pt idx="98">
                  <c:v>131</c:v>
                </c:pt>
                <c:pt idx="99">
                  <c:v>78</c:v>
                </c:pt>
                <c:pt idx="100">
                  <c:v>264</c:v>
                </c:pt>
                <c:pt idx="101">
                  <c:v>399</c:v>
                </c:pt>
                <c:pt idx="102">
                  <c:v>475</c:v>
                </c:pt>
                <c:pt idx="103">
                  <c:v>149</c:v>
                </c:pt>
                <c:pt idx="104">
                  <c:v>403</c:v>
                </c:pt>
                <c:pt idx="105">
                  <c:v>959</c:v>
                </c:pt>
                <c:pt idx="106">
                  <c:v>264</c:v>
                </c:pt>
                <c:pt idx="107">
                  <c:v>124</c:v>
                </c:pt>
                <c:pt idx="108">
                  <c:v>64</c:v>
                </c:pt>
                <c:pt idx="109">
                  <c:v>90</c:v>
                </c:pt>
                <c:pt idx="110">
                  <c:v>93</c:v>
                </c:pt>
                <c:pt idx="111">
                  <c:v>58</c:v>
                </c:pt>
                <c:pt idx="112">
                  <c:v>92</c:v>
                </c:pt>
                <c:pt idx="113">
                  <c:v>84</c:v>
                </c:pt>
                <c:pt idx="114">
                  <c:v>204</c:v>
                </c:pt>
                <c:pt idx="115">
                  <c:v>104</c:v>
                </c:pt>
                <c:pt idx="116">
                  <c:v>93</c:v>
                </c:pt>
                <c:pt idx="117">
                  <c:v>120</c:v>
                </c:pt>
                <c:pt idx="118">
                  <c:v>43</c:v>
                </c:pt>
                <c:pt idx="119">
                  <c:v>1610</c:v>
                </c:pt>
                <c:pt idx="120">
                  <c:v>1343</c:v>
                </c:pt>
                <c:pt idx="121">
                  <c:v>1695</c:v>
                </c:pt>
                <c:pt idx="122">
                  <c:v>772</c:v>
                </c:pt>
                <c:pt idx="123">
                  <c:v>359</c:v>
                </c:pt>
                <c:pt idx="124">
                  <c:v>4050</c:v>
                </c:pt>
                <c:pt idx="125">
                  <c:v>2888</c:v>
                </c:pt>
                <c:pt idx="126">
                  <c:v>606</c:v>
                </c:pt>
                <c:pt idx="127">
                  <c:v>5035</c:v>
                </c:pt>
                <c:pt idx="128">
                  <c:v>4241</c:v>
                </c:pt>
                <c:pt idx="129">
                  <c:v>1383</c:v>
                </c:pt>
                <c:pt idx="130">
                  <c:v>414</c:v>
                </c:pt>
                <c:pt idx="131">
                  <c:v>1443</c:v>
                </c:pt>
                <c:pt idx="132">
                  <c:v>683</c:v>
                </c:pt>
                <c:pt idx="133">
                  <c:v>291</c:v>
                </c:pt>
                <c:pt idx="134">
                  <c:v>94</c:v>
                </c:pt>
                <c:pt idx="135">
                  <c:v>605</c:v>
                </c:pt>
                <c:pt idx="136">
                  <c:v>229</c:v>
                </c:pt>
                <c:pt idx="137">
                  <c:v>140</c:v>
                </c:pt>
                <c:pt idx="138">
                  <c:v>870</c:v>
                </c:pt>
                <c:pt idx="139">
                  <c:v>620</c:v>
                </c:pt>
                <c:pt idx="140">
                  <c:v>583</c:v>
                </c:pt>
                <c:pt idx="141">
                  <c:v>130</c:v>
                </c:pt>
                <c:pt idx="142">
                  <c:v>181</c:v>
                </c:pt>
                <c:pt idx="143">
                  <c:v>1690</c:v>
                </c:pt>
                <c:pt idx="144">
                  <c:v>548</c:v>
                </c:pt>
                <c:pt idx="145">
                  <c:v>86</c:v>
                </c:pt>
                <c:pt idx="146">
                  <c:v>3662</c:v>
                </c:pt>
                <c:pt idx="147">
                  <c:v>2918</c:v>
                </c:pt>
                <c:pt idx="148">
                  <c:v>969</c:v>
                </c:pt>
                <c:pt idx="149">
                  <c:v>1467</c:v>
                </c:pt>
                <c:pt idx="150">
                  <c:v>899</c:v>
                </c:pt>
                <c:pt idx="151">
                  <c:v>475</c:v>
                </c:pt>
                <c:pt idx="152">
                  <c:v>4130</c:v>
                </c:pt>
                <c:pt idx="153">
                  <c:v>4776</c:v>
                </c:pt>
                <c:pt idx="154">
                  <c:v>1441</c:v>
                </c:pt>
                <c:pt idx="155">
                  <c:v>461</c:v>
                </c:pt>
                <c:pt idx="156">
                  <c:v>170</c:v>
                </c:pt>
                <c:pt idx="157">
                  <c:v>1376</c:v>
                </c:pt>
                <c:pt idx="158">
                  <c:v>875</c:v>
                </c:pt>
                <c:pt idx="159">
                  <c:v>711</c:v>
                </c:pt>
                <c:pt idx="160">
                  <c:v>444</c:v>
                </c:pt>
                <c:pt idx="161">
                  <c:v>280</c:v>
                </c:pt>
                <c:pt idx="162">
                  <c:v>329</c:v>
                </c:pt>
                <c:pt idx="163">
                  <c:v>806</c:v>
                </c:pt>
                <c:pt idx="164">
                  <c:v>819</c:v>
                </c:pt>
                <c:pt idx="165">
                  <c:v>522</c:v>
                </c:pt>
                <c:pt idx="166">
                  <c:v>185</c:v>
                </c:pt>
                <c:pt idx="167">
                  <c:v>306</c:v>
                </c:pt>
                <c:pt idx="168">
                  <c:v>286</c:v>
                </c:pt>
                <c:pt idx="169">
                  <c:v>156</c:v>
                </c:pt>
                <c:pt idx="170">
                  <c:v>108</c:v>
                </c:pt>
                <c:pt idx="171">
                  <c:v>146</c:v>
                </c:pt>
                <c:pt idx="172">
                  <c:v>219</c:v>
                </c:pt>
                <c:pt idx="173">
                  <c:v>1269</c:v>
                </c:pt>
                <c:pt idx="174">
                  <c:v>680</c:v>
                </c:pt>
                <c:pt idx="175">
                  <c:v>304</c:v>
                </c:pt>
                <c:pt idx="176">
                  <c:v>1652</c:v>
                </c:pt>
                <c:pt idx="177">
                  <c:v>997</c:v>
                </c:pt>
                <c:pt idx="178">
                  <c:v>703</c:v>
                </c:pt>
                <c:pt idx="179">
                  <c:v>445</c:v>
                </c:pt>
                <c:pt idx="180">
                  <c:v>1351</c:v>
                </c:pt>
                <c:pt idx="181">
                  <c:v>657</c:v>
                </c:pt>
                <c:pt idx="182">
                  <c:v>335</c:v>
                </c:pt>
                <c:pt idx="183">
                  <c:v>204</c:v>
                </c:pt>
                <c:pt idx="184">
                  <c:v>299</c:v>
                </c:pt>
                <c:pt idx="185">
                  <c:v>1113</c:v>
                </c:pt>
                <c:pt idx="186">
                  <c:v>273</c:v>
                </c:pt>
                <c:pt idx="187">
                  <c:v>381</c:v>
                </c:pt>
                <c:pt idx="188">
                  <c:v>295</c:v>
                </c:pt>
                <c:pt idx="189">
                  <c:v>114</c:v>
                </c:pt>
                <c:pt idx="190">
                  <c:v>146</c:v>
                </c:pt>
                <c:pt idx="191">
                  <c:v>223</c:v>
                </c:pt>
                <c:pt idx="192">
                  <c:v>191</c:v>
                </c:pt>
                <c:pt idx="193">
                  <c:v>450</c:v>
                </c:pt>
                <c:pt idx="194">
                  <c:v>1565</c:v>
                </c:pt>
                <c:pt idx="195">
                  <c:v>536</c:v>
                </c:pt>
                <c:pt idx="196">
                  <c:v>1088</c:v>
                </c:pt>
                <c:pt idx="197">
                  <c:v>1681</c:v>
                </c:pt>
                <c:pt idx="198">
                  <c:v>1269</c:v>
                </c:pt>
                <c:pt idx="199">
                  <c:v>884</c:v>
                </c:pt>
                <c:pt idx="200">
                  <c:v>613</c:v>
                </c:pt>
                <c:pt idx="201">
                  <c:v>352</c:v>
                </c:pt>
                <c:pt idx="202">
                  <c:v>225</c:v>
                </c:pt>
                <c:pt idx="203">
                  <c:v>450</c:v>
                </c:pt>
                <c:pt idx="204">
                  <c:v>704</c:v>
                </c:pt>
                <c:pt idx="205">
                  <c:v>670</c:v>
                </c:pt>
                <c:pt idx="206">
                  <c:v>813</c:v>
                </c:pt>
                <c:pt idx="207">
                  <c:v>274</c:v>
                </c:pt>
                <c:pt idx="208">
                  <c:v>130</c:v>
                </c:pt>
                <c:pt idx="209">
                  <c:v>139</c:v>
                </c:pt>
                <c:pt idx="210">
                  <c:v>119</c:v>
                </c:pt>
                <c:pt idx="211">
                  <c:v>140</c:v>
                </c:pt>
                <c:pt idx="212">
                  <c:v>323</c:v>
                </c:pt>
                <c:pt idx="213">
                  <c:v>1283</c:v>
                </c:pt>
                <c:pt idx="214">
                  <c:v>443</c:v>
                </c:pt>
                <c:pt idx="215">
                  <c:v>313</c:v>
                </c:pt>
                <c:pt idx="216">
                  <c:v>825</c:v>
                </c:pt>
                <c:pt idx="217">
                  <c:v>3769</c:v>
                </c:pt>
                <c:pt idx="218">
                  <c:v>1616</c:v>
                </c:pt>
                <c:pt idx="219">
                  <c:v>2428</c:v>
                </c:pt>
                <c:pt idx="220">
                  <c:v>1594</c:v>
                </c:pt>
                <c:pt idx="221">
                  <c:v>11089</c:v>
                </c:pt>
                <c:pt idx="222">
                  <c:v>18312</c:v>
                </c:pt>
                <c:pt idx="223">
                  <c:v>15272</c:v>
                </c:pt>
                <c:pt idx="224">
                  <c:v>11938</c:v>
                </c:pt>
                <c:pt idx="225">
                  <c:v>7157</c:v>
                </c:pt>
                <c:pt idx="226">
                  <c:v>4268</c:v>
                </c:pt>
                <c:pt idx="227">
                  <c:v>10227</c:v>
                </c:pt>
                <c:pt idx="228">
                  <c:v>18004</c:v>
                </c:pt>
                <c:pt idx="229">
                  <c:v>8872</c:v>
                </c:pt>
                <c:pt idx="230">
                  <c:v>4221</c:v>
                </c:pt>
                <c:pt idx="231">
                  <c:v>4260</c:v>
                </c:pt>
                <c:pt idx="232">
                  <c:v>6434</c:v>
                </c:pt>
                <c:pt idx="233">
                  <c:v>5370</c:v>
                </c:pt>
                <c:pt idx="234">
                  <c:v>3391</c:v>
                </c:pt>
                <c:pt idx="235">
                  <c:v>1595</c:v>
                </c:pt>
                <c:pt idx="236">
                  <c:v>1922</c:v>
                </c:pt>
                <c:pt idx="237">
                  <c:v>2443</c:v>
                </c:pt>
                <c:pt idx="238">
                  <c:v>1562</c:v>
                </c:pt>
                <c:pt idx="239">
                  <c:v>1210</c:v>
                </c:pt>
                <c:pt idx="240">
                  <c:v>1127</c:v>
                </c:pt>
                <c:pt idx="241">
                  <c:v>1402</c:v>
                </c:pt>
                <c:pt idx="242">
                  <c:v>1650</c:v>
                </c:pt>
                <c:pt idx="243">
                  <c:v>1093</c:v>
                </c:pt>
                <c:pt idx="244">
                  <c:v>1609</c:v>
                </c:pt>
                <c:pt idx="245">
                  <c:v>2231</c:v>
                </c:pt>
                <c:pt idx="246">
                  <c:v>1394</c:v>
                </c:pt>
                <c:pt idx="247">
                  <c:v>1466</c:v>
                </c:pt>
                <c:pt idx="248">
                  <c:v>3073</c:v>
                </c:pt>
                <c:pt idx="249">
                  <c:v>1528</c:v>
                </c:pt>
                <c:pt idx="250">
                  <c:v>545</c:v>
                </c:pt>
                <c:pt idx="251">
                  <c:v>528</c:v>
                </c:pt>
                <c:pt idx="252">
                  <c:v>840</c:v>
                </c:pt>
                <c:pt idx="253">
                  <c:v>919</c:v>
                </c:pt>
                <c:pt idx="254">
                  <c:v>1147</c:v>
                </c:pt>
                <c:pt idx="255">
                  <c:v>1184</c:v>
                </c:pt>
                <c:pt idx="256">
                  <c:v>979</c:v>
                </c:pt>
                <c:pt idx="257">
                  <c:v>752</c:v>
                </c:pt>
                <c:pt idx="258">
                  <c:v>1521</c:v>
                </c:pt>
                <c:pt idx="259">
                  <c:v>2862</c:v>
                </c:pt>
                <c:pt idx="260">
                  <c:v>1520</c:v>
                </c:pt>
                <c:pt idx="261">
                  <c:v>785</c:v>
                </c:pt>
                <c:pt idx="262">
                  <c:v>566</c:v>
                </c:pt>
                <c:pt idx="263">
                  <c:v>570</c:v>
                </c:pt>
                <c:pt idx="264">
                  <c:v>1011</c:v>
                </c:pt>
                <c:pt idx="265">
                  <c:v>2453</c:v>
                </c:pt>
                <c:pt idx="266">
                  <c:v>2714</c:v>
                </c:pt>
                <c:pt idx="267">
                  <c:v>4985</c:v>
                </c:pt>
                <c:pt idx="268">
                  <c:v>2544</c:v>
                </c:pt>
                <c:pt idx="269">
                  <c:v>2166</c:v>
                </c:pt>
                <c:pt idx="270">
                  <c:v>2687</c:v>
                </c:pt>
                <c:pt idx="271">
                  <c:v>2173</c:v>
                </c:pt>
                <c:pt idx="272">
                  <c:v>1958</c:v>
                </c:pt>
                <c:pt idx="273">
                  <c:v>1399</c:v>
                </c:pt>
                <c:pt idx="274">
                  <c:v>1289</c:v>
                </c:pt>
                <c:pt idx="275">
                  <c:v>2112</c:v>
                </c:pt>
                <c:pt idx="276">
                  <c:v>1369</c:v>
                </c:pt>
                <c:pt idx="277">
                  <c:v>951</c:v>
                </c:pt>
                <c:pt idx="278">
                  <c:v>506</c:v>
                </c:pt>
                <c:pt idx="279">
                  <c:v>1685</c:v>
                </c:pt>
                <c:pt idx="280">
                  <c:v>2129</c:v>
                </c:pt>
                <c:pt idx="281">
                  <c:v>1236</c:v>
                </c:pt>
                <c:pt idx="282">
                  <c:v>560</c:v>
                </c:pt>
                <c:pt idx="283">
                  <c:v>223</c:v>
                </c:pt>
                <c:pt idx="284">
                  <c:v>1070</c:v>
                </c:pt>
                <c:pt idx="285">
                  <c:v>594</c:v>
                </c:pt>
                <c:pt idx="286">
                  <c:v>1439</c:v>
                </c:pt>
                <c:pt idx="287">
                  <c:v>534</c:v>
                </c:pt>
                <c:pt idx="288">
                  <c:v>532</c:v>
                </c:pt>
                <c:pt idx="289">
                  <c:v>671</c:v>
                </c:pt>
                <c:pt idx="290">
                  <c:v>873</c:v>
                </c:pt>
                <c:pt idx="291">
                  <c:v>3701</c:v>
                </c:pt>
                <c:pt idx="292">
                  <c:v>2555</c:v>
                </c:pt>
                <c:pt idx="293">
                  <c:v>8126</c:v>
                </c:pt>
                <c:pt idx="294">
                  <c:v>2269</c:v>
                </c:pt>
                <c:pt idx="295">
                  <c:v>1180</c:v>
                </c:pt>
                <c:pt idx="296">
                  <c:v>1250</c:v>
                </c:pt>
                <c:pt idx="297">
                  <c:v>1460</c:v>
                </c:pt>
                <c:pt idx="298">
                  <c:v>3189</c:v>
                </c:pt>
                <c:pt idx="299">
                  <c:v>1992</c:v>
                </c:pt>
                <c:pt idx="300">
                  <c:v>1621</c:v>
                </c:pt>
                <c:pt idx="301">
                  <c:v>4171</c:v>
                </c:pt>
                <c:pt idx="302">
                  <c:v>8555</c:v>
                </c:pt>
                <c:pt idx="303">
                  <c:v>6171</c:v>
                </c:pt>
                <c:pt idx="304">
                  <c:v>1447</c:v>
                </c:pt>
                <c:pt idx="305">
                  <c:v>1330</c:v>
                </c:pt>
                <c:pt idx="306">
                  <c:v>2411</c:v>
                </c:pt>
                <c:pt idx="307">
                  <c:v>44531</c:v>
                </c:pt>
                <c:pt idx="308">
                  <c:v>14890</c:v>
                </c:pt>
                <c:pt idx="309">
                  <c:v>8408</c:v>
                </c:pt>
                <c:pt idx="310">
                  <c:v>6894</c:v>
                </c:pt>
                <c:pt idx="311">
                  <c:v>6214</c:v>
                </c:pt>
                <c:pt idx="312">
                  <c:v>4266</c:v>
                </c:pt>
                <c:pt idx="313">
                  <c:v>5666</c:v>
                </c:pt>
                <c:pt idx="314">
                  <c:v>4579</c:v>
                </c:pt>
                <c:pt idx="315">
                  <c:v>5012</c:v>
                </c:pt>
                <c:pt idx="316">
                  <c:v>4056</c:v>
                </c:pt>
                <c:pt idx="317">
                  <c:v>4907</c:v>
                </c:pt>
                <c:pt idx="318">
                  <c:v>2495</c:v>
                </c:pt>
                <c:pt idx="319">
                  <c:v>1719</c:v>
                </c:pt>
                <c:pt idx="320">
                  <c:v>7094</c:v>
                </c:pt>
                <c:pt idx="321">
                  <c:v>3758</c:v>
                </c:pt>
                <c:pt idx="322">
                  <c:v>3413</c:v>
                </c:pt>
                <c:pt idx="323">
                  <c:v>2962</c:v>
                </c:pt>
                <c:pt idx="324">
                  <c:v>2178</c:v>
                </c:pt>
                <c:pt idx="325">
                  <c:v>3003</c:v>
                </c:pt>
                <c:pt idx="326">
                  <c:v>2233</c:v>
                </c:pt>
                <c:pt idx="327">
                  <c:v>2010</c:v>
                </c:pt>
                <c:pt idx="328">
                  <c:v>2935</c:v>
                </c:pt>
                <c:pt idx="329">
                  <c:v>4861</c:v>
                </c:pt>
                <c:pt idx="330">
                  <c:v>4285</c:v>
                </c:pt>
                <c:pt idx="331">
                  <c:v>3197</c:v>
                </c:pt>
                <c:pt idx="332">
                  <c:v>2609</c:v>
                </c:pt>
                <c:pt idx="333">
                  <c:v>4342</c:v>
                </c:pt>
                <c:pt idx="334">
                  <c:v>3347</c:v>
                </c:pt>
                <c:pt idx="335">
                  <c:v>5159</c:v>
                </c:pt>
                <c:pt idx="336">
                  <c:v>3397</c:v>
                </c:pt>
                <c:pt idx="337">
                  <c:v>1096</c:v>
                </c:pt>
                <c:pt idx="338">
                  <c:v>1371</c:v>
                </c:pt>
                <c:pt idx="339">
                  <c:v>1804</c:v>
                </c:pt>
                <c:pt idx="340">
                  <c:v>1759</c:v>
                </c:pt>
                <c:pt idx="341">
                  <c:v>1689</c:v>
                </c:pt>
                <c:pt idx="342">
                  <c:v>2114</c:v>
                </c:pt>
                <c:pt idx="343">
                  <c:v>1577</c:v>
                </c:pt>
                <c:pt idx="344">
                  <c:v>1234</c:v>
                </c:pt>
                <c:pt idx="345">
                  <c:v>1246</c:v>
                </c:pt>
                <c:pt idx="346">
                  <c:v>2842</c:v>
                </c:pt>
                <c:pt idx="347">
                  <c:v>1285</c:v>
                </c:pt>
                <c:pt idx="348">
                  <c:v>2766</c:v>
                </c:pt>
                <c:pt idx="349">
                  <c:v>3278</c:v>
                </c:pt>
                <c:pt idx="350">
                  <c:v>2928</c:v>
                </c:pt>
                <c:pt idx="351">
                  <c:v>1980</c:v>
                </c:pt>
                <c:pt idx="352">
                  <c:v>2296</c:v>
                </c:pt>
                <c:pt idx="353">
                  <c:v>2816</c:v>
                </c:pt>
                <c:pt idx="354">
                  <c:v>383</c:v>
                </c:pt>
                <c:pt idx="355">
                  <c:v>1775</c:v>
                </c:pt>
                <c:pt idx="356">
                  <c:v>1986</c:v>
                </c:pt>
                <c:pt idx="357">
                  <c:v>2449</c:v>
                </c:pt>
                <c:pt idx="358">
                  <c:v>1581</c:v>
                </c:pt>
                <c:pt idx="359">
                  <c:v>1755</c:v>
                </c:pt>
                <c:pt idx="360">
                  <c:v>3634</c:v>
                </c:pt>
                <c:pt idx="361">
                  <c:v>1383</c:v>
                </c:pt>
                <c:pt idx="362">
                  <c:v>1256</c:v>
                </c:pt>
                <c:pt idx="363">
                  <c:v>1455</c:v>
                </c:pt>
                <c:pt idx="364">
                  <c:v>1692</c:v>
                </c:pt>
                <c:pt idx="365">
                  <c:v>1431</c:v>
                </c:pt>
              </c:numCache>
            </c:numRef>
          </c:val>
          <c:smooth val="0"/>
          <c:extLst>
            <c:ext xmlns:c16="http://schemas.microsoft.com/office/drawing/2014/chart" uri="{C3380CC4-5D6E-409C-BE32-E72D297353CC}">
              <c16:uniqueId val="{00000000-D4AB-4E3A-B085-0B0769061495}"/>
            </c:ext>
          </c:extLst>
        </c:ser>
        <c:dLbls>
          <c:showLegendKey val="0"/>
          <c:showVal val="0"/>
          <c:showCatName val="0"/>
          <c:showSerName val="0"/>
          <c:showPercent val="0"/>
          <c:showBubbleSize val="0"/>
        </c:dLbls>
        <c:smooth val="0"/>
        <c:axId val="226466224"/>
        <c:axId val="232933224"/>
      </c:lineChart>
      <c:dateAx>
        <c:axId val="226466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933224"/>
        <c:crosses val="autoZero"/>
        <c:auto val="1"/>
        <c:lblOffset val="100"/>
        <c:baseTimeUnit val="days"/>
      </c:dateAx>
      <c:valAx>
        <c:axId val="232933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466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Bettina und Bommes</c:v>
                </c:pt>
              </c:strCache>
            </c:strRef>
          </c:cat>
          <c:val>
            <c:numRef>
              <c:f>Sheet1!$B$2</c:f>
              <c:numCache>
                <c:formatCode>General</c:formatCode>
                <c:ptCount val="1"/>
                <c:pt idx="0">
                  <c:v>138</c:v>
                </c:pt>
              </c:numCache>
            </c:numRef>
          </c:val>
          <c:extLst>
            <c:ext xmlns:c16="http://schemas.microsoft.com/office/drawing/2014/chart" uri="{C3380CC4-5D6E-409C-BE32-E72D297353CC}">
              <c16:uniqueId val="{00000000-2D43-4AC6-BB48-53D57A552002}"/>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Bettina und Bommes</c:v>
                </c:pt>
              </c:strCache>
            </c:strRef>
          </c:cat>
          <c:val>
            <c:numRef>
              <c:f>Sheet1!$C$2</c:f>
              <c:numCache>
                <c:formatCode>General</c:formatCode>
                <c:ptCount val="1"/>
                <c:pt idx="0">
                  <c:v>7</c:v>
                </c:pt>
              </c:numCache>
            </c:numRef>
          </c:val>
          <c:extLst>
            <c:ext xmlns:c16="http://schemas.microsoft.com/office/drawing/2014/chart" uri="{C3380CC4-5D6E-409C-BE32-E72D297353CC}">
              <c16:uniqueId val="{00000001-2D43-4AC6-BB48-53D57A552002}"/>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Bettina und Bommes</c:v>
                </c:pt>
              </c:strCache>
            </c:strRef>
          </c:cat>
          <c:val>
            <c:numRef>
              <c:f>Sheet1!$D$2</c:f>
              <c:numCache>
                <c:formatCode>General</c:formatCode>
                <c:ptCount val="1"/>
                <c:pt idx="0">
                  <c:v>248</c:v>
                </c:pt>
              </c:numCache>
            </c:numRef>
          </c:val>
          <c:extLst>
            <c:ext xmlns:c16="http://schemas.microsoft.com/office/drawing/2014/chart" uri="{C3380CC4-5D6E-409C-BE32-E72D297353CC}">
              <c16:uniqueId val="{00000002-2D43-4AC6-BB48-53D57A552002}"/>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Bettina und Bommes</c:v>
                </c:pt>
              </c:strCache>
            </c:strRef>
          </c:cat>
          <c:val>
            <c:numRef>
              <c:f>Sheet1!$E$2</c:f>
              <c:numCache>
                <c:formatCode>General</c:formatCode>
                <c:ptCount val="1"/>
                <c:pt idx="0">
                  <c:v>4</c:v>
                </c:pt>
              </c:numCache>
            </c:numRef>
          </c:val>
          <c:extLst>
            <c:ext xmlns:c16="http://schemas.microsoft.com/office/drawing/2014/chart" uri="{C3380CC4-5D6E-409C-BE32-E72D297353CC}">
              <c16:uniqueId val="{00000003-2D43-4AC6-BB48-53D57A552002}"/>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Bettina und Bommes</c:v>
                </c:pt>
              </c:strCache>
            </c:strRef>
          </c:cat>
          <c:val>
            <c:numRef>
              <c:f>Sheet1!$F$2</c:f>
              <c:numCache>
                <c:formatCode>General</c:formatCode>
                <c:ptCount val="1"/>
                <c:pt idx="0">
                  <c:v>175</c:v>
                </c:pt>
              </c:numCache>
            </c:numRef>
          </c:val>
          <c:extLst>
            <c:ext xmlns:c16="http://schemas.microsoft.com/office/drawing/2014/chart" uri="{C3380CC4-5D6E-409C-BE32-E72D297353CC}">
              <c16:uniqueId val="{00000004-2D43-4AC6-BB48-53D57A552002}"/>
            </c:ext>
          </c:extLst>
        </c:ser>
        <c:dLbls>
          <c:showLegendKey val="0"/>
          <c:showVal val="0"/>
          <c:showCatName val="0"/>
          <c:showSerName val="0"/>
          <c:showPercent val="0"/>
          <c:showBubbleSize val="0"/>
        </c:dLbls>
        <c:gapWidth val="150"/>
        <c:overlap val="100"/>
        <c:axId val="258539104"/>
        <c:axId val="226469832"/>
      </c:barChart>
      <c:catAx>
        <c:axId val="258539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469832"/>
        <c:crosses val="autoZero"/>
        <c:auto val="1"/>
        <c:lblAlgn val="ctr"/>
        <c:lblOffset val="100"/>
        <c:noMultiLvlLbl val="0"/>
      </c:catAx>
      <c:valAx>
        <c:axId val="2264698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539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Social Media - Evaluation</a:t>
            </a:r>
            <a:endParaRPr lang="en-US"/>
          </a:p>
        </p:txBody>
      </p:sp>
      <p:sp>
        <p:nvSpPr>
          <p:cNvPr id="3" name="Subtitle 2"/>
          <p:cNvSpPr>
            <a:spLocks noGrp="1"/>
          </p:cNvSpPr>
          <p:nvPr>
            <p:ph type="subTitle" idx="1"/>
          </p:nvPr>
        </p:nvSpPr>
        <p:spPr/>
        <p:txBody>
          <a:bodyPr/>
          <a:lstStyle/>
          <a:p>
            <a:r>
              <a:rPr lang="en-US"/>
              <a:t>NDR</a:t>
            </a:r>
            <a:endParaRPr lang="en-US"/>
          </a:p>
        </p:txBody>
      </p:sp>
    </p:spTree>
    <p:extLst>
      <p:ext uri="{BB962C8B-B14F-4D97-AF65-F5344CB8AC3E}">
        <p14:creationId xmlns:p14="http://schemas.microsoft.com/office/powerpoint/2010/main" val="40625587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Potenz.Reichw.,Aktive Nutzer,I-Rate,Fans</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739044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50084619"/>
                    </a:ext>
                  </a:extLst>
                </a:gridCol>
                <a:gridCol w="2468880">
                  <a:extLst>
                    <a:ext uri="{9D8B030D-6E8A-4147-A177-3AD203B41FA5}">
                      <a16:colId xmlns:a16="http://schemas.microsoft.com/office/drawing/2014/main" val="3216396059"/>
                    </a:ext>
                  </a:extLst>
                </a:gridCol>
                <a:gridCol w="1645920">
                  <a:extLst>
                    <a:ext uri="{9D8B030D-6E8A-4147-A177-3AD203B41FA5}">
                      <a16:colId xmlns:a16="http://schemas.microsoft.com/office/drawing/2014/main" val="2997096052"/>
                    </a:ext>
                  </a:extLst>
                </a:gridCol>
                <a:gridCol w="1645920">
                  <a:extLst>
                    <a:ext uri="{9D8B030D-6E8A-4147-A177-3AD203B41FA5}">
                      <a16:colId xmlns:a16="http://schemas.microsoft.com/office/drawing/2014/main" val="1617819604"/>
                    </a:ext>
                  </a:extLst>
                </a:gridCol>
                <a:gridCol w="822960">
                  <a:extLst>
                    <a:ext uri="{9D8B030D-6E8A-4147-A177-3AD203B41FA5}">
                      <a16:colId xmlns:a16="http://schemas.microsoft.com/office/drawing/2014/main" val="1370716970"/>
                    </a:ext>
                  </a:extLst>
                </a:gridCol>
              </a:tblGrid>
              <a:tr h="370840">
                <a:tc>
                  <a:txBody>
                    <a:bodyPr/>
                    <a:lstStyle/>
                    <a:p>
                      <a:r>
                        <a:rPr lang="en-US" sz="1000"/>
                        <a:t>Name</a:t>
                      </a:r>
                      <a:endParaRPr lang="en-US" sz="1000"/>
                    </a:p>
                  </a:txBody>
                  <a:tcPr/>
                </a:tc>
                <a:tc>
                  <a:txBody>
                    <a:bodyPr/>
                    <a:lstStyle/>
                    <a:p>
                      <a:r>
                        <a:rPr lang="de-DE" sz="1000"/>
                        <a:t>Ø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endParaRPr lang="en-US" sz="1000"/>
                    </a:p>
                  </a:txBody>
                  <a:tcPr/>
                </a:tc>
                <a:extLst>
                  <a:ext uri="{0D108BD9-81ED-4DB2-BD59-A6C34878D82A}">
                    <a16:rowId xmlns:a16="http://schemas.microsoft.com/office/drawing/2014/main" val="4080243200"/>
                  </a:ext>
                </a:extLst>
              </a:tr>
              <a:tr h="370840">
                <a:tc>
                  <a:txBody>
                    <a:bodyPr/>
                    <a:lstStyle/>
                    <a:p>
                      <a:r>
                        <a:rPr lang="en-US" sz="1000"/>
                        <a:t>Bettina und Bommes</a:t>
                      </a:r>
                      <a:endParaRPr lang="en-US" sz="1000"/>
                    </a:p>
                  </a:txBody>
                  <a:tcPr/>
                </a:tc>
                <a:tc>
                  <a:txBody>
                    <a:bodyPr/>
                    <a:lstStyle/>
                    <a:p>
                      <a:r>
                        <a:rPr lang="en-US" sz="1000"/>
                        <a:t>31409</a:t>
                      </a:r>
                      <a:endParaRPr lang="en-US" sz="1000"/>
                    </a:p>
                  </a:txBody>
                  <a:tcPr/>
                </a:tc>
                <a:tc>
                  <a:txBody>
                    <a:bodyPr/>
                    <a:lstStyle/>
                    <a:p>
                      <a:r>
                        <a:rPr lang="en-US" sz="1000"/>
                        <a:t>1330</a:t>
                      </a:r>
                      <a:endParaRPr lang="en-US" sz="1000"/>
                    </a:p>
                  </a:txBody>
                  <a:tcPr/>
                </a:tc>
                <a:tc>
                  <a:txBody>
                    <a:bodyPr/>
                    <a:lstStyle/>
                    <a:p>
                      <a:r>
                        <a:rPr lang="en-US" sz="1000"/>
                        <a:t>4.0%</a:t>
                      </a:r>
                      <a:endParaRPr lang="en-US" sz="1000"/>
                    </a:p>
                  </a:txBody>
                  <a:tcPr/>
                </a:tc>
                <a:tc>
                  <a:txBody>
                    <a:bodyPr/>
                    <a:lstStyle/>
                    <a:p>
                      <a:r>
                        <a:rPr lang="en-US" sz="1000"/>
                        <a:t>14255</a:t>
                      </a:r>
                      <a:endParaRPr lang="en-US" sz="1000"/>
                    </a:p>
                  </a:txBody>
                  <a:tcPr/>
                </a:tc>
                <a:extLst>
                  <a:ext uri="{0D108BD9-81ED-4DB2-BD59-A6C34878D82A}">
                    <a16:rowId xmlns:a16="http://schemas.microsoft.com/office/drawing/2014/main" val="2293244199"/>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6791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Fans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880448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7596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Potenzielle Reichweite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42708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78753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Aktive Nutzer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895801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03200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Video-Starts ab 10 Sek.</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772960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4689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Durchschnitt Potenzi. Reichweite pro Tag</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969135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996314448"/>
                    </a:ext>
                  </a:extLst>
                </a:gridCol>
                <a:gridCol w="1645920">
                  <a:extLst>
                    <a:ext uri="{9D8B030D-6E8A-4147-A177-3AD203B41FA5}">
                      <a16:colId xmlns:a16="http://schemas.microsoft.com/office/drawing/2014/main" val="1641689024"/>
                    </a:ext>
                  </a:extLst>
                </a:gridCol>
                <a:gridCol w="1234440">
                  <a:extLst>
                    <a:ext uri="{9D8B030D-6E8A-4147-A177-3AD203B41FA5}">
                      <a16:colId xmlns:a16="http://schemas.microsoft.com/office/drawing/2014/main" val="3375732844"/>
                    </a:ext>
                  </a:extLst>
                </a:gridCol>
                <a:gridCol w="1234440">
                  <a:extLst>
                    <a:ext uri="{9D8B030D-6E8A-4147-A177-3AD203B41FA5}">
                      <a16:colId xmlns:a16="http://schemas.microsoft.com/office/drawing/2014/main" val="3255498868"/>
                    </a:ext>
                  </a:extLst>
                </a:gridCol>
                <a:gridCol w="1234440">
                  <a:extLst>
                    <a:ext uri="{9D8B030D-6E8A-4147-A177-3AD203B41FA5}">
                      <a16:colId xmlns:a16="http://schemas.microsoft.com/office/drawing/2014/main" val="3676433575"/>
                    </a:ext>
                  </a:extLst>
                </a:gridCol>
                <a:gridCol w="1234440">
                  <a:extLst>
                    <a:ext uri="{9D8B030D-6E8A-4147-A177-3AD203B41FA5}">
                      <a16:colId xmlns:a16="http://schemas.microsoft.com/office/drawing/2014/main" val="3618870321"/>
                    </a:ext>
                  </a:extLst>
                </a:gridCol>
              </a:tblGrid>
              <a:tr h="370840">
                <a:tc>
                  <a:txBody>
                    <a:bodyPr/>
                    <a:lstStyle/>
                    <a:p>
                      <a:r>
                        <a:rPr lang="en-US" sz="1000"/>
                        <a:t>Name</a:t>
                      </a:r>
                      <a:endParaRPr lang="en-US" sz="1000"/>
                    </a:p>
                  </a:txBody>
                  <a:tcPr/>
                </a:tc>
                <a:tc>
                  <a:txBody>
                    <a:bodyPr/>
                    <a:lstStyle/>
                    <a:p>
                      <a:r>
                        <a:rPr lang="en-US" sz="1000"/>
                        <a:t>gesamt</a:t>
                      </a:r>
                      <a:endParaRPr lang="en-US" sz="1000"/>
                    </a:p>
                  </a:txBody>
                  <a:tcPr/>
                </a:tc>
                <a:tc>
                  <a:txBody>
                    <a:bodyPr/>
                    <a:lstStyle/>
                    <a:p>
                      <a:r>
                        <a:rPr lang="en-US" sz="1000"/>
                        <a:t>viral</a:t>
                      </a:r>
                      <a:endParaRPr lang="en-US" sz="1000"/>
                    </a:p>
                  </a:txBody>
                  <a:tcPr/>
                </a:tc>
                <a:tc>
                  <a:txBody>
                    <a:bodyPr/>
                    <a:lstStyle/>
                    <a:p>
                      <a:r>
                        <a:rPr lang="en-US" sz="1000"/>
                        <a:t>bezahlt</a:t>
                      </a:r>
                      <a:endParaRPr lang="en-US" sz="1000"/>
                    </a:p>
                  </a:txBody>
                  <a:tcPr/>
                </a:tc>
                <a:tc>
                  <a:txBody>
                    <a:bodyPr/>
                    <a:lstStyle/>
                    <a:p>
                      <a:r>
                        <a:rPr lang="en-US" sz="1000"/>
                        <a:t>organisch</a:t>
                      </a:r>
                      <a:endParaRPr lang="en-US" sz="1000"/>
                    </a:p>
                  </a:txBody>
                  <a:tcPr/>
                </a:tc>
                <a:tc>
                  <a:txBody>
                    <a:bodyPr/>
                    <a:lstStyle/>
                    <a:p>
                      <a:r>
                        <a:rPr lang="en-US" sz="1000"/>
                        <a:t>unbezahlt</a:t>
                      </a:r>
                      <a:endParaRPr lang="en-US" sz="1000"/>
                    </a:p>
                  </a:txBody>
                  <a:tcPr/>
                </a:tc>
                <a:extLst>
                  <a:ext uri="{0D108BD9-81ED-4DB2-BD59-A6C34878D82A}">
                    <a16:rowId xmlns:a16="http://schemas.microsoft.com/office/drawing/2014/main" val="3026995404"/>
                  </a:ext>
                </a:extLst>
              </a:tr>
              <a:tr h="370840">
                <a:tc>
                  <a:txBody>
                    <a:bodyPr/>
                    <a:lstStyle/>
                    <a:p>
                      <a:r>
                        <a:rPr lang="en-US" sz="1000"/>
                        <a:t>Bettina und Bommes</a:t>
                      </a:r>
                      <a:endParaRPr lang="en-US" sz="1000"/>
                    </a:p>
                  </a:txBody>
                  <a:tcPr/>
                </a:tc>
                <a:tc>
                  <a:txBody>
                    <a:bodyPr/>
                    <a:lstStyle/>
                    <a:p>
                      <a:r>
                        <a:rPr lang="en-US" sz="1000"/>
                        <a:t>31409</a:t>
                      </a:r>
                      <a:endParaRPr lang="en-US" sz="1000"/>
                    </a:p>
                  </a:txBody>
                  <a:tcPr/>
                </a:tc>
                <a:tc>
                  <a:txBody>
                    <a:bodyPr/>
                    <a:lstStyle/>
                    <a:p>
                      <a:r>
                        <a:rPr lang="en-US" sz="1000"/>
                        <a:t>8168</a:t>
                      </a:r>
                      <a:endParaRPr lang="en-US" sz="1000"/>
                    </a:p>
                  </a:txBody>
                  <a:tcPr/>
                </a:tc>
                <a:tc>
                  <a:txBody>
                    <a:bodyPr/>
                    <a:lstStyle/>
                    <a:p>
                      <a:r>
                        <a:rPr lang="en-US" sz="1000"/>
                        <a:t>0</a:t>
                      </a:r>
                      <a:endParaRPr lang="en-US" sz="1000"/>
                    </a:p>
                  </a:txBody>
                  <a:tcPr/>
                </a:tc>
                <a:tc>
                  <a:txBody>
                    <a:bodyPr/>
                    <a:lstStyle/>
                    <a:p>
                      <a:r>
                        <a:rPr lang="en-US" sz="1000"/>
                        <a:t>23770</a:t>
                      </a:r>
                      <a:endParaRPr lang="en-US" sz="1000"/>
                    </a:p>
                  </a:txBody>
                  <a:tcPr/>
                </a:tc>
                <a:tc>
                  <a:txBody>
                    <a:bodyPr/>
                    <a:lstStyle/>
                    <a:p>
                      <a:r>
                        <a:rPr lang="en-US" sz="1000"/>
                        <a:t>31409</a:t>
                      </a:r>
                      <a:endParaRPr lang="en-US" sz="1000"/>
                    </a:p>
                  </a:txBody>
                  <a:tcPr/>
                </a:tc>
                <a:extLst>
                  <a:ext uri="{0D108BD9-81ED-4DB2-BD59-A6C34878D82A}">
                    <a16:rowId xmlns:a16="http://schemas.microsoft.com/office/drawing/2014/main" val="2524177930"/>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88773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95628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3917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 - Tabelle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164953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3378234"/>
                    </a:ext>
                  </a:extLst>
                </a:gridCol>
                <a:gridCol w="1234440">
                  <a:extLst>
                    <a:ext uri="{9D8B030D-6E8A-4147-A177-3AD203B41FA5}">
                      <a16:colId xmlns:a16="http://schemas.microsoft.com/office/drawing/2014/main" val="589809420"/>
                    </a:ext>
                  </a:extLst>
                </a:gridCol>
                <a:gridCol w="822960">
                  <a:extLst>
                    <a:ext uri="{9D8B030D-6E8A-4147-A177-3AD203B41FA5}">
                      <a16:colId xmlns:a16="http://schemas.microsoft.com/office/drawing/2014/main" val="2808272765"/>
                    </a:ext>
                  </a:extLst>
                </a:gridCol>
                <a:gridCol w="822960">
                  <a:extLst>
                    <a:ext uri="{9D8B030D-6E8A-4147-A177-3AD203B41FA5}">
                      <a16:colId xmlns:a16="http://schemas.microsoft.com/office/drawing/2014/main" val="1008524551"/>
                    </a:ext>
                  </a:extLst>
                </a:gridCol>
                <a:gridCol w="822960">
                  <a:extLst>
                    <a:ext uri="{9D8B030D-6E8A-4147-A177-3AD203B41FA5}">
                      <a16:colId xmlns:a16="http://schemas.microsoft.com/office/drawing/2014/main" val="3710297903"/>
                    </a:ext>
                  </a:extLst>
                </a:gridCol>
                <a:gridCol w="822960">
                  <a:extLst>
                    <a:ext uri="{9D8B030D-6E8A-4147-A177-3AD203B41FA5}">
                      <a16:colId xmlns:a16="http://schemas.microsoft.com/office/drawing/2014/main" val="2994512198"/>
                    </a:ext>
                  </a:extLst>
                </a:gridCol>
                <a:gridCol w="822960">
                  <a:extLst>
                    <a:ext uri="{9D8B030D-6E8A-4147-A177-3AD203B41FA5}">
                      <a16:colId xmlns:a16="http://schemas.microsoft.com/office/drawing/2014/main" val="1697046244"/>
                    </a:ext>
                  </a:extLst>
                </a:gridCol>
                <a:gridCol w="822960">
                  <a:extLst>
                    <a:ext uri="{9D8B030D-6E8A-4147-A177-3AD203B41FA5}">
                      <a16:colId xmlns:a16="http://schemas.microsoft.com/office/drawing/2014/main" val="3242859181"/>
                    </a:ext>
                  </a:extLst>
                </a:gridCol>
              </a:tblGrid>
              <a:tr h="370840">
                <a:tc>
                  <a:txBody>
                    <a:bodyPr/>
                    <a:lstStyle/>
                    <a:p>
                      <a:r>
                        <a:rPr lang="en-US" sz="1000"/>
                        <a:t>Name</a:t>
                      </a:r>
                      <a:endParaRPr lang="en-US" sz="1000"/>
                    </a:p>
                  </a:txBody>
                  <a:tcPr/>
                </a:tc>
                <a:tc>
                  <a:txBody>
                    <a:bodyPr/>
                    <a:lstStyle/>
                    <a:p>
                      <a:r>
                        <a:rPr lang="en-US" sz="1000"/>
                        <a:t>Total Posts</a:t>
                      </a:r>
                      <a:endParaRPr lang="en-US" sz="1000"/>
                    </a:p>
                  </a:txBody>
                  <a:tcPr/>
                </a:tc>
                <a:tc>
                  <a:txBody>
                    <a:bodyPr/>
                    <a:lstStyle/>
                    <a:p>
                      <a:r>
                        <a:rPr lang="en-US" sz="1000"/>
                        <a:t>Photos</a:t>
                      </a:r>
                      <a:endParaRPr lang="en-US" sz="1000"/>
                    </a:p>
                  </a:txBody>
                  <a:tcPr/>
                </a:tc>
                <a:tc>
                  <a:txBody>
                    <a:bodyPr/>
                    <a:lstStyle/>
                    <a:p>
                      <a:r>
                        <a:rPr lang="en-US" sz="1000"/>
                        <a:t>Videos</a:t>
                      </a:r>
                      <a:endParaRPr lang="en-US" sz="1000"/>
                    </a:p>
                  </a:txBody>
                  <a:tcPr/>
                </a:tc>
                <a:tc>
                  <a:txBody>
                    <a:bodyPr/>
                    <a:lstStyle/>
                    <a:p>
                      <a:r>
                        <a:rPr lang="en-US" sz="1000"/>
                        <a:t>Status</a:t>
                      </a:r>
                      <a:endParaRPr lang="en-US" sz="1000"/>
                    </a:p>
                  </a:txBody>
                  <a:tcPr/>
                </a:tc>
                <a:tc>
                  <a:txBody>
                    <a:bodyPr/>
                    <a:lstStyle/>
                    <a:p>
                      <a:r>
                        <a:rPr lang="en-US" sz="1000"/>
                        <a:t>Links</a:t>
                      </a:r>
                      <a:endParaRPr lang="en-US" sz="1000"/>
                    </a:p>
                  </a:txBody>
                  <a:tcPr/>
                </a:tc>
                <a:tc>
                  <a:txBody>
                    <a:bodyPr/>
                    <a:lstStyle/>
                    <a:p>
                      <a:r>
                        <a:rPr lang="en-US" sz="1000"/>
                        <a:t>Notes</a:t>
                      </a:r>
                      <a:endParaRPr lang="en-US" sz="1000"/>
                    </a:p>
                  </a:txBody>
                  <a:tcPr/>
                </a:tc>
                <a:tc>
                  <a:txBody>
                    <a:bodyPr/>
                    <a:lstStyle/>
                    <a:p>
                      <a:r>
                        <a:rPr lang="en-US" sz="1000"/>
                        <a:t>Misc.</a:t>
                      </a:r>
                      <a:endParaRPr lang="en-US" sz="1000"/>
                    </a:p>
                  </a:txBody>
                  <a:tcPr/>
                </a:tc>
                <a:extLst>
                  <a:ext uri="{0D108BD9-81ED-4DB2-BD59-A6C34878D82A}">
                    <a16:rowId xmlns:a16="http://schemas.microsoft.com/office/drawing/2014/main" val="2704832716"/>
                  </a:ext>
                </a:extLst>
              </a:tr>
              <a:tr h="370840">
                <a:tc>
                  <a:txBody>
                    <a:bodyPr/>
                    <a:lstStyle/>
                    <a:p>
                      <a:r>
                        <a:rPr lang="en-US" sz="1000"/>
                        <a:t>Bettina und Bommes</a:t>
                      </a:r>
                      <a:endParaRPr lang="en-US" sz="1000"/>
                    </a:p>
                  </a:txBody>
                  <a:tcPr/>
                </a:tc>
                <a:tc>
                  <a:txBody>
                    <a:bodyPr/>
                    <a:lstStyle/>
                    <a:p>
                      <a:r>
                        <a:rPr lang="en-US" sz="1000"/>
                        <a:t>572</a:t>
                      </a:r>
                      <a:endParaRPr lang="en-US" sz="1000"/>
                    </a:p>
                  </a:txBody>
                  <a:tcPr/>
                </a:tc>
                <a:tc>
                  <a:txBody>
                    <a:bodyPr/>
                    <a:lstStyle/>
                    <a:p>
                      <a:r>
                        <a:rPr lang="en-US" sz="1000"/>
                        <a:t>248</a:t>
                      </a:r>
                      <a:endParaRPr lang="en-US" sz="1000"/>
                    </a:p>
                  </a:txBody>
                  <a:tcPr/>
                </a:tc>
                <a:tc>
                  <a:txBody>
                    <a:bodyPr/>
                    <a:lstStyle/>
                    <a:p>
                      <a:r>
                        <a:rPr lang="en-US" sz="1000"/>
                        <a:t>175</a:t>
                      </a:r>
                      <a:endParaRPr lang="en-US" sz="1000"/>
                    </a:p>
                  </a:txBody>
                  <a:tcPr/>
                </a:tc>
                <a:tc>
                  <a:txBody>
                    <a:bodyPr/>
                    <a:lstStyle/>
                    <a:p>
                      <a:r>
                        <a:rPr lang="en-US" sz="1000"/>
                        <a:t>4</a:t>
                      </a:r>
                      <a:endParaRPr lang="en-US" sz="1000"/>
                    </a:p>
                  </a:txBody>
                  <a:tcPr/>
                </a:tc>
                <a:tc>
                  <a:txBody>
                    <a:bodyPr/>
                    <a:lstStyle/>
                    <a:p>
                      <a:r>
                        <a:rPr lang="en-US" sz="1000"/>
                        <a:t>138</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1460005315"/>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9191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Likes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758328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95842064"/>
                    </a:ext>
                  </a:extLst>
                </a:gridCol>
                <a:gridCol w="1152144">
                  <a:extLst>
                    <a:ext uri="{9D8B030D-6E8A-4147-A177-3AD203B41FA5}">
                      <a16:colId xmlns:a16="http://schemas.microsoft.com/office/drawing/2014/main" val="805009869"/>
                    </a:ext>
                  </a:extLst>
                </a:gridCol>
                <a:gridCol w="1152144">
                  <a:extLst>
                    <a:ext uri="{9D8B030D-6E8A-4147-A177-3AD203B41FA5}">
                      <a16:colId xmlns:a16="http://schemas.microsoft.com/office/drawing/2014/main" val="1886896269"/>
                    </a:ext>
                  </a:extLst>
                </a:gridCol>
                <a:gridCol w="1234440">
                  <a:extLst>
                    <a:ext uri="{9D8B030D-6E8A-4147-A177-3AD203B41FA5}">
                      <a16:colId xmlns:a16="http://schemas.microsoft.com/office/drawing/2014/main" val="380000456"/>
                    </a:ext>
                  </a:extLst>
                </a:gridCol>
                <a:gridCol w="1645920">
                  <a:extLst>
                    <a:ext uri="{9D8B030D-6E8A-4147-A177-3AD203B41FA5}">
                      <a16:colId xmlns:a16="http://schemas.microsoft.com/office/drawing/2014/main" val="2291962240"/>
                    </a:ext>
                  </a:extLst>
                </a:gridCol>
                <a:gridCol w="987552">
                  <a:extLst>
                    <a:ext uri="{9D8B030D-6E8A-4147-A177-3AD203B41FA5}">
                      <a16:colId xmlns:a16="http://schemas.microsoft.com/office/drawing/2014/main" val="2607036674"/>
                    </a:ext>
                  </a:extLst>
                </a:gridCol>
              </a:tblGrid>
              <a:tr h="370840">
                <a:tc>
                  <a:txBody>
                    <a:bodyPr/>
                    <a:lstStyle/>
                    <a:p>
                      <a:r>
                        <a:rPr lang="en-US" sz="1000"/>
                        <a:t>Post</a:t>
                      </a:r>
                      <a:endParaRPr lang="en-US" sz="1000"/>
                    </a:p>
                  </a:txBody>
                  <a:tcPr/>
                </a:tc>
                <a:tc>
                  <a:txBody>
                    <a:bodyPr/>
                    <a:lstStyle/>
                    <a:p>
                      <a:r>
                        <a:rPr lang="en-US" sz="1000"/>
                        <a:t>Likes Eigener Post</a:t>
                      </a:r>
                      <a:endParaRPr lang="en-US" sz="1000"/>
                    </a:p>
                  </a:txBody>
                  <a:tcPr/>
                </a:tc>
                <a:tc>
                  <a:txBody>
                    <a:bodyPr/>
                    <a:lstStyle/>
                    <a:p>
                      <a:r>
                        <a:rPr lang="en-US" sz="1000"/>
                        <a:t>Kommentare Eigener Post</a:t>
                      </a:r>
                      <a:endParaRPr lang="en-US" sz="1000"/>
                    </a:p>
                  </a:txBody>
                  <a:tcPr/>
                </a:tc>
                <a:tc>
                  <a:txBody>
                    <a:bodyPr/>
                    <a:lstStyle/>
                    <a:p>
                      <a:r>
                        <a:rPr lang="en-US" sz="1000"/>
                        <a:t>Shares Eigener Post</a:t>
                      </a:r>
                      <a:endParaRPr lang="en-US" sz="1000"/>
                    </a:p>
                  </a:txBody>
                  <a:tcPr/>
                </a:tc>
                <a:tc>
                  <a:txBody>
                    <a:bodyPr/>
                    <a:lstStyle/>
                    <a:p>
                      <a:r>
                        <a:rPr lang="en-US" sz="1000"/>
                        <a:t>Summe</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2027326145"/>
                  </a:ext>
                </a:extLst>
              </a:tr>
              <a:tr h="370840">
                <a:tc>
                  <a:txBody>
                    <a:bodyPr/>
                    <a:lstStyle/>
                    <a:p>
                      <a:r>
                        <a:rPr lang="de-DE" sz="1000" b="1"/>
                        <a:t>Bettina und Bommes - 2016-08-09 19:00:01</a:t>
                      </a:r>
                      <a:r>
                        <a:rPr lang="de-DE" sz="1000"/>
                        <a:t>
Eitel Sonnenschein auf der Bühne - eisiges Schweigen hinter der Bühne. Pietro Lombardi und Sarah Lombardi über das Arbeiten als Ehepaar.</a:t>
                      </a:r>
                      <a:endParaRPr lang="en-US" sz="1000"/>
                    </a:p>
                  </a:txBody>
                  <a:tcPr/>
                </a:tc>
                <a:tc>
                  <a:txBody>
                    <a:bodyPr/>
                    <a:lstStyle/>
                    <a:p>
                      <a:r>
                        <a:rPr lang="en-US" sz="1000"/>
                        <a:t>2732</a:t>
                      </a:r>
                      <a:endParaRPr lang="en-US" sz="1000"/>
                    </a:p>
                  </a:txBody>
                  <a:tcPr/>
                </a:tc>
                <a:tc>
                  <a:txBody>
                    <a:bodyPr/>
                    <a:lstStyle/>
                    <a:p>
                      <a:r>
                        <a:rPr lang="en-US" sz="1000"/>
                        <a:t>169</a:t>
                      </a:r>
                      <a:endParaRPr lang="en-US" sz="1000"/>
                    </a:p>
                  </a:txBody>
                  <a:tcPr/>
                </a:tc>
                <a:tc>
                  <a:txBody>
                    <a:bodyPr/>
                    <a:lstStyle/>
                    <a:p>
                      <a:r>
                        <a:rPr lang="en-US" sz="1000"/>
                        <a:t>151</a:t>
                      </a:r>
                      <a:endParaRPr lang="en-US" sz="1000"/>
                    </a:p>
                  </a:txBody>
                  <a:tcPr/>
                </a:tc>
                <a:tc>
                  <a:txBody>
                    <a:bodyPr/>
                    <a:lstStyle/>
                    <a:p>
                      <a:r>
                        <a:rPr lang="en-US" sz="1000"/>
                        <a:t>3052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398958499"/>
                  </a:ext>
                </a:extLst>
              </a:tr>
              <a:tr h="370840">
                <a:tc>
                  <a:txBody>
                    <a:bodyPr/>
                    <a:lstStyle/>
                    <a:p>
                      <a:r>
                        <a:rPr lang="de-DE" sz="1000" b="1"/>
                        <a:t>Bettina und Bommes - 2016-03-10 16:39:00</a:t>
                      </a:r>
                      <a:r>
                        <a:rPr lang="de-DE" sz="1000"/>
                        <a:t>
Detlef Steves ist in Wahrheit noch viel schlimmer als im Fernsehen...seht selbst:-)</a:t>
                      </a:r>
                      <a:endParaRPr lang="en-US" sz="1000"/>
                    </a:p>
                  </a:txBody>
                  <a:tcPr/>
                </a:tc>
                <a:tc>
                  <a:txBody>
                    <a:bodyPr/>
                    <a:lstStyle/>
                    <a:p>
                      <a:r>
                        <a:rPr lang="en-US" sz="1000"/>
                        <a:t>2044</a:t>
                      </a:r>
                      <a:endParaRPr lang="en-US" sz="1000"/>
                    </a:p>
                  </a:txBody>
                  <a:tcPr/>
                </a:tc>
                <a:tc>
                  <a:txBody>
                    <a:bodyPr/>
                    <a:lstStyle/>
                    <a:p>
                      <a:r>
                        <a:rPr lang="en-US" sz="1000"/>
                        <a:t>1301</a:t>
                      </a:r>
                      <a:endParaRPr lang="en-US" sz="1000"/>
                    </a:p>
                  </a:txBody>
                  <a:tcPr/>
                </a:tc>
                <a:tc>
                  <a:txBody>
                    <a:bodyPr/>
                    <a:lstStyle/>
                    <a:p>
                      <a:r>
                        <a:rPr lang="en-US" sz="1000"/>
                        <a:t>906</a:t>
                      </a:r>
                      <a:endParaRPr lang="en-US" sz="1000"/>
                    </a:p>
                  </a:txBody>
                  <a:tcPr/>
                </a:tc>
                <a:tc>
                  <a:txBody>
                    <a:bodyPr/>
                    <a:lstStyle/>
                    <a:p>
                      <a:r>
                        <a:rPr lang="en-US" sz="1000"/>
                        <a:t>4251</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630483062"/>
                  </a:ext>
                </a:extLst>
              </a:tr>
              <a:tr h="370840">
                <a:tc>
                  <a:txBody>
                    <a:bodyPr/>
                    <a:lstStyle/>
                    <a:p>
                      <a:r>
                        <a:rPr lang="de-DE" sz="1000" b="1"/>
                        <a:t>Bettina und Bommes - 2016-03-08 11:34:01</a:t>
                      </a:r>
                      <a:r>
                        <a:rPr lang="de-DE" sz="1000"/>
                        <a:t>
Ein dringender Appell von Eckart von Hirschhausen bei seinem Besuch in unserer Sendung! Das ganze Gespräch gibt es hier:
https://www.ndr.de/fernsehen/sendungen/bettina_und_bommes/Comedian-und-Moderator-Eckart-von-Hirschhausen-,bub358.html</a:t>
                      </a:r>
                      <a:endParaRPr lang="en-US" sz="1000"/>
                    </a:p>
                  </a:txBody>
                  <a:tcPr/>
                </a:tc>
                <a:tc>
                  <a:txBody>
                    <a:bodyPr/>
                    <a:lstStyle/>
                    <a:p>
                      <a:r>
                        <a:rPr lang="en-US" sz="1000"/>
                        <a:t>1151</a:t>
                      </a:r>
                      <a:endParaRPr lang="en-US" sz="1000"/>
                    </a:p>
                  </a:txBody>
                  <a:tcPr/>
                </a:tc>
                <a:tc>
                  <a:txBody>
                    <a:bodyPr/>
                    <a:lstStyle/>
                    <a:p>
                      <a:r>
                        <a:rPr lang="en-US" sz="1000"/>
                        <a:t>85</a:t>
                      </a:r>
                      <a:endParaRPr lang="en-US" sz="1000"/>
                    </a:p>
                  </a:txBody>
                  <a:tcPr/>
                </a:tc>
                <a:tc>
                  <a:txBody>
                    <a:bodyPr/>
                    <a:lstStyle/>
                    <a:p>
                      <a:r>
                        <a:rPr lang="en-US" sz="1000"/>
                        <a:t>2660</a:t>
                      </a:r>
                      <a:endParaRPr lang="en-US" sz="1000"/>
                    </a:p>
                  </a:txBody>
                  <a:tcPr/>
                </a:tc>
                <a:tc>
                  <a:txBody>
                    <a:bodyPr/>
                    <a:lstStyle/>
                    <a:p>
                      <a:r>
                        <a:rPr lang="en-US" sz="1000"/>
                        <a:t>3896</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729987770"/>
                  </a:ext>
                </a:extLst>
              </a:tr>
              <a:tr h="370840">
                <a:tc>
                  <a:txBody>
                    <a:bodyPr/>
                    <a:lstStyle/>
                    <a:p>
                      <a:r>
                        <a:rPr lang="de-DE" sz="1000" b="1"/>
                        <a:t>Bettina und Bommes - 2016-11-03 07:00:00</a:t>
                      </a:r>
                      <a:r>
                        <a:rPr lang="de-DE" sz="1000"/>
                        <a:t>
Wir sind so stolz! Ina Müller performt zum ersten Mal ihren neuen Song "Wie Du wohl wärst" bei uns in Hannover. Gänsehautmoment!</a:t>
                      </a:r>
                      <a:endParaRPr lang="en-US" sz="1000"/>
                    </a:p>
                  </a:txBody>
                  <a:tcPr/>
                </a:tc>
                <a:tc>
                  <a:txBody>
                    <a:bodyPr/>
                    <a:lstStyle/>
                    <a:p>
                      <a:r>
                        <a:rPr lang="en-US" sz="1000"/>
                        <a:t>951</a:t>
                      </a:r>
                      <a:endParaRPr lang="en-US" sz="1000"/>
                    </a:p>
                  </a:txBody>
                  <a:tcPr/>
                </a:tc>
                <a:tc>
                  <a:txBody>
                    <a:bodyPr/>
                    <a:lstStyle/>
                    <a:p>
                      <a:r>
                        <a:rPr lang="en-US" sz="1000"/>
                        <a:t>125</a:t>
                      </a:r>
                      <a:endParaRPr lang="en-US" sz="1000"/>
                    </a:p>
                  </a:txBody>
                  <a:tcPr/>
                </a:tc>
                <a:tc>
                  <a:txBody>
                    <a:bodyPr/>
                    <a:lstStyle/>
                    <a:p>
                      <a:r>
                        <a:rPr lang="en-US" sz="1000"/>
                        <a:t>1505</a:t>
                      </a:r>
                      <a:endParaRPr lang="en-US" sz="1000"/>
                    </a:p>
                  </a:txBody>
                  <a:tcPr/>
                </a:tc>
                <a:tc>
                  <a:txBody>
                    <a:bodyPr/>
                    <a:lstStyle/>
                    <a:p>
                      <a:r>
                        <a:rPr lang="en-US" sz="1000"/>
                        <a:t>2581</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690935970"/>
                  </a:ext>
                </a:extLst>
              </a:tr>
              <a:tr h="370840">
                <a:tc>
                  <a:txBody>
                    <a:bodyPr/>
                    <a:lstStyle/>
                    <a:p>
                      <a:r>
                        <a:rPr lang="en-US" sz="1000" b="1"/>
                        <a:t>Bettina und Bommes - 2016-06-08 06:30:00</a:t>
                      </a:r>
                      <a:r>
                        <a:rPr lang="en-US" sz="1000"/>
                        <a:t>
Hier ist Niki Lauda, Dieter Bohlen, Franz Beckenbauer, Jürgen Klopp und Pep Guardiola in einer Person. Der geniale Matze Knop!</a:t>
                      </a:r>
                      <a:endParaRPr lang="en-US" sz="1000"/>
                    </a:p>
                  </a:txBody>
                  <a:tcPr/>
                </a:tc>
                <a:tc>
                  <a:txBody>
                    <a:bodyPr/>
                    <a:lstStyle/>
                    <a:p>
                      <a:r>
                        <a:rPr lang="en-US" sz="1000"/>
                        <a:t>266</a:t>
                      </a:r>
                      <a:endParaRPr lang="en-US" sz="1000"/>
                    </a:p>
                  </a:txBody>
                  <a:tcPr/>
                </a:tc>
                <a:tc>
                  <a:txBody>
                    <a:bodyPr/>
                    <a:lstStyle/>
                    <a:p>
                      <a:r>
                        <a:rPr lang="en-US" sz="1000"/>
                        <a:t>17</a:t>
                      </a:r>
                      <a:endParaRPr lang="en-US" sz="1000"/>
                    </a:p>
                  </a:txBody>
                  <a:tcPr/>
                </a:tc>
                <a:tc>
                  <a:txBody>
                    <a:bodyPr/>
                    <a:lstStyle/>
                    <a:p>
                      <a:r>
                        <a:rPr lang="en-US" sz="1000"/>
                        <a:t>93</a:t>
                      </a:r>
                      <a:endParaRPr lang="en-US" sz="1000"/>
                    </a:p>
                  </a:txBody>
                  <a:tcPr/>
                </a:tc>
                <a:tc>
                  <a:txBody>
                    <a:bodyPr/>
                    <a:lstStyle/>
                    <a:p>
                      <a:r>
                        <a:rPr lang="en-US" sz="1000"/>
                        <a:t>376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50701876"/>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12855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064615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14281870"/>
                    </a:ext>
                  </a:extLst>
                </a:gridCol>
                <a:gridCol w="1234440">
                  <a:extLst>
                    <a:ext uri="{9D8B030D-6E8A-4147-A177-3AD203B41FA5}">
                      <a16:colId xmlns:a16="http://schemas.microsoft.com/office/drawing/2014/main" val="3038511800"/>
                    </a:ext>
                  </a:extLst>
                </a:gridCol>
                <a:gridCol w="1234440">
                  <a:extLst>
                    <a:ext uri="{9D8B030D-6E8A-4147-A177-3AD203B41FA5}">
                      <a16:colId xmlns:a16="http://schemas.microsoft.com/office/drawing/2014/main" val="3685109998"/>
                    </a:ext>
                  </a:extLst>
                </a:gridCol>
                <a:gridCol w="1234440">
                  <a:extLst>
                    <a:ext uri="{9D8B030D-6E8A-4147-A177-3AD203B41FA5}">
                      <a16:colId xmlns:a16="http://schemas.microsoft.com/office/drawing/2014/main" val="3426292188"/>
                    </a:ext>
                  </a:extLst>
                </a:gridCol>
                <a:gridCol w="1645920">
                  <a:extLst>
                    <a:ext uri="{9D8B030D-6E8A-4147-A177-3AD203B41FA5}">
                      <a16:colId xmlns:a16="http://schemas.microsoft.com/office/drawing/2014/main" val="1480848298"/>
                    </a:ext>
                  </a:extLst>
                </a:gridCol>
                <a:gridCol w="822960">
                  <a:extLst>
                    <a:ext uri="{9D8B030D-6E8A-4147-A177-3AD203B41FA5}">
                      <a16:colId xmlns:a16="http://schemas.microsoft.com/office/drawing/2014/main" val="2593871592"/>
                    </a:ext>
                  </a:extLst>
                </a:gridCol>
              </a:tblGrid>
              <a:tr h="370840">
                <a:tc>
                  <a:txBody>
                    <a:bodyPr/>
                    <a:lstStyle/>
                    <a:p>
                      <a:r>
                        <a:rPr lang="en-US" sz="1000"/>
                        <a:t>Post</a:t>
                      </a:r>
                      <a:endParaRPr lang="en-US" sz="1000"/>
                    </a:p>
                  </a:txBody>
                  <a:tcPr/>
                </a:tc>
                <a:tc>
                  <a:txBody>
                    <a:bodyPr/>
                    <a:lstStyle/>
                    <a:p>
                      <a:r>
                        <a:rPr lang="en-US" sz="1000"/>
                        <a:t>Shares Eigener Post</a:t>
                      </a:r>
                      <a:endParaRPr lang="en-US" sz="1000"/>
                    </a:p>
                  </a:txBody>
                  <a:tcPr/>
                </a:tc>
                <a:tc>
                  <a:txBody>
                    <a:bodyPr/>
                    <a:lstStyle/>
                    <a:p>
                      <a:r>
                        <a:rPr lang="en-US" sz="1000"/>
                        <a:t>Likes Eigener Post</a:t>
                      </a:r>
                      <a:endParaRPr lang="en-US" sz="1000"/>
                    </a:p>
                  </a:txBody>
                  <a:tcPr/>
                </a:tc>
                <a:tc>
                  <a:txBody>
                    <a:bodyPr/>
                    <a:lstStyle/>
                    <a:p>
                      <a:r>
                        <a:rPr lang="en-US" sz="1000"/>
                        <a:t>Kommentare Eigener Post</a:t>
                      </a:r>
                      <a:endParaRPr lang="en-US" sz="1000"/>
                    </a:p>
                  </a:txBody>
                  <a:tcPr/>
                </a:tc>
                <a:tc>
                  <a:txBody>
                    <a:bodyPr/>
                    <a:lstStyle/>
                    <a:p>
                      <a:r>
                        <a:rPr lang="en-US" sz="1000"/>
                        <a:t>Summe</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2209932007"/>
                  </a:ext>
                </a:extLst>
              </a:tr>
              <a:tr h="370840">
                <a:tc>
                  <a:txBody>
                    <a:bodyPr/>
                    <a:lstStyle/>
                    <a:p>
                      <a:r>
                        <a:rPr lang="de-DE" sz="1000" b="1"/>
                        <a:t>Bettina und Bommes - 2016-03-08 11:34:01</a:t>
                      </a:r>
                      <a:r>
                        <a:rPr lang="de-DE" sz="1000"/>
                        <a:t>
Ein dringender Appell von Eckart von Hirschhausen bei seinem Besuch in unserer Sendung! Das ganze Gespräch gibt es hier:
https://www.ndr.de/fernsehen/sendungen/bettina_und_bommes/Comedian-und-Moderator-Eckart-von-Hirschhausen-,bub358.html</a:t>
                      </a:r>
                      <a:endParaRPr lang="en-US" sz="1000"/>
                    </a:p>
                  </a:txBody>
                  <a:tcPr/>
                </a:tc>
                <a:tc>
                  <a:txBody>
                    <a:bodyPr/>
                    <a:lstStyle/>
                    <a:p>
                      <a:r>
                        <a:rPr lang="en-US" sz="1000"/>
                        <a:t>2660</a:t>
                      </a:r>
                      <a:endParaRPr lang="en-US" sz="1000"/>
                    </a:p>
                  </a:txBody>
                  <a:tcPr/>
                </a:tc>
                <a:tc>
                  <a:txBody>
                    <a:bodyPr/>
                    <a:lstStyle/>
                    <a:p>
                      <a:r>
                        <a:rPr lang="en-US" sz="1000"/>
                        <a:t>1151</a:t>
                      </a:r>
                      <a:endParaRPr lang="en-US" sz="1000"/>
                    </a:p>
                  </a:txBody>
                  <a:tcPr/>
                </a:tc>
                <a:tc>
                  <a:txBody>
                    <a:bodyPr/>
                    <a:lstStyle/>
                    <a:p>
                      <a:r>
                        <a:rPr lang="en-US" sz="1000"/>
                        <a:t>85</a:t>
                      </a:r>
                      <a:endParaRPr lang="en-US" sz="1000"/>
                    </a:p>
                  </a:txBody>
                  <a:tcPr/>
                </a:tc>
                <a:tc>
                  <a:txBody>
                    <a:bodyPr/>
                    <a:lstStyle/>
                    <a:p>
                      <a:r>
                        <a:rPr lang="en-US" sz="1000"/>
                        <a:t>3896</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852602487"/>
                  </a:ext>
                </a:extLst>
              </a:tr>
              <a:tr h="370840">
                <a:tc>
                  <a:txBody>
                    <a:bodyPr/>
                    <a:lstStyle/>
                    <a:p>
                      <a:r>
                        <a:rPr lang="de-DE" sz="1000" b="1"/>
                        <a:t>Bettina und Bommes - 2016-11-03 07:00:00</a:t>
                      </a:r>
                      <a:r>
                        <a:rPr lang="de-DE" sz="1000"/>
                        <a:t>
Wir sind so stolz! Ina Müller performt zum ersten Mal ihren neuen Song "Wie Du wohl wärst" bei uns in Hannover. Gänsehautmoment!</a:t>
                      </a:r>
                      <a:endParaRPr lang="en-US" sz="1000"/>
                    </a:p>
                  </a:txBody>
                  <a:tcPr/>
                </a:tc>
                <a:tc>
                  <a:txBody>
                    <a:bodyPr/>
                    <a:lstStyle/>
                    <a:p>
                      <a:r>
                        <a:rPr lang="en-US" sz="1000"/>
                        <a:t>1505</a:t>
                      </a:r>
                      <a:endParaRPr lang="en-US" sz="1000"/>
                    </a:p>
                  </a:txBody>
                  <a:tcPr/>
                </a:tc>
                <a:tc>
                  <a:txBody>
                    <a:bodyPr/>
                    <a:lstStyle/>
                    <a:p>
                      <a:r>
                        <a:rPr lang="en-US" sz="1000"/>
                        <a:t>951</a:t>
                      </a:r>
                      <a:endParaRPr lang="en-US" sz="1000"/>
                    </a:p>
                  </a:txBody>
                  <a:tcPr/>
                </a:tc>
                <a:tc>
                  <a:txBody>
                    <a:bodyPr/>
                    <a:lstStyle/>
                    <a:p>
                      <a:r>
                        <a:rPr lang="en-US" sz="1000"/>
                        <a:t>125</a:t>
                      </a:r>
                      <a:endParaRPr lang="en-US" sz="1000"/>
                    </a:p>
                  </a:txBody>
                  <a:tcPr/>
                </a:tc>
                <a:tc>
                  <a:txBody>
                    <a:bodyPr/>
                    <a:lstStyle/>
                    <a:p>
                      <a:r>
                        <a:rPr lang="en-US" sz="1000"/>
                        <a:t>2581</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410506943"/>
                  </a:ext>
                </a:extLst>
              </a:tr>
              <a:tr h="370840">
                <a:tc>
                  <a:txBody>
                    <a:bodyPr/>
                    <a:lstStyle/>
                    <a:p>
                      <a:r>
                        <a:rPr lang="de-DE" sz="1000" b="1"/>
                        <a:t>Bettina und Bommes - 2016-03-10 16:39:00</a:t>
                      </a:r>
                      <a:r>
                        <a:rPr lang="de-DE" sz="1000"/>
                        <a:t>
Detlef Steves ist in Wahrheit noch viel schlimmer als im Fernsehen...seht selbst:-)</a:t>
                      </a:r>
                      <a:endParaRPr lang="en-US" sz="1000"/>
                    </a:p>
                  </a:txBody>
                  <a:tcPr/>
                </a:tc>
                <a:tc>
                  <a:txBody>
                    <a:bodyPr/>
                    <a:lstStyle/>
                    <a:p>
                      <a:r>
                        <a:rPr lang="en-US" sz="1000"/>
                        <a:t>906</a:t>
                      </a:r>
                      <a:endParaRPr lang="en-US" sz="1000"/>
                    </a:p>
                  </a:txBody>
                  <a:tcPr/>
                </a:tc>
                <a:tc>
                  <a:txBody>
                    <a:bodyPr/>
                    <a:lstStyle/>
                    <a:p>
                      <a:r>
                        <a:rPr lang="en-US" sz="1000"/>
                        <a:t>2044</a:t>
                      </a:r>
                      <a:endParaRPr lang="en-US" sz="1000"/>
                    </a:p>
                  </a:txBody>
                  <a:tcPr/>
                </a:tc>
                <a:tc>
                  <a:txBody>
                    <a:bodyPr/>
                    <a:lstStyle/>
                    <a:p>
                      <a:r>
                        <a:rPr lang="en-US" sz="1000"/>
                        <a:t>1301</a:t>
                      </a:r>
                      <a:endParaRPr lang="en-US" sz="1000"/>
                    </a:p>
                  </a:txBody>
                  <a:tcPr/>
                </a:tc>
                <a:tc>
                  <a:txBody>
                    <a:bodyPr/>
                    <a:lstStyle/>
                    <a:p>
                      <a:r>
                        <a:rPr lang="en-US" sz="1000"/>
                        <a:t>4251</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746943319"/>
                  </a:ext>
                </a:extLst>
              </a:tr>
              <a:tr h="370840">
                <a:tc>
                  <a:txBody>
                    <a:bodyPr/>
                    <a:lstStyle/>
                    <a:p>
                      <a:r>
                        <a:rPr lang="de-DE" sz="1000" b="1"/>
                        <a:t>Bettina und Bommes - 2016-08-09 19:00:01</a:t>
                      </a:r>
                      <a:r>
                        <a:rPr lang="de-DE" sz="1000"/>
                        <a:t>
Eitel Sonnenschein auf der Bühne - eisiges Schweigen hinter der Bühne. Pietro Lombardi und Sarah Lombardi über das Arbeiten als Ehepaar.</a:t>
                      </a:r>
                      <a:endParaRPr lang="en-US" sz="1000"/>
                    </a:p>
                  </a:txBody>
                  <a:tcPr/>
                </a:tc>
                <a:tc>
                  <a:txBody>
                    <a:bodyPr/>
                    <a:lstStyle/>
                    <a:p>
                      <a:r>
                        <a:rPr lang="en-US" sz="1000"/>
                        <a:t>151</a:t>
                      </a:r>
                      <a:endParaRPr lang="en-US" sz="1000"/>
                    </a:p>
                  </a:txBody>
                  <a:tcPr/>
                </a:tc>
                <a:tc>
                  <a:txBody>
                    <a:bodyPr/>
                    <a:lstStyle/>
                    <a:p>
                      <a:r>
                        <a:rPr lang="en-US" sz="1000"/>
                        <a:t>2732</a:t>
                      </a:r>
                      <a:endParaRPr lang="en-US" sz="1000"/>
                    </a:p>
                  </a:txBody>
                  <a:tcPr/>
                </a:tc>
                <a:tc>
                  <a:txBody>
                    <a:bodyPr/>
                    <a:lstStyle/>
                    <a:p>
                      <a:r>
                        <a:rPr lang="en-US" sz="1000"/>
                        <a:t>169</a:t>
                      </a:r>
                      <a:endParaRPr lang="en-US" sz="1000"/>
                    </a:p>
                  </a:txBody>
                  <a:tcPr/>
                </a:tc>
                <a:tc>
                  <a:txBody>
                    <a:bodyPr/>
                    <a:lstStyle/>
                    <a:p>
                      <a:r>
                        <a:rPr lang="en-US" sz="1000"/>
                        <a:t>3052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108924481"/>
                  </a:ext>
                </a:extLst>
              </a:tr>
              <a:tr h="370840">
                <a:tc>
                  <a:txBody>
                    <a:bodyPr/>
                    <a:lstStyle/>
                    <a:p>
                      <a:r>
                        <a:rPr lang="de-DE" sz="1000" b="1"/>
                        <a:t>Bettina und Bommes - 2016-02-05 15:40:00</a:t>
                      </a:r>
                      <a:r>
                        <a:rPr lang="de-DE" sz="1000"/>
                        <a:t>
Liebe Lehrer aufgepasst, so bringt Jürgen von der Lippe den Kindern die Kommaregel bei!</a:t>
                      </a:r>
                      <a:endParaRPr lang="en-US" sz="1000"/>
                    </a:p>
                  </a:txBody>
                  <a:tcPr/>
                </a:tc>
                <a:tc>
                  <a:txBody>
                    <a:bodyPr/>
                    <a:lstStyle/>
                    <a:p>
                      <a:r>
                        <a:rPr lang="en-US" sz="1000"/>
                        <a:t>143</a:t>
                      </a:r>
                      <a:endParaRPr lang="en-US" sz="1000"/>
                    </a:p>
                  </a:txBody>
                  <a:tcPr/>
                </a:tc>
                <a:tc>
                  <a:txBody>
                    <a:bodyPr/>
                    <a:lstStyle/>
                    <a:p>
                      <a:r>
                        <a:rPr lang="en-US" sz="1000"/>
                        <a:t>157</a:t>
                      </a:r>
                      <a:endParaRPr lang="en-US" sz="1000"/>
                    </a:p>
                  </a:txBody>
                  <a:tcPr/>
                </a:tc>
                <a:tc>
                  <a:txBody>
                    <a:bodyPr/>
                    <a:lstStyle/>
                    <a:p>
                      <a:r>
                        <a:rPr lang="en-US" sz="1000"/>
                        <a:t>13</a:t>
                      </a:r>
                      <a:endParaRPr lang="en-US" sz="1000"/>
                    </a:p>
                  </a:txBody>
                  <a:tcPr/>
                </a:tc>
                <a:tc>
                  <a:txBody>
                    <a:bodyPr/>
                    <a:lstStyle/>
                    <a:p>
                      <a:r>
                        <a:rPr lang="en-US" sz="1000"/>
                        <a:t>313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805424420"/>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93062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Kommentare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595382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0395061"/>
                    </a:ext>
                  </a:extLst>
                </a:gridCol>
                <a:gridCol w="1234440">
                  <a:extLst>
                    <a:ext uri="{9D8B030D-6E8A-4147-A177-3AD203B41FA5}">
                      <a16:colId xmlns:a16="http://schemas.microsoft.com/office/drawing/2014/main" val="1201948920"/>
                    </a:ext>
                  </a:extLst>
                </a:gridCol>
                <a:gridCol w="1234440">
                  <a:extLst>
                    <a:ext uri="{9D8B030D-6E8A-4147-A177-3AD203B41FA5}">
                      <a16:colId xmlns:a16="http://schemas.microsoft.com/office/drawing/2014/main" val="3441926276"/>
                    </a:ext>
                  </a:extLst>
                </a:gridCol>
                <a:gridCol w="1234440">
                  <a:extLst>
                    <a:ext uri="{9D8B030D-6E8A-4147-A177-3AD203B41FA5}">
                      <a16:colId xmlns:a16="http://schemas.microsoft.com/office/drawing/2014/main" val="1670596656"/>
                    </a:ext>
                  </a:extLst>
                </a:gridCol>
                <a:gridCol w="1645920">
                  <a:extLst>
                    <a:ext uri="{9D8B030D-6E8A-4147-A177-3AD203B41FA5}">
                      <a16:colId xmlns:a16="http://schemas.microsoft.com/office/drawing/2014/main" val="2556969468"/>
                    </a:ext>
                  </a:extLst>
                </a:gridCol>
                <a:gridCol w="822960">
                  <a:extLst>
                    <a:ext uri="{9D8B030D-6E8A-4147-A177-3AD203B41FA5}">
                      <a16:colId xmlns:a16="http://schemas.microsoft.com/office/drawing/2014/main" val="2305414862"/>
                    </a:ext>
                  </a:extLst>
                </a:gridCol>
              </a:tblGrid>
              <a:tr h="370840">
                <a:tc>
                  <a:txBody>
                    <a:bodyPr/>
                    <a:lstStyle/>
                    <a:p>
                      <a:r>
                        <a:rPr lang="en-US" sz="1000"/>
                        <a:t>Post</a:t>
                      </a:r>
                      <a:endParaRPr lang="en-US" sz="1000"/>
                    </a:p>
                  </a:txBody>
                  <a:tcPr/>
                </a:tc>
                <a:tc>
                  <a:txBody>
                    <a:bodyPr/>
                    <a:lstStyle/>
                    <a:p>
                      <a:r>
                        <a:rPr lang="en-US" sz="1000"/>
                        <a:t>Kommentare Eigener Post</a:t>
                      </a:r>
                      <a:endParaRPr lang="en-US" sz="1000"/>
                    </a:p>
                  </a:txBody>
                  <a:tcPr/>
                </a:tc>
                <a:tc>
                  <a:txBody>
                    <a:bodyPr/>
                    <a:lstStyle/>
                    <a:p>
                      <a:r>
                        <a:rPr lang="en-US" sz="1000"/>
                        <a:t>Likes Eigener Post</a:t>
                      </a:r>
                      <a:endParaRPr lang="en-US" sz="1000"/>
                    </a:p>
                  </a:txBody>
                  <a:tcPr/>
                </a:tc>
                <a:tc>
                  <a:txBody>
                    <a:bodyPr/>
                    <a:lstStyle/>
                    <a:p>
                      <a:r>
                        <a:rPr lang="en-US" sz="1000"/>
                        <a:t>Shares Eigener Post</a:t>
                      </a:r>
                      <a:endParaRPr lang="en-US" sz="1000"/>
                    </a:p>
                  </a:txBody>
                  <a:tcPr/>
                </a:tc>
                <a:tc>
                  <a:txBody>
                    <a:bodyPr/>
                    <a:lstStyle/>
                    <a:p>
                      <a:r>
                        <a:rPr lang="en-US" sz="1000"/>
                        <a:t>Summe</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1387112644"/>
                  </a:ext>
                </a:extLst>
              </a:tr>
              <a:tr h="370840">
                <a:tc>
                  <a:txBody>
                    <a:bodyPr/>
                    <a:lstStyle/>
                    <a:p>
                      <a:r>
                        <a:rPr lang="de-DE" sz="1000" b="1"/>
                        <a:t>Bettina und Bommes - 2016-03-10 16:39:00</a:t>
                      </a:r>
                      <a:r>
                        <a:rPr lang="de-DE" sz="1000"/>
                        <a:t>
Detlef Steves ist in Wahrheit noch viel schlimmer als im Fernsehen...seht selbst:-)</a:t>
                      </a:r>
                      <a:endParaRPr lang="en-US" sz="1000"/>
                    </a:p>
                  </a:txBody>
                  <a:tcPr/>
                </a:tc>
                <a:tc>
                  <a:txBody>
                    <a:bodyPr/>
                    <a:lstStyle/>
                    <a:p>
                      <a:r>
                        <a:rPr lang="en-US" sz="1000"/>
                        <a:t>1301</a:t>
                      </a:r>
                      <a:endParaRPr lang="en-US" sz="1000"/>
                    </a:p>
                  </a:txBody>
                  <a:tcPr/>
                </a:tc>
                <a:tc>
                  <a:txBody>
                    <a:bodyPr/>
                    <a:lstStyle/>
                    <a:p>
                      <a:r>
                        <a:rPr lang="en-US" sz="1000"/>
                        <a:t>2044</a:t>
                      </a:r>
                      <a:endParaRPr lang="en-US" sz="1000"/>
                    </a:p>
                  </a:txBody>
                  <a:tcPr/>
                </a:tc>
                <a:tc>
                  <a:txBody>
                    <a:bodyPr/>
                    <a:lstStyle/>
                    <a:p>
                      <a:r>
                        <a:rPr lang="en-US" sz="1000"/>
                        <a:t>906</a:t>
                      </a:r>
                      <a:endParaRPr lang="en-US" sz="1000"/>
                    </a:p>
                  </a:txBody>
                  <a:tcPr/>
                </a:tc>
                <a:tc>
                  <a:txBody>
                    <a:bodyPr/>
                    <a:lstStyle/>
                    <a:p>
                      <a:r>
                        <a:rPr lang="en-US" sz="1000"/>
                        <a:t>4251</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303381396"/>
                  </a:ext>
                </a:extLst>
              </a:tr>
              <a:tr h="370840">
                <a:tc>
                  <a:txBody>
                    <a:bodyPr/>
                    <a:lstStyle/>
                    <a:p>
                      <a:r>
                        <a:rPr lang="de-DE" sz="1000" b="1"/>
                        <a:t>Bettina und Bommes - 2016-08-09 19:00:01</a:t>
                      </a:r>
                      <a:r>
                        <a:rPr lang="de-DE" sz="1000"/>
                        <a:t>
Eitel Sonnenschein auf der Bühne - eisiges Schweigen hinter der Bühne. Pietro Lombardi und Sarah Lombardi über das Arbeiten als Ehepaar.</a:t>
                      </a:r>
                      <a:endParaRPr lang="en-US" sz="1000"/>
                    </a:p>
                  </a:txBody>
                  <a:tcPr/>
                </a:tc>
                <a:tc>
                  <a:txBody>
                    <a:bodyPr/>
                    <a:lstStyle/>
                    <a:p>
                      <a:r>
                        <a:rPr lang="en-US" sz="1000"/>
                        <a:t>169</a:t>
                      </a:r>
                      <a:endParaRPr lang="en-US" sz="1000"/>
                    </a:p>
                  </a:txBody>
                  <a:tcPr/>
                </a:tc>
                <a:tc>
                  <a:txBody>
                    <a:bodyPr/>
                    <a:lstStyle/>
                    <a:p>
                      <a:r>
                        <a:rPr lang="en-US" sz="1000"/>
                        <a:t>2732</a:t>
                      </a:r>
                      <a:endParaRPr lang="en-US" sz="1000"/>
                    </a:p>
                  </a:txBody>
                  <a:tcPr/>
                </a:tc>
                <a:tc>
                  <a:txBody>
                    <a:bodyPr/>
                    <a:lstStyle/>
                    <a:p>
                      <a:r>
                        <a:rPr lang="en-US" sz="1000"/>
                        <a:t>151</a:t>
                      </a:r>
                      <a:endParaRPr lang="en-US" sz="1000"/>
                    </a:p>
                  </a:txBody>
                  <a:tcPr/>
                </a:tc>
                <a:tc>
                  <a:txBody>
                    <a:bodyPr/>
                    <a:lstStyle/>
                    <a:p>
                      <a:r>
                        <a:rPr lang="en-US" sz="1000"/>
                        <a:t>3052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228660134"/>
                  </a:ext>
                </a:extLst>
              </a:tr>
              <a:tr h="370840">
                <a:tc>
                  <a:txBody>
                    <a:bodyPr/>
                    <a:lstStyle/>
                    <a:p>
                      <a:r>
                        <a:rPr lang="de-DE" sz="1000" b="1"/>
                        <a:t>Bettina und Bommes - 2016-11-03 07:00:00</a:t>
                      </a:r>
                      <a:r>
                        <a:rPr lang="de-DE" sz="1000"/>
                        <a:t>
Wir sind so stolz! Ina Müller performt zum ersten Mal ihren neuen Song "Wie Du wohl wärst" bei uns in Hannover. Gänsehautmoment!</a:t>
                      </a:r>
                      <a:endParaRPr lang="en-US" sz="1000"/>
                    </a:p>
                  </a:txBody>
                  <a:tcPr/>
                </a:tc>
                <a:tc>
                  <a:txBody>
                    <a:bodyPr/>
                    <a:lstStyle/>
                    <a:p>
                      <a:r>
                        <a:rPr lang="en-US" sz="1000"/>
                        <a:t>125</a:t>
                      </a:r>
                      <a:endParaRPr lang="en-US" sz="1000"/>
                    </a:p>
                  </a:txBody>
                  <a:tcPr/>
                </a:tc>
                <a:tc>
                  <a:txBody>
                    <a:bodyPr/>
                    <a:lstStyle/>
                    <a:p>
                      <a:r>
                        <a:rPr lang="en-US" sz="1000"/>
                        <a:t>951</a:t>
                      </a:r>
                      <a:endParaRPr lang="en-US" sz="1000"/>
                    </a:p>
                  </a:txBody>
                  <a:tcPr/>
                </a:tc>
                <a:tc>
                  <a:txBody>
                    <a:bodyPr/>
                    <a:lstStyle/>
                    <a:p>
                      <a:r>
                        <a:rPr lang="en-US" sz="1000"/>
                        <a:t>1505</a:t>
                      </a:r>
                      <a:endParaRPr lang="en-US" sz="1000"/>
                    </a:p>
                  </a:txBody>
                  <a:tcPr/>
                </a:tc>
                <a:tc>
                  <a:txBody>
                    <a:bodyPr/>
                    <a:lstStyle/>
                    <a:p>
                      <a:r>
                        <a:rPr lang="en-US" sz="1000"/>
                        <a:t>2581</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125622329"/>
                  </a:ext>
                </a:extLst>
              </a:tr>
              <a:tr h="370840">
                <a:tc>
                  <a:txBody>
                    <a:bodyPr/>
                    <a:lstStyle/>
                    <a:p>
                      <a:r>
                        <a:rPr lang="de-DE" sz="1000" b="1"/>
                        <a:t>Bettina und Bommes - 2016-03-08 11:34:01</a:t>
                      </a:r>
                      <a:r>
                        <a:rPr lang="de-DE" sz="1000"/>
                        <a:t>
Ein dringender Appell von Eckart von Hirschhausen bei seinem Besuch in unserer Sendung! Das ganze Gespräch gibt es hier:
https://www.ndr.de/fernsehen/sendungen/bettina_und_bommes/Comedian-und-Moderator-Eckart-von-Hirschhausen-,bub358.html</a:t>
                      </a:r>
                      <a:endParaRPr lang="en-US" sz="1000"/>
                    </a:p>
                  </a:txBody>
                  <a:tcPr/>
                </a:tc>
                <a:tc>
                  <a:txBody>
                    <a:bodyPr/>
                    <a:lstStyle/>
                    <a:p>
                      <a:r>
                        <a:rPr lang="en-US" sz="1000"/>
                        <a:t>85</a:t>
                      </a:r>
                      <a:endParaRPr lang="en-US" sz="1000"/>
                    </a:p>
                  </a:txBody>
                  <a:tcPr/>
                </a:tc>
                <a:tc>
                  <a:txBody>
                    <a:bodyPr/>
                    <a:lstStyle/>
                    <a:p>
                      <a:r>
                        <a:rPr lang="en-US" sz="1000"/>
                        <a:t>1151</a:t>
                      </a:r>
                      <a:endParaRPr lang="en-US" sz="1000"/>
                    </a:p>
                  </a:txBody>
                  <a:tcPr/>
                </a:tc>
                <a:tc>
                  <a:txBody>
                    <a:bodyPr/>
                    <a:lstStyle/>
                    <a:p>
                      <a:r>
                        <a:rPr lang="en-US" sz="1000"/>
                        <a:t>2660</a:t>
                      </a:r>
                      <a:endParaRPr lang="en-US" sz="1000"/>
                    </a:p>
                  </a:txBody>
                  <a:tcPr/>
                </a:tc>
                <a:tc>
                  <a:txBody>
                    <a:bodyPr/>
                    <a:lstStyle/>
                    <a:p>
                      <a:r>
                        <a:rPr lang="en-US" sz="1000"/>
                        <a:t>3896</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494190533"/>
                  </a:ext>
                </a:extLst>
              </a:tr>
              <a:tr h="370840">
                <a:tc>
                  <a:txBody>
                    <a:bodyPr/>
                    <a:lstStyle/>
                    <a:p>
                      <a:r>
                        <a:rPr lang="de-DE" sz="1000" b="1"/>
                        <a:t>Bettina und Bommes - 2016-04-29 19:49:54</a:t>
                      </a:r>
                      <a:r>
                        <a:rPr lang="de-DE" sz="1000"/>
                        <a:t>
Was haben Lebensliebe, Radieschen und Vogellaute gemeinsam? Genau, sie sind einige unserer Themen heute Abend. Und unsere Gäste machen sich Backstage auch schon startklar. 
Wir freuen uns auf den international erfolgreichen Schauspieler und Aktivisten Hannes Jaenicke, den Moderator und Autor Ralph Caspers und die Frau, die alles im Blick hat, Yvonne Willicks. Es wird musikalisch ergreifend mit der Stimme Deutschland beim ESC mit Jamie-Lee, dazu die kulinarische Untermahlung von Nelson Müller, Vögel zum Nachmachen von Uwe Westphal  und zum Schluss eine würzige Prise scharfen Humors mit Mathias Richling. Gleich geht´s los!</a:t>
                      </a:r>
                      <a:endParaRPr lang="en-US" sz="1000"/>
                    </a:p>
                  </a:txBody>
                  <a:tcPr/>
                </a:tc>
                <a:tc>
                  <a:txBody>
                    <a:bodyPr/>
                    <a:lstStyle/>
                    <a:p>
                      <a:r>
                        <a:rPr lang="en-US" sz="1000"/>
                        <a:t>59</a:t>
                      </a:r>
                      <a:endParaRPr lang="en-US" sz="1000"/>
                    </a:p>
                  </a:txBody>
                  <a:tcPr/>
                </a:tc>
                <a:tc>
                  <a:txBody>
                    <a:bodyPr/>
                    <a:lstStyle/>
                    <a:p>
                      <a:r>
                        <a:rPr lang="en-US" sz="1000"/>
                        <a:t>61</a:t>
                      </a:r>
                      <a:endParaRPr lang="en-US" sz="1000"/>
                    </a:p>
                  </a:txBody>
                  <a:tcPr/>
                </a:tc>
                <a:tc>
                  <a:txBody>
                    <a:bodyPr/>
                    <a:lstStyle/>
                    <a:p>
                      <a:r>
                        <a:rPr lang="en-US" sz="1000"/>
                        <a:t>1</a:t>
                      </a:r>
                      <a:endParaRPr lang="en-US" sz="1000"/>
                    </a:p>
                  </a:txBody>
                  <a:tcPr/>
                </a:tc>
                <a:tc>
                  <a:txBody>
                    <a:bodyPr/>
                    <a:lstStyle/>
                    <a:p>
                      <a:r>
                        <a:rPr lang="en-US" sz="1000"/>
                        <a:t>121</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028124882"/>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13255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Links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777914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48309810"/>
                    </a:ext>
                  </a:extLst>
                </a:gridCol>
                <a:gridCol w="987552">
                  <a:extLst>
                    <a:ext uri="{9D8B030D-6E8A-4147-A177-3AD203B41FA5}">
                      <a16:colId xmlns:a16="http://schemas.microsoft.com/office/drawing/2014/main" val="3858111810"/>
                    </a:ext>
                  </a:extLst>
                </a:gridCol>
                <a:gridCol w="822960">
                  <a:extLst>
                    <a:ext uri="{9D8B030D-6E8A-4147-A177-3AD203B41FA5}">
                      <a16:colId xmlns:a16="http://schemas.microsoft.com/office/drawing/2014/main" val="4231970723"/>
                    </a:ext>
                  </a:extLst>
                </a:gridCol>
                <a:gridCol w="987552">
                  <a:extLst>
                    <a:ext uri="{9D8B030D-6E8A-4147-A177-3AD203B41FA5}">
                      <a16:colId xmlns:a16="http://schemas.microsoft.com/office/drawing/2014/main" val="3249899307"/>
                    </a:ext>
                  </a:extLst>
                </a:gridCol>
                <a:gridCol w="822960">
                  <a:extLst>
                    <a:ext uri="{9D8B030D-6E8A-4147-A177-3AD203B41FA5}">
                      <a16:colId xmlns:a16="http://schemas.microsoft.com/office/drawing/2014/main" val="3362394249"/>
                    </a:ext>
                  </a:extLst>
                </a:gridCol>
                <a:gridCol w="905256">
                  <a:extLst>
                    <a:ext uri="{9D8B030D-6E8A-4147-A177-3AD203B41FA5}">
                      <a16:colId xmlns:a16="http://schemas.microsoft.com/office/drawing/2014/main" val="2144616356"/>
                    </a:ext>
                  </a:extLst>
                </a:gridCol>
                <a:gridCol w="822960">
                  <a:extLst>
                    <a:ext uri="{9D8B030D-6E8A-4147-A177-3AD203B41FA5}">
                      <a16:colId xmlns:a16="http://schemas.microsoft.com/office/drawing/2014/main" val="3805003794"/>
                    </a:ext>
                  </a:extLst>
                </a:gridCol>
              </a:tblGrid>
              <a:tr h="370840">
                <a:tc>
                  <a:txBody>
                    <a:bodyPr/>
                    <a:lstStyle/>
                    <a:p>
                      <a:r>
                        <a:rPr lang="en-US" sz="1000"/>
                        <a:t>Post</a:t>
                      </a:r>
                      <a:endParaRPr lang="en-US" sz="1000"/>
                    </a:p>
                  </a:txBody>
                  <a:tcPr/>
                </a:tc>
                <a:tc>
                  <a:txBody>
                    <a:bodyPr/>
                    <a:lstStyle/>
                    <a:p>
                      <a:r>
                        <a:rPr lang="en-US" sz="1000"/>
                        <a:t>Linkklickrate (netto)</a:t>
                      </a:r>
                      <a:endParaRPr lang="en-US" sz="1000"/>
                    </a:p>
                  </a:txBody>
                  <a:tcPr/>
                </a:tc>
                <a:tc>
                  <a:txBody>
                    <a:bodyPr/>
                    <a:lstStyle/>
                    <a:p>
                      <a:r>
                        <a:rPr lang="en-US" sz="1000"/>
                        <a:t>Linkklicks (netto)</a:t>
                      </a:r>
                      <a:endParaRPr lang="en-US" sz="1000"/>
                    </a:p>
                  </a:txBody>
                  <a:tcPr/>
                </a:tc>
                <a:tc>
                  <a:txBody>
                    <a:bodyPr/>
                    <a:lstStyle/>
                    <a:p>
                      <a:r>
                        <a:rPr lang="en-US" sz="1000"/>
                        <a:t>Potenzielle Reichweite</a:t>
                      </a:r>
                      <a:endParaRPr lang="en-US" sz="1000"/>
                    </a:p>
                  </a:txBody>
                  <a:tcPr/>
                </a:tc>
                <a:tc>
                  <a:txBody>
                    <a:bodyPr/>
                    <a:lstStyle/>
                    <a:p>
                      <a:r>
                        <a:rPr lang="en-US" sz="1000"/>
                        <a:t>Aktive Nutzer</a:t>
                      </a:r>
                      <a:endParaRPr lang="en-US" sz="1000"/>
                    </a:p>
                  </a:txBody>
                  <a:tcPr/>
                </a:tc>
                <a:tc>
                  <a:txBody>
                    <a:bodyPr/>
                    <a:lstStyle/>
                    <a:p>
                      <a:r>
                        <a:rPr lang="en-US" sz="1000"/>
                        <a:t>I-Rate Aktive Nutzer</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817067428"/>
                  </a:ext>
                </a:extLst>
              </a:tr>
              <a:tr h="370840">
                <a:tc>
                  <a:txBody>
                    <a:bodyPr/>
                    <a:lstStyle/>
                    <a:p>
                      <a:r>
                        <a:rPr lang="de-DE" sz="1000" b="1"/>
                        <a:t>Bettina und Bommes - 2016-10-10 16:54:20</a:t>
                      </a:r>
                      <a:r>
                        <a:rPr lang="de-DE" sz="1000"/>
                        <a:t>
Traurige Nachrichten.</a:t>
                      </a:r>
                      <a:endParaRPr lang="en-US" sz="1000"/>
                    </a:p>
                  </a:txBody>
                  <a:tcPr/>
                </a:tc>
                <a:tc>
                  <a:txBody>
                    <a:bodyPr/>
                    <a:lstStyle/>
                    <a:p>
                      <a:r>
                        <a:rPr lang="en-US" sz="1000"/>
                        <a:t>11.1%</a:t>
                      </a:r>
                      <a:endParaRPr lang="en-US" sz="1000"/>
                    </a:p>
                  </a:txBody>
                  <a:tcPr/>
                </a:tc>
                <a:tc>
                  <a:txBody>
                    <a:bodyPr/>
                    <a:lstStyle/>
                    <a:p>
                      <a:r>
                        <a:rPr lang="en-US" sz="1000"/>
                        <a:t>1357</a:t>
                      </a:r>
                      <a:endParaRPr lang="en-US" sz="1000"/>
                    </a:p>
                  </a:txBody>
                  <a:tcPr/>
                </a:tc>
                <a:tc>
                  <a:txBody>
                    <a:bodyPr/>
                    <a:lstStyle/>
                    <a:p>
                      <a:r>
                        <a:rPr lang="en-US" sz="1000"/>
                        <a:t>12195</a:t>
                      </a:r>
                      <a:endParaRPr lang="en-US" sz="1000"/>
                    </a:p>
                  </a:txBody>
                  <a:tcPr/>
                </a:tc>
                <a:tc>
                  <a:txBody>
                    <a:bodyPr/>
                    <a:lstStyle/>
                    <a:p>
                      <a:r>
                        <a:rPr lang="en-US" sz="1000"/>
                        <a:t>1967</a:t>
                      </a:r>
                      <a:endParaRPr lang="en-US" sz="1000"/>
                    </a:p>
                  </a:txBody>
                  <a:tcPr/>
                </a:tc>
                <a:tc>
                  <a:txBody>
                    <a:bodyPr/>
                    <a:lstStyle/>
                    <a:p>
                      <a:r>
                        <a:rPr lang="en-US" sz="1000"/>
                        <a:t>16.1%</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957288204"/>
                  </a:ext>
                </a:extLst>
              </a:tr>
              <a:tr h="370840">
                <a:tc>
                  <a:txBody>
                    <a:bodyPr/>
                    <a:lstStyle/>
                    <a:p>
                      <a:r>
                        <a:rPr lang="de-DE" sz="1000" b="1"/>
                        <a:t>Bettina und Bommes - 2016-12-25 08:36:42</a:t>
                      </a:r>
                      <a:r>
                        <a:rPr lang="de-DE" sz="1000"/>
                        <a:t>
Wir senden Euch am 1. Weihnachtstag ein festliches "Halleluja".</a:t>
                      </a:r>
                      <a:endParaRPr lang="en-US" sz="1000"/>
                    </a:p>
                  </a:txBody>
                  <a:tcPr/>
                </a:tc>
                <a:tc>
                  <a:txBody>
                    <a:bodyPr/>
                    <a:lstStyle/>
                    <a:p>
                      <a:r>
                        <a:rPr lang="en-US" sz="1000"/>
                        <a:t>5.8%</a:t>
                      </a:r>
                      <a:endParaRPr lang="en-US" sz="1000"/>
                    </a:p>
                  </a:txBody>
                  <a:tcPr/>
                </a:tc>
                <a:tc>
                  <a:txBody>
                    <a:bodyPr/>
                    <a:lstStyle/>
                    <a:p>
                      <a:r>
                        <a:rPr lang="en-US" sz="1000"/>
                        <a:t>791</a:t>
                      </a:r>
                      <a:endParaRPr lang="en-US" sz="1000"/>
                    </a:p>
                  </a:txBody>
                  <a:tcPr/>
                </a:tc>
                <a:tc>
                  <a:txBody>
                    <a:bodyPr/>
                    <a:lstStyle/>
                    <a:p>
                      <a:r>
                        <a:rPr lang="en-US" sz="1000"/>
                        <a:t>13703</a:t>
                      </a:r>
                      <a:endParaRPr lang="en-US" sz="1000"/>
                    </a:p>
                  </a:txBody>
                  <a:tcPr/>
                </a:tc>
                <a:tc>
                  <a:txBody>
                    <a:bodyPr/>
                    <a:lstStyle/>
                    <a:p>
                      <a:r>
                        <a:rPr lang="en-US" sz="1000"/>
                        <a:t>1033</a:t>
                      </a:r>
                      <a:endParaRPr lang="en-US" sz="1000"/>
                    </a:p>
                  </a:txBody>
                  <a:tcPr/>
                </a:tc>
                <a:tc>
                  <a:txBody>
                    <a:bodyPr/>
                    <a:lstStyle/>
                    <a:p>
                      <a:r>
                        <a:rPr lang="en-US" sz="1000"/>
                        <a:t>7.5%</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472391570"/>
                  </a:ext>
                </a:extLst>
              </a:tr>
              <a:tr h="370840">
                <a:tc>
                  <a:txBody>
                    <a:bodyPr/>
                    <a:lstStyle/>
                    <a:p>
                      <a:r>
                        <a:rPr lang="de-DE" sz="1000" b="1"/>
                        <a:t>Bettina und Bommes - 2016-09-29 07:27:56</a:t>
                      </a:r>
                      <a:r>
                        <a:rPr lang="de-DE" sz="1000"/>
                        <a:t>
Es ist Euer größter Traum, einmal im Publikum unserer Sendung zu sitzen? Ihr seid nur fünf Fragen von dieser Chance entfernt! Klickt rüber und gewinnt Karten für den Besuch einer unserer nächsten Sendungen. Toi, toi, toi!</a:t>
                      </a:r>
                      <a:endParaRPr lang="en-US" sz="1000"/>
                    </a:p>
                  </a:txBody>
                  <a:tcPr/>
                </a:tc>
                <a:tc>
                  <a:txBody>
                    <a:bodyPr/>
                    <a:lstStyle/>
                    <a:p>
                      <a:r>
                        <a:rPr lang="en-US" sz="1000"/>
                        <a:t>3.9%</a:t>
                      </a:r>
                      <a:endParaRPr lang="en-US" sz="1000"/>
                    </a:p>
                  </a:txBody>
                  <a:tcPr/>
                </a:tc>
                <a:tc>
                  <a:txBody>
                    <a:bodyPr/>
                    <a:lstStyle/>
                    <a:p>
                      <a:r>
                        <a:rPr lang="en-US" sz="1000"/>
                        <a:t>88</a:t>
                      </a:r>
                      <a:endParaRPr lang="en-US" sz="1000"/>
                    </a:p>
                  </a:txBody>
                  <a:tcPr/>
                </a:tc>
                <a:tc>
                  <a:txBody>
                    <a:bodyPr/>
                    <a:lstStyle/>
                    <a:p>
                      <a:r>
                        <a:rPr lang="en-US" sz="1000"/>
                        <a:t>2249</a:t>
                      </a:r>
                      <a:endParaRPr lang="en-US" sz="1000"/>
                    </a:p>
                  </a:txBody>
                  <a:tcPr/>
                </a:tc>
                <a:tc>
                  <a:txBody>
                    <a:bodyPr/>
                    <a:lstStyle/>
                    <a:p>
                      <a:r>
                        <a:rPr lang="en-US" sz="1000"/>
                        <a:t>124</a:t>
                      </a:r>
                      <a:endParaRPr lang="en-US" sz="1000"/>
                    </a:p>
                  </a:txBody>
                  <a:tcPr/>
                </a:tc>
                <a:tc>
                  <a:txBody>
                    <a:bodyPr/>
                    <a:lstStyle/>
                    <a:p>
                      <a:r>
                        <a:rPr lang="en-US" sz="1000"/>
                        <a:t>5.5%</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590588481"/>
                  </a:ext>
                </a:extLst>
              </a:tr>
              <a:tr h="370840">
                <a:tc>
                  <a:txBody>
                    <a:bodyPr/>
                    <a:lstStyle/>
                    <a:p>
                      <a:r>
                        <a:rPr lang="de-DE" sz="1000" b="1"/>
                        <a:t>Bettina und Bommes - 2016-03-31 12:12:47</a:t>
                      </a:r>
                      <a:r>
                        <a:rPr lang="de-DE" sz="1000"/>
                        <a:t>
Auf die Plätze fertig los! Unser Quiz ist online - und wer einmal in Hannover live dabei sein möchte, sollte schnell mitmachen. Wir drücken Euch die Daumen!</a:t>
                      </a:r>
                      <a:endParaRPr lang="en-US" sz="1000"/>
                    </a:p>
                  </a:txBody>
                  <a:tcPr/>
                </a:tc>
                <a:tc>
                  <a:txBody>
                    <a:bodyPr/>
                    <a:lstStyle/>
                    <a:p>
                      <a:r>
                        <a:rPr lang="en-US" sz="1000"/>
                        <a:t>3.7%</a:t>
                      </a:r>
                      <a:endParaRPr lang="en-US" sz="1000"/>
                    </a:p>
                  </a:txBody>
                  <a:tcPr/>
                </a:tc>
                <a:tc>
                  <a:txBody>
                    <a:bodyPr/>
                    <a:lstStyle/>
                    <a:p>
                      <a:r>
                        <a:rPr lang="en-US" sz="1000"/>
                        <a:t>114</a:t>
                      </a:r>
                      <a:endParaRPr lang="en-US" sz="1000"/>
                    </a:p>
                  </a:txBody>
                  <a:tcPr/>
                </a:tc>
                <a:tc>
                  <a:txBody>
                    <a:bodyPr/>
                    <a:lstStyle/>
                    <a:p>
                      <a:r>
                        <a:rPr lang="en-US" sz="1000"/>
                        <a:t>3063</a:t>
                      </a:r>
                      <a:endParaRPr lang="en-US" sz="1000"/>
                    </a:p>
                  </a:txBody>
                  <a:tcPr/>
                </a:tc>
                <a:tc>
                  <a:txBody>
                    <a:bodyPr/>
                    <a:lstStyle/>
                    <a:p>
                      <a:r>
                        <a:rPr lang="en-US" sz="1000"/>
                        <a:t>126</a:t>
                      </a:r>
                      <a:endParaRPr lang="en-US" sz="1000"/>
                    </a:p>
                  </a:txBody>
                  <a:tcPr/>
                </a:tc>
                <a:tc>
                  <a:txBody>
                    <a:bodyPr/>
                    <a:lstStyle/>
                    <a:p>
                      <a:r>
                        <a:rPr lang="en-US" sz="1000"/>
                        <a:t>4.1%</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742435849"/>
                  </a:ext>
                </a:extLst>
              </a:tr>
              <a:tr h="370840">
                <a:tc>
                  <a:txBody>
                    <a:bodyPr/>
                    <a:lstStyle/>
                    <a:p>
                      <a:r>
                        <a:rPr lang="de-DE" sz="1000" b="1"/>
                        <a:t>Bettina und Bommes - 2016-10-27 07:28:21</a:t>
                      </a:r>
                      <a:r>
                        <a:rPr lang="de-DE" sz="1000"/>
                        <a:t>
Mitmachen und dabei sein! Unser Quiz ist online. Viel Glück!</a:t>
                      </a:r>
                      <a:endParaRPr lang="en-US" sz="1000"/>
                    </a:p>
                  </a:txBody>
                  <a:tcPr/>
                </a:tc>
                <a:tc>
                  <a:txBody>
                    <a:bodyPr/>
                    <a:lstStyle/>
                    <a:p>
                      <a:r>
                        <a:rPr lang="en-US" sz="1000"/>
                        <a:t>3.6%</a:t>
                      </a:r>
                      <a:endParaRPr lang="en-US" sz="1000"/>
                    </a:p>
                  </a:txBody>
                  <a:tcPr/>
                </a:tc>
                <a:tc>
                  <a:txBody>
                    <a:bodyPr/>
                    <a:lstStyle/>
                    <a:p>
                      <a:r>
                        <a:rPr lang="en-US" sz="1000"/>
                        <a:t>53</a:t>
                      </a:r>
                      <a:endParaRPr lang="en-US" sz="1000"/>
                    </a:p>
                  </a:txBody>
                  <a:tcPr/>
                </a:tc>
                <a:tc>
                  <a:txBody>
                    <a:bodyPr/>
                    <a:lstStyle/>
                    <a:p>
                      <a:r>
                        <a:rPr lang="en-US" sz="1000"/>
                        <a:t>1476</a:t>
                      </a:r>
                      <a:endParaRPr lang="en-US" sz="1000"/>
                    </a:p>
                  </a:txBody>
                  <a:tcPr/>
                </a:tc>
                <a:tc>
                  <a:txBody>
                    <a:bodyPr/>
                    <a:lstStyle/>
                    <a:p>
                      <a:r>
                        <a:rPr lang="en-US" sz="1000"/>
                        <a:t>67</a:t>
                      </a:r>
                      <a:endParaRPr lang="en-US" sz="1000"/>
                    </a:p>
                  </a:txBody>
                  <a:tcPr/>
                </a:tc>
                <a:tc>
                  <a:txBody>
                    <a:bodyPr/>
                    <a:lstStyle/>
                    <a:p>
                      <a:r>
                        <a:rPr lang="en-US" sz="1000"/>
                        <a:t>4.5%</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542663365"/>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10218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 Videostarts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297417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2768749002"/>
                    </a:ext>
                  </a:extLst>
                </a:gridCol>
                <a:gridCol w="1152144">
                  <a:extLst>
                    <a:ext uri="{9D8B030D-6E8A-4147-A177-3AD203B41FA5}">
                      <a16:colId xmlns:a16="http://schemas.microsoft.com/office/drawing/2014/main" val="3331875793"/>
                    </a:ext>
                  </a:extLst>
                </a:gridCol>
                <a:gridCol w="1152144">
                  <a:extLst>
                    <a:ext uri="{9D8B030D-6E8A-4147-A177-3AD203B41FA5}">
                      <a16:colId xmlns:a16="http://schemas.microsoft.com/office/drawing/2014/main" val="520695236"/>
                    </a:ext>
                  </a:extLst>
                </a:gridCol>
                <a:gridCol w="1152144">
                  <a:extLst>
                    <a:ext uri="{9D8B030D-6E8A-4147-A177-3AD203B41FA5}">
                      <a16:colId xmlns:a16="http://schemas.microsoft.com/office/drawing/2014/main" val="3458808061"/>
                    </a:ext>
                  </a:extLst>
                </a:gridCol>
                <a:gridCol w="822960">
                  <a:extLst>
                    <a:ext uri="{9D8B030D-6E8A-4147-A177-3AD203B41FA5}">
                      <a16:colId xmlns:a16="http://schemas.microsoft.com/office/drawing/2014/main" val="2096965441"/>
                    </a:ext>
                  </a:extLst>
                </a:gridCol>
              </a:tblGrid>
              <a:tr h="370840">
                <a:tc>
                  <a:txBody>
                    <a:bodyPr/>
                    <a:lstStyle/>
                    <a:p>
                      <a:r>
                        <a:rPr lang="en-US" sz="1000"/>
                        <a:t>Post</a:t>
                      </a:r>
                      <a:endParaRPr lang="en-US" sz="1000"/>
                    </a:p>
                  </a:txBody>
                  <a:tcPr/>
                </a:tc>
                <a:tc>
                  <a:txBody>
                    <a:bodyPr/>
                    <a:lstStyle/>
                    <a:p>
                      <a:r>
                        <a:rPr lang="en-US" sz="1000"/>
                        <a:t>Videostarts ab 10s</a:t>
                      </a:r>
                      <a:endParaRPr lang="en-US" sz="1000"/>
                    </a:p>
                  </a:txBody>
                  <a:tcPr/>
                </a:tc>
                <a:tc>
                  <a:txBody>
                    <a:bodyPr/>
                    <a:lstStyle/>
                    <a:p>
                      <a:r>
                        <a:rPr lang="en-US" sz="1000"/>
                        <a:t>Videostarts ab 3s</a:t>
                      </a:r>
                      <a:endParaRPr lang="en-US" sz="1000"/>
                    </a:p>
                  </a:txBody>
                  <a:tcPr/>
                </a:tc>
                <a:tc>
                  <a:txBody>
                    <a:bodyPr/>
                    <a:lstStyle/>
                    <a:p>
                      <a:r>
                        <a:rPr lang="en-US" sz="1000"/>
                        <a:t>% Wiedergabe</a:t>
                      </a:r>
                      <a:endParaRPr lang="en-US" sz="1000"/>
                    </a:p>
                  </a:txBody>
                  <a:tcPr/>
                </a:tc>
                <a:tc>
                  <a:txBody>
                    <a:bodyPr/>
                    <a:lstStyle/>
                    <a:p>
                      <a:r>
                        <a:rPr lang="en-US" sz="1000"/>
                        <a:t>Videolänge</a:t>
                      </a:r>
                      <a:endParaRPr lang="en-US" sz="1000"/>
                    </a:p>
                  </a:txBody>
                  <a:tcPr/>
                </a:tc>
                <a:extLst>
                  <a:ext uri="{0D108BD9-81ED-4DB2-BD59-A6C34878D82A}">
                    <a16:rowId xmlns:a16="http://schemas.microsoft.com/office/drawing/2014/main" val="578792312"/>
                  </a:ext>
                </a:extLst>
              </a:tr>
              <a:tr h="370840">
                <a:tc>
                  <a:txBody>
                    <a:bodyPr/>
                    <a:lstStyle/>
                    <a:p>
                      <a:r>
                        <a:rPr lang="de-DE" sz="1000" b="1"/>
                        <a:t>Bettina und Bommes - 2016-08-09 19:00:01</a:t>
                      </a:r>
                      <a:r>
                        <a:rPr lang="de-DE" sz="1000"/>
                        <a:t>
Eitel Sonnenschein auf der Bühne - eisiges Schweigen hinter der Bühne. Pietro Lombardi und Sarah Lombardi über das Arbeiten als Ehepaar.</a:t>
                      </a:r>
                      <a:endParaRPr lang="en-US" sz="1000"/>
                    </a:p>
                  </a:txBody>
                  <a:tcPr/>
                </a:tc>
                <a:tc>
                  <a:txBody>
                    <a:bodyPr/>
                    <a:lstStyle/>
                    <a:p>
                      <a:r>
                        <a:rPr lang="en-US" sz="1000"/>
                        <a:t>344739</a:t>
                      </a:r>
                      <a:endParaRPr lang="en-US" sz="1000"/>
                    </a:p>
                  </a:txBody>
                  <a:tcPr/>
                </a:tc>
                <a:tc>
                  <a:txBody>
                    <a:bodyPr/>
                    <a:lstStyle/>
                    <a:p>
                      <a:r>
                        <a:rPr lang="en-US" sz="1000"/>
                        <a:t>454502</a:t>
                      </a:r>
                      <a:endParaRPr lang="en-US" sz="1000"/>
                    </a:p>
                  </a:txBody>
                  <a:tcPr/>
                </a:tc>
                <a:tc>
                  <a:txBody>
                    <a:bodyPr/>
                    <a:lstStyle/>
                    <a:p>
                      <a:r>
                        <a:rPr lang="en-US" sz="1000"/>
                        <a:t>52%</a:t>
                      </a:r>
                      <a:endParaRPr lang="en-US" sz="1000"/>
                    </a:p>
                  </a:txBody>
                  <a:tcPr/>
                </a:tc>
                <a:tc>
                  <a:txBody>
                    <a:bodyPr/>
                    <a:lstStyle/>
                    <a:p>
                      <a:r>
                        <a:rPr lang="en-US" sz="1000"/>
                        <a:t>1:13</a:t>
                      </a:r>
                      <a:endParaRPr lang="en-US" sz="1000"/>
                    </a:p>
                  </a:txBody>
                  <a:tcPr/>
                </a:tc>
                <a:extLst>
                  <a:ext uri="{0D108BD9-81ED-4DB2-BD59-A6C34878D82A}">
                    <a16:rowId xmlns:a16="http://schemas.microsoft.com/office/drawing/2014/main" val="3421737260"/>
                  </a:ext>
                </a:extLst>
              </a:tr>
              <a:tr h="370840">
                <a:tc>
                  <a:txBody>
                    <a:bodyPr/>
                    <a:lstStyle/>
                    <a:p>
                      <a:r>
                        <a:rPr lang="de-DE" sz="1000" b="1"/>
                        <a:t>Bettina und Bommes - 2016-03-10 16:39:00</a:t>
                      </a:r>
                      <a:r>
                        <a:rPr lang="de-DE" sz="1000"/>
                        <a:t>
Detlef Steves ist in Wahrheit noch viel schlimmer als im Fernsehen...seht selbst:-)</a:t>
                      </a:r>
                      <a:endParaRPr lang="en-US" sz="1000"/>
                    </a:p>
                  </a:txBody>
                  <a:tcPr/>
                </a:tc>
                <a:tc>
                  <a:txBody>
                    <a:bodyPr/>
                    <a:lstStyle/>
                    <a:p>
                      <a:r>
                        <a:rPr lang="en-US" sz="1000"/>
                        <a:t>263990</a:t>
                      </a:r>
                      <a:endParaRPr lang="en-US" sz="1000"/>
                    </a:p>
                  </a:txBody>
                  <a:tcPr/>
                </a:tc>
                <a:tc>
                  <a:txBody>
                    <a:bodyPr/>
                    <a:lstStyle/>
                    <a:p>
                      <a:r>
                        <a:rPr lang="en-US" sz="1000"/>
                        <a:t>424181</a:t>
                      </a:r>
                      <a:endParaRPr lang="en-US" sz="1000"/>
                    </a:p>
                  </a:txBody>
                  <a:tcPr/>
                </a:tc>
                <a:tc>
                  <a:txBody>
                    <a:bodyPr/>
                    <a:lstStyle/>
                    <a:p>
                      <a:r>
                        <a:rPr lang="en-US" sz="1000"/>
                        <a:t>64%</a:t>
                      </a:r>
                      <a:endParaRPr lang="en-US" sz="1000"/>
                    </a:p>
                  </a:txBody>
                  <a:tcPr/>
                </a:tc>
                <a:tc>
                  <a:txBody>
                    <a:bodyPr/>
                    <a:lstStyle/>
                    <a:p>
                      <a:r>
                        <a:rPr lang="en-US" sz="1000"/>
                        <a:t>0:40</a:t>
                      </a:r>
                      <a:endParaRPr lang="en-US" sz="1000"/>
                    </a:p>
                  </a:txBody>
                  <a:tcPr/>
                </a:tc>
                <a:extLst>
                  <a:ext uri="{0D108BD9-81ED-4DB2-BD59-A6C34878D82A}">
                    <a16:rowId xmlns:a16="http://schemas.microsoft.com/office/drawing/2014/main" val="2002255288"/>
                  </a:ext>
                </a:extLst>
              </a:tr>
              <a:tr h="370840">
                <a:tc>
                  <a:txBody>
                    <a:bodyPr/>
                    <a:lstStyle/>
                    <a:p>
                      <a:r>
                        <a:rPr lang="de-DE" sz="1000" b="1"/>
                        <a:t>Bettina und Bommes - 2016-11-03 07:00:00</a:t>
                      </a:r>
                      <a:r>
                        <a:rPr lang="de-DE" sz="1000"/>
                        <a:t>
Wir sind so stolz! Ina Müller performt zum ersten Mal ihren neuen Song "Wie Du wohl wärst" bei uns in Hannover. Gänsehautmoment!</a:t>
                      </a:r>
                      <a:endParaRPr lang="en-US" sz="1000"/>
                    </a:p>
                  </a:txBody>
                  <a:tcPr/>
                </a:tc>
                <a:tc>
                  <a:txBody>
                    <a:bodyPr/>
                    <a:lstStyle/>
                    <a:p>
                      <a:r>
                        <a:rPr lang="en-US" sz="1000"/>
                        <a:t>95941</a:t>
                      </a:r>
                      <a:endParaRPr lang="en-US" sz="1000"/>
                    </a:p>
                  </a:txBody>
                  <a:tcPr/>
                </a:tc>
                <a:tc>
                  <a:txBody>
                    <a:bodyPr/>
                    <a:lstStyle/>
                    <a:p>
                      <a:r>
                        <a:rPr lang="en-US" sz="1000"/>
                        <a:t>191153</a:t>
                      </a:r>
                      <a:endParaRPr lang="en-US" sz="1000"/>
                    </a:p>
                  </a:txBody>
                  <a:tcPr/>
                </a:tc>
                <a:tc>
                  <a:txBody>
                    <a:bodyPr/>
                    <a:lstStyle/>
                    <a:p>
                      <a:r>
                        <a:rPr lang="en-US" sz="1000"/>
                        <a:t>10%</a:t>
                      </a:r>
                      <a:endParaRPr lang="en-US" sz="1000"/>
                    </a:p>
                  </a:txBody>
                  <a:tcPr/>
                </a:tc>
                <a:tc>
                  <a:txBody>
                    <a:bodyPr/>
                    <a:lstStyle/>
                    <a:p>
                      <a:r>
                        <a:rPr lang="en-US" sz="1000"/>
                        <a:t>4:40</a:t>
                      </a:r>
                      <a:endParaRPr lang="en-US" sz="1000"/>
                    </a:p>
                  </a:txBody>
                  <a:tcPr/>
                </a:tc>
                <a:extLst>
                  <a:ext uri="{0D108BD9-81ED-4DB2-BD59-A6C34878D82A}">
                    <a16:rowId xmlns:a16="http://schemas.microsoft.com/office/drawing/2014/main" val="2221887025"/>
                  </a:ext>
                </a:extLst>
              </a:tr>
              <a:tr h="370840">
                <a:tc>
                  <a:txBody>
                    <a:bodyPr/>
                    <a:lstStyle/>
                    <a:p>
                      <a:r>
                        <a:rPr lang="de-DE" sz="1000" b="1"/>
                        <a:t>Bettina und Bommes - 2016-03-06 09:14:18</a:t>
                      </a:r>
                      <a:r>
                        <a:rPr lang="de-DE" sz="1000"/>
                        <a:t>
Heute etwas aus unserer beliebten Serie How to make...
So verpackt man ein #Geburtstagsgeschenk!
Detlef Steves versucht es mit einem Fußball:-)</a:t>
                      </a:r>
                      <a:endParaRPr lang="en-US" sz="1000"/>
                    </a:p>
                  </a:txBody>
                  <a:tcPr/>
                </a:tc>
                <a:tc>
                  <a:txBody>
                    <a:bodyPr/>
                    <a:lstStyle/>
                    <a:p>
                      <a:r>
                        <a:rPr lang="en-US" sz="1000"/>
                        <a:t>74756</a:t>
                      </a:r>
                      <a:endParaRPr lang="en-US" sz="1000"/>
                    </a:p>
                  </a:txBody>
                  <a:tcPr/>
                </a:tc>
                <a:tc>
                  <a:txBody>
                    <a:bodyPr/>
                    <a:lstStyle/>
                    <a:p>
                      <a:r>
                        <a:rPr lang="en-US" sz="1000"/>
                        <a:t>125562</a:t>
                      </a:r>
                      <a:endParaRPr lang="en-US" sz="1000"/>
                    </a:p>
                  </a:txBody>
                  <a:tcPr/>
                </a:tc>
                <a:tc>
                  <a:txBody>
                    <a:bodyPr/>
                    <a:lstStyle/>
                    <a:p>
                      <a:r>
                        <a:rPr lang="en-US" sz="1000"/>
                        <a:t>40%</a:t>
                      </a:r>
                      <a:endParaRPr lang="en-US" sz="1000"/>
                    </a:p>
                  </a:txBody>
                  <a:tcPr/>
                </a:tc>
                <a:tc>
                  <a:txBody>
                    <a:bodyPr/>
                    <a:lstStyle/>
                    <a:p>
                      <a:r>
                        <a:rPr lang="en-US" sz="1000"/>
                        <a:t>1:48</a:t>
                      </a:r>
                      <a:endParaRPr lang="en-US" sz="1000"/>
                    </a:p>
                  </a:txBody>
                  <a:tcPr/>
                </a:tc>
                <a:extLst>
                  <a:ext uri="{0D108BD9-81ED-4DB2-BD59-A6C34878D82A}">
                    <a16:rowId xmlns:a16="http://schemas.microsoft.com/office/drawing/2014/main" val="2863143946"/>
                  </a:ext>
                </a:extLst>
              </a:tr>
              <a:tr h="370840">
                <a:tc>
                  <a:txBody>
                    <a:bodyPr/>
                    <a:lstStyle/>
                    <a:p>
                      <a:r>
                        <a:rPr lang="en-US" sz="1000" b="1"/>
                        <a:t>Bettina und Bommes - 2016-06-08 06:30:00</a:t>
                      </a:r>
                      <a:r>
                        <a:rPr lang="en-US" sz="1000"/>
                        <a:t>
Hier ist Niki Lauda, Dieter Bohlen, Franz Beckenbauer, Jürgen Klopp und Pep Guardiola in einer Person. Der geniale Matze Knop!</a:t>
                      </a:r>
                      <a:endParaRPr lang="en-US" sz="1000"/>
                    </a:p>
                  </a:txBody>
                  <a:tcPr/>
                </a:tc>
                <a:tc>
                  <a:txBody>
                    <a:bodyPr/>
                    <a:lstStyle/>
                    <a:p>
                      <a:r>
                        <a:rPr lang="en-US" sz="1000"/>
                        <a:t>14813</a:t>
                      </a:r>
                      <a:endParaRPr lang="en-US" sz="1000"/>
                    </a:p>
                  </a:txBody>
                  <a:tcPr/>
                </a:tc>
                <a:tc>
                  <a:txBody>
                    <a:bodyPr/>
                    <a:lstStyle/>
                    <a:p>
                      <a:r>
                        <a:rPr lang="en-US" sz="1000"/>
                        <a:t>21511</a:t>
                      </a:r>
                      <a:endParaRPr lang="en-US" sz="1000"/>
                    </a:p>
                  </a:txBody>
                  <a:tcPr/>
                </a:tc>
                <a:tc>
                  <a:txBody>
                    <a:bodyPr/>
                    <a:lstStyle/>
                    <a:p>
                      <a:r>
                        <a:rPr lang="en-US" sz="1000"/>
                        <a:t>63%</a:t>
                      </a:r>
                      <a:endParaRPr lang="en-US" sz="1000"/>
                    </a:p>
                  </a:txBody>
                  <a:tcPr/>
                </a:tc>
                <a:tc>
                  <a:txBody>
                    <a:bodyPr/>
                    <a:lstStyle/>
                    <a:p>
                      <a:r>
                        <a:rPr lang="en-US" sz="1000"/>
                        <a:t>1:12</a:t>
                      </a:r>
                      <a:endParaRPr lang="en-US" sz="1000"/>
                    </a:p>
                  </a:txBody>
                  <a:tcPr/>
                </a:tc>
                <a:extLst>
                  <a:ext uri="{0D108BD9-81ED-4DB2-BD59-A6C34878D82A}">
                    <a16:rowId xmlns:a16="http://schemas.microsoft.com/office/drawing/2014/main" val="1452877728"/>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86931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282974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95688930"/>
                    </a:ext>
                  </a:extLst>
                </a:gridCol>
                <a:gridCol w="1316736">
                  <a:extLst>
                    <a:ext uri="{9D8B030D-6E8A-4147-A177-3AD203B41FA5}">
                      <a16:colId xmlns:a16="http://schemas.microsoft.com/office/drawing/2014/main" val="2046088633"/>
                    </a:ext>
                  </a:extLst>
                </a:gridCol>
                <a:gridCol w="1481328">
                  <a:extLst>
                    <a:ext uri="{9D8B030D-6E8A-4147-A177-3AD203B41FA5}">
                      <a16:colId xmlns:a16="http://schemas.microsoft.com/office/drawing/2014/main" val="1939471711"/>
                    </a:ext>
                  </a:extLst>
                </a:gridCol>
                <a:gridCol w="1481328">
                  <a:extLst>
                    <a:ext uri="{9D8B030D-6E8A-4147-A177-3AD203B41FA5}">
                      <a16:colId xmlns:a16="http://schemas.microsoft.com/office/drawing/2014/main" val="3657752207"/>
                    </a:ext>
                  </a:extLst>
                </a:gridCol>
                <a:gridCol w="1481328">
                  <a:extLst>
                    <a:ext uri="{9D8B030D-6E8A-4147-A177-3AD203B41FA5}">
                      <a16:colId xmlns:a16="http://schemas.microsoft.com/office/drawing/2014/main" val="2233292714"/>
                    </a:ext>
                  </a:extLst>
                </a:gridCol>
              </a:tblGrid>
              <a:tr h="370840">
                <a:tc>
                  <a:txBody>
                    <a:bodyPr/>
                    <a:lstStyle/>
                    <a:p>
                      <a:r>
                        <a:rPr lang="en-US" sz="1000"/>
                        <a:t>Post</a:t>
                      </a:r>
                      <a:endParaRPr lang="en-US" sz="1000"/>
                    </a:p>
                  </a:txBody>
                  <a:tcPr/>
                </a:tc>
                <a:tc>
                  <a:txBody>
                    <a:bodyPr/>
                    <a:lstStyle/>
                    <a:p>
                      <a:r>
                        <a:rPr lang="en-US" sz="1000"/>
                        <a:t>Videostartrate (10 Sek.)</a:t>
                      </a:r>
                      <a:endParaRPr lang="en-US" sz="1000"/>
                    </a:p>
                  </a:txBody>
                  <a:tcPr/>
                </a:tc>
                <a:tc>
                  <a:txBody>
                    <a:bodyPr/>
                    <a:lstStyle/>
                    <a:p>
                      <a:r>
                        <a:rPr lang="en-US" sz="1000"/>
                        <a:t>Videostartrate (3 Sek.)</a:t>
                      </a:r>
                      <a:endParaRPr lang="en-US" sz="1000"/>
                    </a:p>
                  </a:txBody>
                  <a:tcPr/>
                </a:tc>
                <a:tc>
                  <a:txBody>
                    <a:bodyPr/>
                    <a:lstStyle/>
                    <a:p>
                      <a:r>
                        <a:rPr lang="en-US" sz="1000"/>
                        <a:t>Videostarts (10 Sek.)</a:t>
                      </a:r>
                      <a:endParaRPr lang="en-US" sz="1000"/>
                    </a:p>
                  </a:txBody>
                  <a:tcPr/>
                </a:tc>
                <a:tc>
                  <a:txBody>
                    <a:bodyPr/>
                    <a:lstStyle/>
                    <a:p>
                      <a:r>
                        <a:rPr lang="en-US" sz="1000"/>
                        <a:t>Potenzielle Reichweite</a:t>
                      </a:r>
                      <a:endParaRPr lang="en-US" sz="1000"/>
                    </a:p>
                  </a:txBody>
                  <a:tcPr/>
                </a:tc>
                <a:extLst>
                  <a:ext uri="{0D108BD9-81ED-4DB2-BD59-A6C34878D82A}">
                    <a16:rowId xmlns:a16="http://schemas.microsoft.com/office/drawing/2014/main" val="2363536655"/>
                  </a:ext>
                </a:extLst>
              </a:tr>
              <a:tr h="370840">
                <a:tc>
                  <a:txBody>
                    <a:bodyPr/>
                    <a:lstStyle/>
                    <a:p>
                      <a:r>
                        <a:rPr lang="de-DE" sz="1000" b="1"/>
                        <a:t>Bettina und Bommes - 2016-12-16 16:57:29</a:t>
                      </a:r>
                      <a:r>
                        <a:rPr lang="de-DE" sz="1000"/>
                        <a:t>
Ach so ist das...</a:t>
                      </a:r>
                      <a:endParaRPr lang="en-US" sz="1000"/>
                    </a:p>
                  </a:txBody>
                  <a:tcPr/>
                </a:tc>
                <a:tc>
                  <a:txBody>
                    <a:bodyPr/>
                    <a:lstStyle/>
                    <a:p>
                      <a:r>
                        <a:rPr lang="en-US" sz="1000"/>
                        <a:t>32.0%</a:t>
                      </a:r>
                      <a:endParaRPr lang="en-US" sz="1000"/>
                    </a:p>
                  </a:txBody>
                  <a:tcPr/>
                </a:tc>
                <a:tc>
                  <a:txBody>
                    <a:bodyPr/>
                    <a:lstStyle/>
                    <a:p>
                      <a:r>
                        <a:rPr lang="en-US" sz="1000"/>
                        <a:t>47.0%</a:t>
                      </a:r>
                      <a:endParaRPr lang="en-US" sz="1000"/>
                    </a:p>
                  </a:txBody>
                  <a:tcPr/>
                </a:tc>
                <a:tc>
                  <a:txBody>
                    <a:bodyPr/>
                    <a:lstStyle/>
                    <a:p>
                      <a:r>
                        <a:rPr lang="en-US" sz="1000"/>
                        <a:t>1346</a:t>
                      </a:r>
                      <a:endParaRPr lang="en-US" sz="1000"/>
                    </a:p>
                  </a:txBody>
                  <a:tcPr/>
                </a:tc>
                <a:tc>
                  <a:txBody>
                    <a:bodyPr/>
                    <a:lstStyle/>
                    <a:p>
                      <a:r>
                        <a:rPr lang="en-US" sz="1000"/>
                        <a:t>4203</a:t>
                      </a:r>
                      <a:endParaRPr lang="en-US" sz="1000"/>
                    </a:p>
                  </a:txBody>
                  <a:tcPr/>
                </a:tc>
                <a:extLst>
                  <a:ext uri="{0D108BD9-81ED-4DB2-BD59-A6C34878D82A}">
                    <a16:rowId xmlns:a16="http://schemas.microsoft.com/office/drawing/2014/main" val="3241013981"/>
                  </a:ext>
                </a:extLst>
              </a:tr>
              <a:tr h="370840">
                <a:tc>
                  <a:txBody>
                    <a:bodyPr/>
                    <a:lstStyle/>
                    <a:p>
                      <a:r>
                        <a:rPr lang="de-DE" sz="1000" b="1"/>
                        <a:t>Bettina und Bommes - 2016-08-30 19:54:30</a:t>
                      </a:r>
                      <a:r>
                        <a:rPr lang="de-DE" sz="1000"/>
                        <a:t>
Nein, Aussteigen war für Max Hoff keine Option!</a:t>
                      </a:r>
                      <a:endParaRPr lang="en-US" sz="1000"/>
                    </a:p>
                  </a:txBody>
                  <a:tcPr/>
                </a:tc>
                <a:tc>
                  <a:txBody>
                    <a:bodyPr/>
                    <a:lstStyle/>
                    <a:p>
                      <a:r>
                        <a:rPr lang="en-US" sz="1000"/>
                        <a:t>26.7%</a:t>
                      </a:r>
                      <a:endParaRPr lang="en-US" sz="1000"/>
                    </a:p>
                  </a:txBody>
                  <a:tcPr/>
                </a:tc>
                <a:tc>
                  <a:txBody>
                    <a:bodyPr/>
                    <a:lstStyle/>
                    <a:p>
                      <a:r>
                        <a:rPr lang="en-US" sz="1000"/>
                        <a:t>47.5%</a:t>
                      </a:r>
                      <a:endParaRPr lang="en-US" sz="1000"/>
                    </a:p>
                  </a:txBody>
                  <a:tcPr/>
                </a:tc>
                <a:tc>
                  <a:txBody>
                    <a:bodyPr/>
                    <a:lstStyle/>
                    <a:p>
                      <a:r>
                        <a:rPr lang="en-US" sz="1000"/>
                        <a:t>173</a:t>
                      </a:r>
                      <a:endParaRPr lang="en-US" sz="1000"/>
                    </a:p>
                  </a:txBody>
                  <a:tcPr/>
                </a:tc>
                <a:tc>
                  <a:txBody>
                    <a:bodyPr/>
                    <a:lstStyle/>
                    <a:p>
                      <a:r>
                        <a:rPr lang="en-US" sz="1000"/>
                        <a:t>647</a:t>
                      </a:r>
                      <a:endParaRPr lang="en-US" sz="1000"/>
                    </a:p>
                  </a:txBody>
                  <a:tcPr/>
                </a:tc>
                <a:extLst>
                  <a:ext uri="{0D108BD9-81ED-4DB2-BD59-A6C34878D82A}">
                    <a16:rowId xmlns:a16="http://schemas.microsoft.com/office/drawing/2014/main" val="3041392378"/>
                  </a:ext>
                </a:extLst>
              </a:tr>
              <a:tr h="370840">
                <a:tc>
                  <a:txBody>
                    <a:bodyPr/>
                    <a:lstStyle/>
                    <a:p>
                      <a:r>
                        <a:rPr lang="de-DE" sz="1000" b="1"/>
                        <a:t>Bettina und Bommes - 2016-07-04 11:12:58</a:t>
                      </a:r>
                      <a:r>
                        <a:rPr lang="de-DE" sz="1000"/>
                        <a:t>
Oh je, armer Kai Pflaume! Wir wünschen gute Besserung und hoffen, dass seine Stimme bis nächste Woche Freitag wieder voll funktionsfähig ist!</a:t>
                      </a:r>
                      <a:endParaRPr lang="en-US" sz="1000"/>
                    </a:p>
                  </a:txBody>
                  <a:tcPr/>
                </a:tc>
                <a:tc>
                  <a:txBody>
                    <a:bodyPr/>
                    <a:lstStyle/>
                    <a:p>
                      <a:r>
                        <a:rPr lang="en-US" sz="1000"/>
                        <a:t>25.1%</a:t>
                      </a:r>
                      <a:endParaRPr lang="en-US" sz="1000"/>
                    </a:p>
                  </a:txBody>
                  <a:tcPr/>
                </a:tc>
                <a:tc>
                  <a:txBody>
                    <a:bodyPr/>
                    <a:lstStyle/>
                    <a:p>
                      <a:r>
                        <a:rPr lang="en-US" sz="1000"/>
                        <a:t>42.8%</a:t>
                      </a:r>
                      <a:endParaRPr lang="en-US" sz="1000"/>
                    </a:p>
                  </a:txBody>
                  <a:tcPr/>
                </a:tc>
                <a:tc>
                  <a:txBody>
                    <a:bodyPr/>
                    <a:lstStyle/>
                    <a:p>
                      <a:r>
                        <a:rPr lang="en-US" sz="1000"/>
                        <a:t>1153</a:t>
                      </a:r>
                      <a:endParaRPr lang="en-US" sz="1000"/>
                    </a:p>
                  </a:txBody>
                  <a:tcPr/>
                </a:tc>
                <a:tc>
                  <a:txBody>
                    <a:bodyPr/>
                    <a:lstStyle/>
                    <a:p>
                      <a:r>
                        <a:rPr lang="en-US" sz="1000"/>
                        <a:t>4588</a:t>
                      </a:r>
                      <a:endParaRPr lang="en-US" sz="1000"/>
                    </a:p>
                  </a:txBody>
                  <a:tcPr/>
                </a:tc>
                <a:extLst>
                  <a:ext uri="{0D108BD9-81ED-4DB2-BD59-A6C34878D82A}">
                    <a16:rowId xmlns:a16="http://schemas.microsoft.com/office/drawing/2014/main" val="1413666870"/>
                  </a:ext>
                </a:extLst>
              </a:tr>
              <a:tr h="370840">
                <a:tc>
                  <a:txBody>
                    <a:bodyPr/>
                    <a:lstStyle/>
                    <a:p>
                      <a:r>
                        <a:rPr lang="de-DE" sz="1000" b="1"/>
                        <a:t>Bettina und Bommes - 2016-09-13 06:59:24</a:t>
                      </a:r>
                      <a:r>
                        <a:rPr lang="de-DE" sz="1000"/>
                        <a:t>
Auch eine Möglichkeit.... Habt einen wunderbaren Tag, liebe Grüße.</a:t>
                      </a:r>
                      <a:endParaRPr lang="en-US" sz="1000"/>
                    </a:p>
                  </a:txBody>
                  <a:tcPr/>
                </a:tc>
                <a:tc>
                  <a:txBody>
                    <a:bodyPr/>
                    <a:lstStyle/>
                    <a:p>
                      <a:r>
                        <a:rPr lang="en-US" sz="1000"/>
                        <a:t>23.6%</a:t>
                      </a:r>
                      <a:endParaRPr lang="en-US" sz="1000"/>
                    </a:p>
                  </a:txBody>
                  <a:tcPr/>
                </a:tc>
                <a:tc>
                  <a:txBody>
                    <a:bodyPr/>
                    <a:lstStyle/>
                    <a:p>
                      <a:r>
                        <a:rPr lang="en-US" sz="1000"/>
                        <a:t>47.2%</a:t>
                      </a:r>
                      <a:endParaRPr lang="en-US" sz="1000"/>
                    </a:p>
                  </a:txBody>
                  <a:tcPr/>
                </a:tc>
                <a:tc>
                  <a:txBody>
                    <a:bodyPr/>
                    <a:lstStyle/>
                    <a:p>
                      <a:r>
                        <a:rPr lang="en-US" sz="1000"/>
                        <a:t>255</a:t>
                      </a:r>
                      <a:endParaRPr lang="en-US" sz="1000"/>
                    </a:p>
                  </a:txBody>
                  <a:tcPr/>
                </a:tc>
                <a:tc>
                  <a:txBody>
                    <a:bodyPr/>
                    <a:lstStyle/>
                    <a:p>
                      <a:r>
                        <a:rPr lang="en-US" sz="1000"/>
                        <a:t>1083</a:t>
                      </a:r>
                      <a:endParaRPr lang="en-US" sz="1000"/>
                    </a:p>
                  </a:txBody>
                  <a:tcPr/>
                </a:tc>
                <a:extLst>
                  <a:ext uri="{0D108BD9-81ED-4DB2-BD59-A6C34878D82A}">
                    <a16:rowId xmlns:a16="http://schemas.microsoft.com/office/drawing/2014/main" val="3954839079"/>
                  </a:ext>
                </a:extLst>
              </a:tr>
              <a:tr h="370840">
                <a:tc>
                  <a:txBody>
                    <a:bodyPr/>
                    <a:lstStyle/>
                    <a:p>
                      <a:r>
                        <a:rPr lang="de-DE" sz="1000" b="1"/>
                        <a:t>Bettina und Bommes - 2016-09-26 17:19:49</a:t>
                      </a:r>
                      <a:r>
                        <a:rPr lang="de-DE" sz="1000"/>
                        <a:t>
Wenn sich Bettina Tietjen was in den Kopf gesetzt hat, dann zieht sie es auch durch. Seht mal!</a:t>
                      </a:r>
                      <a:endParaRPr lang="en-US" sz="1000"/>
                    </a:p>
                  </a:txBody>
                  <a:tcPr/>
                </a:tc>
                <a:tc>
                  <a:txBody>
                    <a:bodyPr/>
                    <a:lstStyle/>
                    <a:p>
                      <a:r>
                        <a:rPr lang="en-US" sz="1000"/>
                        <a:t>23.2%</a:t>
                      </a:r>
                      <a:endParaRPr lang="en-US" sz="1000"/>
                    </a:p>
                  </a:txBody>
                  <a:tcPr/>
                </a:tc>
                <a:tc>
                  <a:txBody>
                    <a:bodyPr/>
                    <a:lstStyle/>
                    <a:p>
                      <a:r>
                        <a:rPr lang="en-US" sz="1000"/>
                        <a:t>49.9%</a:t>
                      </a:r>
                      <a:endParaRPr lang="en-US" sz="1000"/>
                    </a:p>
                  </a:txBody>
                  <a:tcPr/>
                </a:tc>
                <a:tc>
                  <a:txBody>
                    <a:bodyPr/>
                    <a:lstStyle/>
                    <a:p>
                      <a:r>
                        <a:rPr lang="en-US" sz="1000"/>
                        <a:t>134</a:t>
                      </a:r>
                      <a:endParaRPr lang="en-US" sz="1000"/>
                    </a:p>
                  </a:txBody>
                  <a:tcPr/>
                </a:tc>
                <a:tc>
                  <a:txBody>
                    <a:bodyPr/>
                    <a:lstStyle/>
                    <a:p>
                      <a:r>
                        <a:rPr lang="en-US" sz="1000"/>
                        <a:t>577</a:t>
                      </a:r>
                      <a:endParaRPr lang="en-US" sz="1000"/>
                    </a:p>
                  </a:txBody>
                  <a:tcPr/>
                </a:tc>
                <a:extLst>
                  <a:ext uri="{0D108BD9-81ED-4DB2-BD59-A6C34878D82A}">
                    <a16:rowId xmlns:a16="http://schemas.microsoft.com/office/drawing/2014/main" val="2122759880"/>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26095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Flop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918378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74064029"/>
                    </a:ext>
                  </a:extLst>
                </a:gridCol>
                <a:gridCol w="1316736">
                  <a:extLst>
                    <a:ext uri="{9D8B030D-6E8A-4147-A177-3AD203B41FA5}">
                      <a16:colId xmlns:a16="http://schemas.microsoft.com/office/drawing/2014/main" val="1033800456"/>
                    </a:ext>
                  </a:extLst>
                </a:gridCol>
                <a:gridCol w="1481328">
                  <a:extLst>
                    <a:ext uri="{9D8B030D-6E8A-4147-A177-3AD203B41FA5}">
                      <a16:colId xmlns:a16="http://schemas.microsoft.com/office/drawing/2014/main" val="224529969"/>
                    </a:ext>
                  </a:extLst>
                </a:gridCol>
                <a:gridCol w="1481328">
                  <a:extLst>
                    <a:ext uri="{9D8B030D-6E8A-4147-A177-3AD203B41FA5}">
                      <a16:colId xmlns:a16="http://schemas.microsoft.com/office/drawing/2014/main" val="2520651707"/>
                    </a:ext>
                  </a:extLst>
                </a:gridCol>
                <a:gridCol w="1481328">
                  <a:extLst>
                    <a:ext uri="{9D8B030D-6E8A-4147-A177-3AD203B41FA5}">
                      <a16:colId xmlns:a16="http://schemas.microsoft.com/office/drawing/2014/main" val="1217383481"/>
                    </a:ext>
                  </a:extLst>
                </a:gridCol>
              </a:tblGrid>
              <a:tr h="370840">
                <a:tc>
                  <a:txBody>
                    <a:bodyPr/>
                    <a:lstStyle/>
                    <a:p>
                      <a:r>
                        <a:rPr lang="en-US" sz="1000"/>
                        <a:t>Post</a:t>
                      </a:r>
                      <a:endParaRPr lang="en-US" sz="1000"/>
                    </a:p>
                  </a:txBody>
                  <a:tcPr/>
                </a:tc>
                <a:tc>
                  <a:txBody>
                    <a:bodyPr/>
                    <a:lstStyle/>
                    <a:p>
                      <a:r>
                        <a:rPr lang="en-US" sz="1000"/>
                        <a:t>Videostartrate (10 Sek.)</a:t>
                      </a:r>
                      <a:endParaRPr lang="en-US" sz="1000"/>
                    </a:p>
                  </a:txBody>
                  <a:tcPr/>
                </a:tc>
                <a:tc>
                  <a:txBody>
                    <a:bodyPr/>
                    <a:lstStyle/>
                    <a:p>
                      <a:r>
                        <a:rPr lang="en-US" sz="1000"/>
                        <a:t>Videostartrate (3 Sek.)</a:t>
                      </a:r>
                      <a:endParaRPr lang="en-US" sz="1000"/>
                    </a:p>
                  </a:txBody>
                  <a:tcPr/>
                </a:tc>
                <a:tc>
                  <a:txBody>
                    <a:bodyPr/>
                    <a:lstStyle/>
                    <a:p>
                      <a:r>
                        <a:rPr lang="en-US" sz="1000"/>
                        <a:t>Videostarts (10 Sek.)</a:t>
                      </a:r>
                      <a:endParaRPr lang="en-US" sz="1000"/>
                    </a:p>
                  </a:txBody>
                  <a:tcPr/>
                </a:tc>
                <a:tc>
                  <a:txBody>
                    <a:bodyPr/>
                    <a:lstStyle/>
                    <a:p>
                      <a:r>
                        <a:rPr lang="en-US" sz="1000"/>
                        <a:t>Potenzielle Reichweite</a:t>
                      </a:r>
                      <a:endParaRPr lang="en-US" sz="1000"/>
                    </a:p>
                  </a:txBody>
                  <a:tcPr/>
                </a:tc>
                <a:extLst>
                  <a:ext uri="{0D108BD9-81ED-4DB2-BD59-A6C34878D82A}">
                    <a16:rowId xmlns:a16="http://schemas.microsoft.com/office/drawing/2014/main" val="4016362289"/>
                  </a:ext>
                </a:extLst>
              </a:tr>
              <a:tr h="370840">
                <a:tc>
                  <a:txBody>
                    <a:bodyPr/>
                    <a:lstStyle/>
                    <a:p>
                      <a:r>
                        <a:rPr lang="de-DE" sz="1000" b="1"/>
                        <a:t>Bettina und Bommes - 2016-09-06 06:55:00</a:t>
                      </a:r>
                      <a:r>
                        <a:rPr lang="de-DE" sz="1000"/>
                        <a:t>
Max Hoff ist einfach ein echter Goldjunge! Sportlich super erfolgreich, super sympathisch und super lässig in seiner ersten Talkshow. Hut ab!</a:t>
                      </a:r>
                      <a:endParaRPr lang="en-US" sz="1000"/>
                    </a:p>
                  </a:txBody>
                  <a:tcPr/>
                </a:tc>
                <a:tc>
                  <a:txBody>
                    <a:bodyPr/>
                    <a:lstStyle/>
                    <a:p>
                      <a:r>
                        <a:rPr lang="en-US" sz="1000"/>
                        <a:t>0.4%</a:t>
                      </a:r>
                      <a:endParaRPr lang="en-US" sz="1000"/>
                    </a:p>
                  </a:txBody>
                  <a:tcPr/>
                </a:tc>
                <a:tc>
                  <a:txBody>
                    <a:bodyPr/>
                    <a:lstStyle/>
                    <a:p>
                      <a:r>
                        <a:rPr lang="en-US" sz="1000"/>
                        <a:t>1.2%</a:t>
                      </a:r>
                      <a:endParaRPr lang="en-US" sz="1000"/>
                    </a:p>
                  </a:txBody>
                  <a:tcPr/>
                </a:tc>
                <a:tc>
                  <a:txBody>
                    <a:bodyPr/>
                    <a:lstStyle/>
                    <a:p>
                      <a:r>
                        <a:rPr lang="en-US" sz="1000"/>
                        <a:t>75</a:t>
                      </a:r>
                      <a:endParaRPr lang="en-US" sz="1000"/>
                    </a:p>
                  </a:txBody>
                  <a:tcPr/>
                </a:tc>
                <a:tc>
                  <a:txBody>
                    <a:bodyPr/>
                    <a:lstStyle/>
                    <a:p>
                      <a:r>
                        <a:rPr lang="en-US" sz="1000"/>
                        <a:t>17455</a:t>
                      </a:r>
                      <a:endParaRPr lang="en-US" sz="1000"/>
                    </a:p>
                  </a:txBody>
                  <a:tcPr/>
                </a:tc>
                <a:extLst>
                  <a:ext uri="{0D108BD9-81ED-4DB2-BD59-A6C34878D82A}">
                    <a16:rowId xmlns:a16="http://schemas.microsoft.com/office/drawing/2014/main" val="4193047360"/>
                  </a:ext>
                </a:extLst>
              </a:tr>
              <a:tr h="370840">
                <a:tc>
                  <a:txBody>
                    <a:bodyPr/>
                    <a:lstStyle/>
                    <a:p>
                      <a:r>
                        <a:rPr lang="de-DE" sz="1000" b="1"/>
                        <a:t>Bettina und Bommes - 2016-09-07 19:22:00</a:t>
                      </a:r>
                      <a:r>
                        <a:rPr lang="de-DE" sz="1000"/>
                        <a:t>
Inka Bause spricht über die Liebe zu ihrem Vater.</a:t>
                      </a:r>
                      <a:endParaRPr lang="en-US" sz="1000"/>
                    </a:p>
                  </a:txBody>
                  <a:tcPr/>
                </a:tc>
                <a:tc>
                  <a:txBody>
                    <a:bodyPr/>
                    <a:lstStyle/>
                    <a:p>
                      <a:r>
                        <a:rPr lang="en-US" sz="1000"/>
                        <a:t>1.0%</a:t>
                      </a:r>
                      <a:endParaRPr lang="en-US" sz="1000"/>
                    </a:p>
                  </a:txBody>
                  <a:tcPr/>
                </a:tc>
                <a:tc>
                  <a:txBody>
                    <a:bodyPr/>
                    <a:lstStyle/>
                    <a:p>
                      <a:r>
                        <a:rPr lang="en-US" sz="1000"/>
                        <a:t>2.3%</a:t>
                      </a:r>
                      <a:endParaRPr lang="en-US" sz="1000"/>
                    </a:p>
                  </a:txBody>
                  <a:tcPr/>
                </a:tc>
                <a:tc>
                  <a:txBody>
                    <a:bodyPr/>
                    <a:lstStyle/>
                    <a:p>
                      <a:r>
                        <a:rPr lang="en-US" sz="1000"/>
                        <a:t>138</a:t>
                      </a:r>
                      <a:endParaRPr lang="en-US" sz="1000"/>
                    </a:p>
                  </a:txBody>
                  <a:tcPr/>
                </a:tc>
                <a:tc>
                  <a:txBody>
                    <a:bodyPr/>
                    <a:lstStyle/>
                    <a:p>
                      <a:r>
                        <a:rPr lang="en-US" sz="1000"/>
                        <a:t>13571</a:t>
                      </a:r>
                      <a:endParaRPr lang="en-US" sz="1000"/>
                    </a:p>
                  </a:txBody>
                  <a:tcPr/>
                </a:tc>
                <a:extLst>
                  <a:ext uri="{0D108BD9-81ED-4DB2-BD59-A6C34878D82A}">
                    <a16:rowId xmlns:a16="http://schemas.microsoft.com/office/drawing/2014/main" val="3071273216"/>
                  </a:ext>
                </a:extLst>
              </a:tr>
              <a:tr h="370840">
                <a:tc>
                  <a:txBody>
                    <a:bodyPr/>
                    <a:lstStyle/>
                    <a:p>
                      <a:r>
                        <a:rPr lang="de-DE" sz="1000" b="1"/>
                        <a:t>Bettina und Bommes - 2016-12-28 07:45:00</a:t>
                      </a:r>
                      <a:r>
                        <a:rPr lang="de-DE" sz="1000"/>
                        <a:t>
Küss' die Hand oder lieber nicht? Wie man die Queen richtig begrüßt, weiß Rolf Seelmann-Eggebert.</a:t>
                      </a:r>
                      <a:endParaRPr lang="en-US" sz="1000"/>
                    </a:p>
                  </a:txBody>
                  <a:tcPr/>
                </a:tc>
                <a:tc>
                  <a:txBody>
                    <a:bodyPr/>
                    <a:lstStyle/>
                    <a:p>
                      <a:r>
                        <a:rPr lang="en-US" sz="1000"/>
                        <a:t>1.3%</a:t>
                      </a:r>
                      <a:endParaRPr lang="en-US" sz="1000"/>
                    </a:p>
                  </a:txBody>
                  <a:tcPr/>
                </a:tc>
                <a:tc>
                  <a:txBody>
                    <a:bodyPr/>
                    <a:lstStyle/>
                    <a:p>
                      <a:r>
                        <a:rPr lang="en-US" sz="1000"/>
                        <a:t>7.1%</a:t>
                      </a:r>
                      <a:endParaRPr lang="en-US" sz="1000"/>
                    </a:p>
                  </a:txBody>
                  <a:tcPr/>
                </a:tc>
                <a:tc>
                  <a:txBody>
                    <a:bodyPr/>
                    <a:lstStyle/>
                    <a:p>
                      <a:r>
                        <a:rPr lang="en-US" sz="1000"/>
                        <a:t>153</a:t>
                      </a:r>
                      <a:endParaRPr lang="en-US" sz="1000"/>
                    </a:p>
                  </a:txBody>
                  <a:tcPr/>
                </a:tc>
                <a:tc>
                  <a:txBody>
                    <a:bodyPr/>
                    <a:lstStyle/>
                    <a:p>
                      <a:r>
                        <a:rPr lang="en-US" sz="1000"/>
                        <a:t>12161</a:t>
                      </a:r>
                      <a:endParaRPr lang="en-US" sz="1000"/>
                    </a:p>
                  </a:txBody>
                  <a:tcPr/>
                </a:tc>
                <a:extLst>
                  <a:ext uri="{0D108BD9-81ED-4DB2-BD59-A6C34878D82A}">
                    <a16:rowId xmlns:a16="http://schemas.microsoft.com/office/drawing/2014/main" val="550357654"/>
                  </a:ext>
                </a:extLst>
              </a:tr>
              <a:tr h="370840">
                <a:tc>
                  <a:txBody>
                    <a:bodyPr/>
                    <a:lstStyle/>
                    <a:p>
                      <a:r>
                        <a:rPr lang="de-DE" sz="1000" b="1"/>
                        <a:t>Bettina und Bommes - 2016-11-28 20:00:00</a:t>
                      </a:r>
                      <a:r>
                        <a:rPr lang="de-DE" sz="1000"/>
                        <a:t>
Wie entspannt sich eigentlich ein Ministerpräsident nach getaner Arbeit? Stephan Weils simple Antwort erfahrt Ihr hier.</a:t>
                      </a:r>
                      <a:endParaRPr lang="en-US" sz="1000"/>
                    </a:p>
                  </a:txBody>
                  <a:tcPr/>
                </a:tc>
                <a:tc>
                  <a:txBody>
                    <a:bodyPr/>
                    <a:lstStyle/>
                    <a:p>
                      <a:r>
                        <a:rPr lang="en-US" sz="1000"/>
                        <a:t>1.4%</a:t>
                      </a:r>
                      <a:endParaRPr lang="en-US" sz="1000"/>
                    </a:p>
                  </a:txBody>
                  <a:tcPr/>
                </a:tc>
                <a:tc>
                  <a:txBody>
                    <a:bodyPr/>
                    <a:lstStyle/>
                    <a:p>
                      <a:r>
                        <a:rPr lang="en-US" sz="1000"/>
                        <a:t>4.5%</a:t>
                      </a:r>
                      <a:endParaRPr lang="en-US" sz="1000"/>
                    </a:p>
                  </a:txBody>
                  <a:tcPr/>
                </a:tc>
                <a:tc>
                  <a:txBody>
                    <a:bodyPr/>
                    <a:lstStyle/>
                    <a:p>
                      <a:r>
                        <a:rPr lang="en-US" sz="1000"/>
                        <a:t>107</a:t>
                      </a:r>
                      <a:endParaRPr lang="en-US" sz="1000"/>
                    </a:p>
                  </a:txBody>
                  <a:tcPr/>
                </a:tc>
                <a:tc>
                  <a:txBody>
                    <a:bodyPr/>
                    <a:lstStyle/>
                    <a:p>
                      <a:r>
                        <a:rPr lang="en-US" sz="1000"/>
                        <a:t>7479</a:t>
                      </a:r>
                      <a:endParaRPr lang="en-US" sz="1000"/>
                    </a:p>
                  </a:txBody>
                  <a:tcPr/>
                </a:tc>
                <a:extLst>
                  <a:ext uri="{0D108BD9-81ED-4DB2-BD59-A6C34878D82A}">
                    <a16:rowId xmlns:a16="http://schemas.microsoft.com/office/drawing/2014/main" val="268023299"/>
                  </a:ext>
                </a:extLst>
              </a:tr>
              <a:tr h="370840">
                <a:tc>
                  <a:txBody>
                    <a:bodyPr/>
                    <a:lstStyle/>
                    <a:p>
                      <a:r>
                        <a:rPr lang="de-DE" sz="1000" b="1"/>
                        <a:t>Bettina und Bommes - 2016-09-08 19:40:00</a:t>
                      </a:r>
                      <a:r>
                        <a:rPr lang="de-DE" sz="1000"/>
                        <a:t>
Philip Simon, der Mann der klaren Worte.</a:t>
                      </a:r>
                      <a:endParaRPr lang="en-US" sz="1000"/>
                    </a:p>
                  </a:txBody>
                  <a:tcPr/>
                </a:tc>
                <a:tc>
                  <a:txBody>
                    <a:bodyPr/>
                    <a:lstStyle/>
                    <a:p>
                      <a:r>
                        <a:rPr lang="en-US" sz="1000"/>
                        <a:t>1.4%</a:t>
                      </a:r>
                      <a:endParaRPr lang="en-US" sz="1000"/>
                    </a:p>
                  </a:txBody>
                  <a:tcPr/>
                </a:tc>
                <a:tc>
                  <a:txBody>
                    <a:bodyPr/>
                    <a:lstStyle/>
                    <a:p>
                      <a:r>
                        <a:rPr lang="en-US" sz="1000"/>
                        <a:t>3.4%</a:t>
                      </a:r>
                      <a:endParaRPr lang="en-US" sz="1000"/>
                    </a:p>
                  </a:txBody>
                  <a:tcPr/>
                </a:tc>
                <a:tc>
                  <a:txBody>
                    <a:bodyPr/>
                    <a:lstStyle/>
                    <a:p>
                      <a:r>
                        <a:rPr lang="en-US" sz="1000"/>
                        <a:t>106</a:t>
                      </a:r>
                      <a:endParaRPr lang="en-US" sz="1000"/>
                    </a:p>
                  </a:txBody>
                  <a:tcPr/>
                </a:tc>
                <a:tc>
                  <a:txBody>
                    <a:bodyPr/>
                    <a:lstStyle/>
                    <a:p>
                      <a:r>
                        <a:rPr lang="en-US" sz="1000"/>
                        <a:t>7597</a:t>
                      </a:r>
                      <a:endParaRPr lang="en-US" sz="1000"/>
                    </a:p>
                  </a:txBody>
                  <a:tcPr/>
                </a:tc>
                <a:extLst>
                  <a:ext uri="{0D108BD9-81ED-4DB2-BD59-A6C34878D82A}">
                    <a16:rowId xmlns:a16="http://schemas.microsoft.com/office/drawing/2014/main" val="2712787606"/>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83358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Potenzielle Reichweite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67513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18864393"/>
                    </a:ext>
                  </a:extLst>
                </a:gridCol>
                <a:gridCol w="1234440">
                  <a:extLst>
                    <a:ext uri="{9D8B030D-6E8A-4147-A177-3AD203B41FA5}">
                      <a16:colId xmlns:a16="http://schemas.microsoft.com/office/drawing/2014/main" val="2313158632"/>
                    </a:ext>
                  </a:extLst>
                </a:gridCol>
                <a:gridCol w="822960">
                  <a:extLst>
                    <a:ext uri="{9D8B030D-6E8A-4147-A177-3AD203B41FA5}">
                      <a16:colId xmlns:a16="http://schemas.microsoft.com/office/drawing/2014/main" val="410357626"/>
                    </a:ext>
                  </a:extLst>
                </a:gridCol>
                <a:gridCol w="822960">
                  <a:extLst>
                    <a:ext uri="{9D8B030D-6E8A-4147-A177-3AD203B41FA5}">
                      <a16:colId xmlns:a16="http://schemas.microsoft.com/office/drawing/2014/main" val="2857076870"/>
                    </a:ext>
                  </a:extLst>
                </a:gridCol>
                <a:gridCol w="822960">
                  <a:extLst>
                    <a:ext uri="{9D8B030D-6E8A-4147-A177-3AD203B41FA5}">
                      <a16:colId xmlns:a16="http://schemas.microsoft.com/office/drawing/2014/main" val="2756436102"/>
                    </a:ext>
                  </a:extLst>
                </a:gridCol>
                <a:gridCol w="822960">
                  <a:extLst>
                    <a:ext uri="{9D8B030D-6E8A-4147-A177-3AD203B41FA5}">
                      <a16:colId xmlns:a16="http://schemas.microsoft.com/office/drawing/2014/main" val="1070633593"/>
                    </a:ext>
                  </a:extLst>
                </a:gridCol>
                <a:gridCol w="411480">
                  <a:extLst>
                    <a:ext uri="{9D8B030D-6E8A-4147-A177-3AD203B41FA5}">
                      <a16:colId xmlns:a16="http://schemas.microsoft.com/office/drawing/2014/main" val="2659869234"/>
                    </a:ext>
                  </a:extLst>
                </a:gridCol>
              </a:tblGrid>
              <a:tr h="370840">
                <a:tc>
                  <a:txBody>
                    <a:bodyPr/>
                    <a:lstStyle/>
                    <a:p>
                      <a:r>
                        <a:rPr lang="en-US" sz="1000"/>
                        <a:t>Post</a:t>
                      </a:r>
                      <a:endParaRPr lang="en-US" sz="1000"/>
                    </a:p>
                  </a:txBody>
                  <a:tcPr/>
                </a:tc>
                <a:tc>
                  <a:txBody>
                    <a:bodyPr/>
                    <a:lstStyle/>
                    <a:p>
                      <a:r>
                        <a:rPr lang="en-US" sz="1000"/>
                        <a:t>gesamt Potenzielle Reichweite</a:t>
                      </a:r>
                      <a:endParaRPr lang="en-US" sz="1000"/>
                    </a:p>
                  </a:txBody>
                  <a:tcPr/>
                </a:tc>
                <a:tc>
                  <a:txBody>
                    <a:bodyPr/>
                    <a:lstStyle/>
                    <a:p>
                      <a:r>
                        <a:rPr lang="en-US" sz="1000"/>
                        <a:t>bezahlt</a:t>
                      </a:r>
                      <a:endParaRPr lang="en-US" sz="1000"/>
                    </a:p>
                  </a:txBody>
                  <a:tcPr/>
                </a:tc>
                <a:tc>
                  <a:txBody>
                    <a:bodyPr/>
                    <a:lstStyle/>
                    <a:p>
                      <a:r>
                        <a:rPr lang="en-US" sz="1000"/>
                        <a:t>viral</a:t>
                      </a:r>
                      <a:endParaRPr lang="en-US" sz="1000"/>
                    </a:p>
                  </a:txBody>
                  <a:tcPr/>
                </a:tc>
                <a:tc>
                  <a:txBody>
                    <a:bodyPr/>
                    <a:lstStyle/>
                    <a:p>
                      <a:r>
                        <a:rPr lang="en-US" sz="1000"/>
                        <a:t>organisch</a:t>
                      </a:r>
                      <a:endParaRPr lang="en-US" sz="1000"/>
                    </a:p>
                  </a:txBody>
                  <a:tcPr/>
                </a:tc>
                <a:tc>
                  <a:txBody>
                    <a:bodyPr/>
                    <a:lstStyle/>
                    <a:p>
                      <a:r>
                        <a:rPr lang="en-US" sz="1000"/>
                        <a:t>unbezahlt</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3520323147"/>
                  </a:ext>
                </a:extLst>
              </a:tr>
              <a:tr h="370840">
                <a:tc>
                  <a:txBody>
                    <a:bodyPr/>
                    <a:lstStyle/>
                    <a:p>
                      <a:r>
                        <a:rPr lang="de-DE" sz="1000" b="1"/>
                        <a:t>Bettina und Bommes - 2016-08-09 19:00:01</a:t>
                      </a:r>
                      <a:r>
                        <a:rPr lang="de-DE" sz="1000"/>
                        <a:t>
Eitel Sonnenschein auf der Bühne - eisiges Schweigen hinter der Bühne. Pietro Lombardi und Sarah Lombardi über das Arbeiten als Ehepaar.</a:t>
                      </a:r>
                      <a:endParaRPr lang="en-US" sz="1000"/>
                    </a:p>
                  </a:txBody>
                  <a:tcPr/>
                </a:tc>
                <a:tc>
                  <a:txBody>
                    <a:bodyPr/>
                    <a:lstStyle/>
                    <a:p>
                      <a:r>
                        <a:rPr lang="en-US" sz="1000"/>
                        <a:t>2808466</a:t>
                      </a:r>
                      <a:endParaRPr lang="en-US" sz="1000"/>
                    </a:p>
                  </a:txBody>
                  <a:tcPr/>
                </a:tc>
                <a:tc>
                  <a:txBody>
                    <a:bodyPr/>
                    <a:lstStyle/>
                    <a:p>
                      <a:r>
                        <a:rPr lang="en-US" sz="1000"/>
                        <a:t>0</a:t>
                      </a:r>
                      <a:endParaRPr lang="en-US" sz="1000"/>
                    </a:p>
                  </a:txBody>
                  <a:tcPr/>
                </a:tc>
                <a:tc>
                  <a:txBody>
                    <a:bodyPr/>
                    <a:lstStyle/>
                    <a:p>
                      <a:r>
                        <a:rPr lang="en-US" sz="1000"/>
                        <a:t>96236</a:t>
                      </a:r>
                      <a:endParaRPr lang="en-US" sz="1000"/>
                    </a:p>
                  </a:txBody>
                  <a:tcPr/>
                </a:tc>
                <a:tc>
                  <a:txBody>
                    <a:bodyPr/>
                    <a:lstStyle/>
                    <a:p>
                      <a:r>
                        <a:rPr lang="en-US" sz="1000"/>
                        <a:t>2768185</a:t>
                      </a:r>
                      <a:endParaRPr lang="en-US" sz="1000"/>
                    </a:p>
                  </a:txBody>
                  <a:tcPr/>
                </a:tc>
                <a:tc>
                  <a:txBody>
                    <a:bodyPr/>
                    <a:lstStyle/>
                    <a:p>
                      <a:r>
                        <a:rPr lang="en-US" sz="1000"/>
                        <a:t>2808466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404406393"/>
                  </a:ext>
                </a:extLst>
              </a:tr>
              <a:tr h="370840">
                <a:tc>
                  <a:txBody>
                    <a:bodyPr/>
                    <a:lstStyle/>
                    <a:p>
                      <a:r>
                        <a:rPr lang="de-DE" sz="1000" b="1"/>
                        <a:t>Bettina und Bommes - 2016-03-10 16:39:00</a:t>
                      </a:r>
                      <a:r>
                        <a:rPr lang="de-DE" sz="1000"/>
                        <a:t>
Detlef Steves ist in Wahrheit noch viel schlimmer als im Fernsehen...seht selbst:-)</a:t>
                      </a:r>
                      <a:endParaRPr lang="en-US" sz="1000"/>
                    </a:p>
                  </a:txBody>
                  <a:tcPr/>
                </a:tc>
                <a:tc>
                  <a:txBody>
                    <a:bodyPr/>
                    <a:lstStyle/>
                    <a:p>
                      <a:r>
                        <a:rPr lang="en-US" sz="1000"/>
                        <a:t>1438690</a:t>
                      </a:r>
                      <a:endParaRPr lang="en-US" sz="1000"/>
                    </a:p>
                  </a:txBody>
                  <a:tcPr/>
                </a:tc>
                <a:tc>
                  <a:txBody>
                    <a:bodyPr/>
                    <a:lstStyle/>
                    <a:p>
                      <a:r>
                        <a:rPr lang="en-US" sz="1000"/>
                        <a:t>0</a:t>
                      </a:r>
                      <a:endParaRPr lang="en-US" sz="1000"/>
                    </a:p>
                  </a:txBody>
                  <a:tcPr/>
                </a:tc>
                <a:tc>
                  <a:txBody>
                    <a:bodyPr/>
                    <a:lstStyle/>
                    <a:p>
                      <a:r>
                        <a:rPr lang="en-US" sz="1000"/>
                        <a:t>973446</a:t>
                      </a:r>
                      <a:endParaRPr lang="en-US" sz="1000"/>
                    </a:p>
                  </a:txBody>
                  <a:tcPr/>
                </a:tc>
                <a:tc>
                  <a:txBody>
                    <a:bodyPr/>
                    <a:lstStyle/>
                    <a:p>
                      <a:r>
                        <a:rPr lang="en-US" sz="1000"/>
                        <a:t>606988</a:t>
                      </a:r>
                      <a:endParaRPr lang="en-US" sz="1000"/>
                    </a:p>
                  </a:txBody>
                  <a:tcPr/>
                </a:tc>
                <a:tc>
                  <a:txBody>
                    <a:bodyPr/>
                    <a:lstStyle/>
                    <a:p>
                      <a:r>
                        <a:rPr lang="en-US" sz="1000"/>
                        <a:t>1438690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035669611"/>
                  </a:ext>
                </a:extLst>
              </a:tr>
              <a:tr h="370840">
                <a:tc>
                  <a:txBody>
                    <a:bodyPr/>
                    <a:lstStyle/>
                    <a:p>
                      <a:r>
                        <a:rPr lang="de-DE" sz="1000" b="1"/>
                        <a:t>Bettina und Bommes - 2016-11-03 07:00:00</a:t>
                      </a:r>
                      <a:r>
                        <a:rPr lang="de-DE" sz="1000"/>
                        <a:t>
Wir sind so stolz! Ina Müller performt zum ersten Mal ihren neuen Song "Wie Du wohl wärst" bei uns in Hannover. Gänsehautmoment!</a:t>
                      </a:r>
                      <a:endParaRPr lang="en-US" sz="1000"/>
                    </a:p>
                  </a:txBody>
                  <a:tcPr/>
                </a:tc>
                <a:tc>
                  <a:txBody>
                    <a:bodyPr/>
                    <a:lstStyle/>
                    <a:p>
                      <a:r>
                        <a:rPr lang="en-US" sz="1000"/>
                        <a:t>519620</a:t>
                      </a:r>
                      <a:endParaRPr lang="en-US" sz="1000"/>
                    </a:p>
                  </a:txBody>
                  <a:tcPr/>
                </a:tc>
                <a:tc>
                  <a:txBody>
                    <a:bodyPr/>
                    <a:lstStyle/>
                    <a:p>
                      <a:r>
                        <a:rPr lang="en-US" sz="1000"/>
                        <a:t>0</a:t>
                      </a:r>
                      <a:endParaRPr lang="en-US" sz="1000"/>
                    </a:p>
                  </a:txBody>
                  <a:tcPr/>
                </a:tc>
                <a:tc>
                  <a:txBody>
                    <a:bodyPr/>
                    <a:lstStyle/>
                    <a:p>
                      <a:r>
                        <a:rPr lang="en-US" sz="1000"/>
                        <a:t>442799</a:t>
                      </a:r>
                      <a:endParaRPr lang="en-US" sz="1000"/>
                    </a:p>
                  </a:txBody>
                  <a:tcPr/>
                </a:tc>
                <a:tc>
                  <a:txBody>
                    <a:bodyPr/>
                    <a:lstStyle/>
                    <a:p>
                      <a:r>
                        <a:rPr lang="en-US" sz="1000"/>
                        <a:t>79512</a:t>
                      </a:r>
                      <a:endParaRPr lang="en-US" sz="1000"/>
                    </a:p>
                  </a:txBody>
                  <a:tcPr/>
                </a:tc>
                <a:tc>
                  <a:txBody>
                    <a:bodyPr/>
                    <a:lstStyle/>
                    <a:p>
                      <a:r>
                        <a:rPr lang="en-US" sz="1000"/>
                        <a:t>519620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489797209"/>
                  </a:ext>
                </a:extLst>
              </a:tr>
              <a:tr h="370840">
                <a:tc>
                  <a:txBody>
                    <a:bodyPr/>
                    <a:lstStyle/>
                    <a:p>
                      <a:r>
                        <a:rPr lang="en-US" sz="1000" b="1"/>
                        <a:t>Bettina und Bommes - 2016-06-08 06:30:00</a:t>
                      </a:r>
                      <a:r>
                        <a:rPr lang="en-US" sz="1000"/>
                        <a:t>
Hier ist Niki Lauda, Dieter Bohlen, Franz Beckenbauer, Jürgen Klopp und Pep Guardiola in einer Person. Der geniale Matze Knop!</a:t>
                      </a:r>
                      <a:endParaRPr lang="en-US" sz="1000"/>
                    </a:p>
                  </a:txBody>
                  <a:tcPr/>
                </a:tc>
                <a:tc>
                  <a:txBody>
                    <a:bodyPr/>
                    <a:lstStyle/>
                    <a:p>
                      <a:r>
                        <a:rPr lang="en-US" sz="1000"/>
                        <a:t>441478</a:t>
                      </a:r>
                      <a:endParaRPr lang="en-US" sz="1000"/>
                    </a:p>
                  </a:txBody>
                  <a:tcPr/>
                </a:tc>
                <a:tc>
                  <a:txBody>
                    <a:bodyPr/>
                    <a:lstStyle/>
                    <a:p>
                      <a:r>
                        <a:rPr lang="en-US" sz="1000"/>
                        <a:t>0</a:t>
                      </a:r>
                      <a:endParaRPr lang="en-US" sz="1000"/>
                    </a:p>
                  </a:txBody>
                  <a:tcPr/>
                </a:tc>
                <a:tc>
                  <a:txBody>
                    <a:bodyPr/>
                    <a:lstStyle/>
                    <a:p>
                      <a:r>
                        <a:rPr lang="en-US" sz="1000"/>
                        <a:t>9541</a:t>
                      </a:r>
                      <a:endParaRPr lang="en-US" sz="1000"/>
                    </a:p>
                  </a:txBody>
                  <a:tcPr/>
                </a:tc>
                <a:tc>
                  <a:txBody>
                    <a:bodyPr/>
                    <a:lstStyle/>
                    <a:p>
                      <a:r>
                        <a:rPr lang="en-US" sz="1000"/>
                        <a:t>434570</a:t>
                      </a:r>
                      <a:endParaRPr lang="en-US" sz="1000"/>
                    </a:p>
                  </a:txBody>
                  <a:tcPr/>
                </a:tc>
                <a:tc>
                  <a:txBody>
                    <a:bodyPr/>
                    <a:lstStyle/>
                    <a:p>
                      <a:r>
                        <a:rPr lang="en-US" sz="1000"/>
                        <a:t>441478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657124429"/>
                  </a:ext>
                </a:extLst>
              </a:tr>
              <a:tr h="370840">
                <a:tc>
                  <a:txBody>
                    <a:bodyPr/>
                    <a:lstStyle/>
                    <a:p>
                      <a:r>
                        <a:rPr lang="de-DE" sz="1000" b="1"/>
                        <a:t>Bettina und Bommes - 2016-03-06 09:14:18</a:t>
                      </a:r>
                      <a:r>
                        <a:rPr lang="de-DE" sz="1000"/>
                        <a:t>
Heute etwas aus unserer beliebten Serie How to make...
So verpackt man ein #Geburtstagsgeschenk!
Detlef Steves versucht es mit einem Fußball:-)</a:t>
                      </a:r>
                      <a:endParaRPr lang="en-US" sz="1000"/>
                    </a:p>
                  </a:txBody>
                  <a:tcPr/>
                </a:tc>
                <a:tc>
                  <a:txBody>
                    <a:bodyPr/>
                    <a:lstStyle/>
                    <a:p>
                      <a:r>
                        <a:rPr lang="en-US" sz="1000"/>
                        <a:t>421175</a:t>
                      </a:r>
                      <a:endParaRPr lang="en-US" sz="1000"/>
                    </a:p>
                  </a:txBody>
                  <a:tcPr/>
                </a:tc>
                <a:tc>
                  <a:txBody>
                    <a:bodyPr/>
                    <a:lstStyle/>
                    <a:p>
                      <a:r>
                        <a:rPr lang="en-US" sz="1000"/>
                        <a:t>0</a:t>
                      </a:r>
                      <a:endParaRPr lang="en-US" sz="1000"/>
                    </a:p>
                  </a:txBody>
                  <a:tcPr/>
                </a:tc>
                <a:tc>
                  <a:txBody>
                    <a:bodyPr/>
                    <a:lstStyle/>
                    <a:p>
                      <a:r>
                        <a:rPr lang="en-US" sz="1000"/>
                        <a:t>273320</a:t>
                      </a:r>
                      <a:endParaRPr lang="en-US" sz="1000"/>
                    </a:p>
                  </a:txBody>
                  <a:tcPr/>
                </a:tc>
                <a:tc>
                  <a:txBody>
                    <a:bodyPr/>
                    <a:lstStyle/>
                    <a:p>
                      <a:r>
                        <a:rPr lang="en-US" sz="1000"/>
                        <a:t>229747</a:t>
                      </a:r>
                      <a:endParaRPr lang="en-US" sz="1000"/>
                    </a:p>
                  </a:txBody>
                  <a:tcPr/>
                </a:tc>
                <a:tc>
                  <a:txBody>
                    <a:bodyPr/>
                    <a:lstStyle/>
                    <a:p>
                      <a:r>
                        <a:rPr lang="en-US" sz="1000"/>
                        <a:t>421175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520193221"/>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399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Aktive Nutzer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15460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57255807"/>
                    </a:ext>
                  </a:extLst>
                </a:gridCol>
                <a:gridCol w="1234440">
                  <a:extLst>
                    <a:ext uri="{9D8B030D-6E8A-4147-A177-3AD203B41FA5}">
                      <a16:colId xmlns:a16="http://schemas.microsoft.com/office/drawing/2014/main" val="2899187556"/>
                    </a:ext>
                  </a:extLst>
                </a:gridCol>
                <a:gridCol w="1234440">
                  <a:extLst>
                    <a:ext uri="{9D8B030D-6E8A-4147-A177-3AD203B41FA5}">
                      <a16:colId xmlns:a16="http://schemas.microsoft.com/office/drawing/2014/main" val="1016583472"/>
                    </a:ext>
                  </a:extLst>
                </a:gridCol>
                <a:gridCol w="1234440">
                  <a:extLst>
                    <a:ext uri="{9D8B030D-6E8A-4147-A177-3AD203B41FA5}">
                      <a16:colId xmlns:a16="http://schemas.microsoft.com/office/drawing/2014/main" val="3253005636"/>
                    </a:ext>
                  </a:extLst>
                </a:gridCol>
                <a:gridCol w="822960">
                  <a:extLst>
                    <a:ext uri="{9D8B030D-6E8A-4147-A177-3AD203B41FA5}">
                      <a16:colId xmlns:a16="http://schemas.microsoft.com/office/drawing/2014/main" val="3424602486"/>
                    </a:ext>
                  </a:extLst>
                </a:gridCol>
                <a:gridCol w="411480">
                  <a:extLst>
                    <a:ext uri="{9D8B030D-6E8A-4147-A177-3AD203B41FA5}">
                      <a16:colId xmlns:a16="http://schemas.microsoft.com/office/drawing/2014/main" val="1061254759"/>
                    </a:ext>
                  </a:extLst>
                </a:gridCol>
              </a:tblGrid>
              <a:tr h="370840">
                <a:tc>
                  <a:txBody>
                    <a:bodyPr/>
                    <a:lstStyle/>
                    <a:p>
                      <a:r>
                        <a:rPr lang="en-US" sz="1000"/>
                        <a:t>Post</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I-Rate Aktive Nutzer</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354827250"/>
                  </a:ext>
                </a:extLst>
              </a:tr>
              <a:tr h="370840">
                <a:tc>
                  <a:txBody>
                    <a:bodyPr/>
                    <a:lstStyle/>
                    <a:p>
                      <a:r>
                        <a:rPr lang="de-DE" sz="1000" b="1"/>
                        <a:t>Bettina und Bommes - 2016-03-10 16:39:00</a:t>
                      </a:r>
                      <a:r>
                        <a:rPr lang="de-DE" sz="1000"/>
                        <a:t>
Detlef Steves ist in Wahrheit noch viel schlimmer als im Fernsehen...seht selbst:-)</a:t>
                      </a:r>
                      <a:endParaRPr lang="en-US" sz="1000"/>
                    </a:p>
                  </a:txBody>
                  <a:tcPr/>
                </a:tc>
                <a:tc>
                  <a:txBody>
                    <a:bodyPr/>
                    <a:lstStyle/>
                    <a:p>
                      <a:r>
                        <a:rPr lang="en-US" sz="1000"/>
                        <a:t>167036</a:t>
                      </a:r>
                      <a:endParaRPr lang="en-US" sz="1000"/>
                    </a:p>
                  </a:txBody>
                  <a:tcPr/>
                </a:tc>
                <a:tc>
                  <a:txBody>
                    <a:bodyPr/>
                    <a:lstStyle/>
                    <a:p>
                      <a:r>
                        <a:rPr lang="en-US" sz="1000"/>
                        <a:t>1438690</a:t>
                      </a:r>
                      <a:endParaRPr lang="en-US" sz="1000"/>
                    </a:p>
                  </a:txBody>
                  <a:tcPr/>
                </a:tc>
                <a:tc>
                  <a:txBody>
                    <a:bodyPr/>
                    <a:lstStyle/>
                    <a:p>
                      <a:r>
                        <a:rPr lang="en-US" sz="1000"/>
                        <a:t>11.6%</a:t>
                      </a:r>
                      <a:endParaRPr lang="en-US" sz="1000"/>
                    </a:p>
                  </a:txBody>
                  <a:tcPr/>
                </a:tc>
                <a:tc>
                  <a:txBody>
                    <a:bodyPr/>
                    <a:lstStyle/>
                    <a:p>
                      <a:r>
                        <a:rPr lang="en-US" sz="1000"/>
                        <a:t>10108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714400544"/>
                  </a:ext>
                </a:extLst>
              </a:tr>
              <a:tr h="370840">
                <a:tc>
                  <a:txBody>
                    <a:bodyPr/>
                    <a:lstStyle/>
                    <a:p>
                      <a:r>
                        <a:rPr lang="de-DE" sz="1000" b="1"/>
                        <a:t>Bettina und Bommes - 2016-08-09 19:00:01</a:t>
                      </a:r>
                      <a:r>
                        <a:rPr lang="de-DE" sz="1000"/>
                        <a:t>
Eitel Sonnenschein auf der Bühne - eisiges Schweigen hinter der Bühne. Pietro Lombardi und Sarah Lombardi über das Arbeiten als Ehepaar.</a:t>
                      </a:r>
                      <a:endParaRPr lang="en-US" sz="1000"/>
                    </a:p>
                  </a:txBody>
                  <a:tcPr/>
                </a:tc>
                <a:tc>
                  <a:txBody>
                    <a:bodyPr/>
                    <a:lstStyle/>
                    <a:p>
                      <a:r>
                        <a:rPr lang="en-US" sz="1000"/>
                        <a:t>111252</a:t>
                      </a:r>
                      <a:endParaRPr lang="en-US" sz="1000"/>
                    </a:p>
                  </a:txBody>
                  <a:tcPr/>
                </a:tc>
                <a:tc>
                  <a:txBody>
                    <a:bodyPr/>
                    <a:lstStyle/>
                    <a:p>
                      <a:r>
                        <a:rPr lang="en-US" sz="1000"/>
                        <a:t>2808466</a:t>
                      </a:r>
                      <a:endParaRPr lang="en-US" sz="1000"/>
                    </a:p>
                  </a:txBody>
                  <a:tcPr/>
                </a:tc>
                <a:tc>
                  <a:txBody>
                    <a:bodyPr/>
                    <a:lstStyle/>
                    <a:p>
                      <a:r>
                        <a:rPr lang="en-US" sz="1000"/>
                        <a:t>4.0%</a:t>
                      </a:r>
                      <a:endParaRPr lang="en-US" sz="1000"/>
                    </a:p>
                  </a:txBody>
                  <a:tcPr/>
                </a:tc>
                <a:tc>
                  <a:txBody>
                    <a:bodyPr/>
                    <a:lstStyle/>
                    <a:p>
                      <a:r>
                        <a:rPr lang="en-US" sz="1000"/>
                        <a:t>3942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700416412"/>
                  </a:ext>
                </a:extLst>
              </a:tr>
              <a:tr h="370840">
                <a:tc>
                  <a:txBody>
                    <a:bodyPr/>
                    <a:lstStyle/>
                    <a:p>
                      <a:r>
                        <a:rPr lang="de-DE" sz="1000" b="1"/>
                        <a:t>Bettina und Bommes - 2016-11-03 07:00:00</a:t>
                      </a:r>
                      <a:r>
                        <a:rPr lang="de-DE" sz="1000"/>
                        <a:t>
Wir sind so stolz! Ina Müller performt zum ersten Mal ihren neuen Song "Wie Du wohl wärst" bei uns in Hannover. Gänsehautmoment!</a:t>
                      </a:r>
                      <a:endParaRPr lang="en-US" sz="1000"/>
                    </a:p>
                  </a:txBody>
                  <a:tcPr/>
                </a:tc>
                <a:tc>
                  <a:txBody>
                    <a:bodyPr/>
                    <a:lstStyle/>
                    <a:p>
                      <a:r>
                        <a:rPr lang="en-US" sz="1000"/>
                        <a:t>54396</a:t>
                      </a:r>
                      <a:endParaRPr lang="en-US" sz="1000"/>
                    </a:p>
                  </a:txBody>
                  <a:tcPr/>
                </a:tc>
                <a:tc>
                  <a:txBody>
                    <a:bodyPr/>
                    <a:lstStyle/>
                    <a:p>
                      <a:r>
                        <a:rPr lang="en-US" sz="1000"/>
                        <a:t>519620</a:t>
                      </a:r>
                      <a:endParaRPr lang="en-US" sz="1000"/>
                    </a:p>
                  </a:txBody>
                  <a:tcPr/>
                </a:tc>
                <a:tc>
                  <a:txBody>
                    <a:bodyPr/>
                    <a:lstStyle/>
                    <a:p>
                      <a:r>
                        <a:rPr lang="en-US" sz="1000"/>
                        <a:t>10.5%</a:t>
                      </a:r>
                      <a:endParaRPr lang="en-US" sz="1000"/>
                    </a:p>
                  </a:txBody>
                  <a:tcPr/>
                </a:tc>
                <a:tc>
                  <a:txBody>
                    <a:bodyPr/>
                    <a:lstStyle/>
                    <a:p>
                      <a:r>
                        <a:rPr lang="en-US" sz="1000"/>
                        <a:t>9266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095508777"/>
                  </a:ext>
                </a:extLst>
              </a:tr>
              <a:tr h="370840">
                <a:tc>
                  <a:txBody>
                    <a:bodyPr/>
                    <a:lstStyle/>
                    <a:p>
                      <a:r>
                        <a:rPr lang="de-DE" sz="1000" b="1"/>
                        <a:t>Bettina und Bommes - 2016-03-06 09:14:18</a:t>
                      </a:r>
                      <a:r>
                        <a:rPr lang="de-DE" sz="1000"/>
                        <a:t>
Heute etwas aus unserer beliebten Serie How to make...
So verpackt man ein #Geburtstagsgeschenk!
Detlef Steves versucht es mit einem Fußball:-)</a:t>
                      </a:r>
                      <a:endParaRPr lang="en-US" sz="1000"/>
                    </a:p>
                  </a:txBody>
                  <a:tcPr/>
                </a:tc>
                <a:tc>
                  <a:txBody>
                    <a:bodyPr/>
                    <a:lstStyle/>
                    <a:p>
                      <a:r>
                        <a:rPr lang="en-US" sz="1000"/>
                        <a:t>32355</a:t>
                      </a:r>
                      <a:endParaRPr lang="en-US" sz="1000"/>
                    </a:p>
                  </a:txBody>
                  <a:tcPr/>
                </a:tc>
                <a:tc>
                  <a:txBody>
                    <a:bodyPr/>
                    <a:lstStyle/>
                    <a:p>
                      <a:r>
                        <a:rPr lang="en-US" sz="1000"/>
                        <a:t>421175</a:t>
                      </a:r>
                      <a:endParaRPr lang="en-US" sz="1000"/>
                    </a:p>
                  </a:txBody>
                  <a:tcPr/>
                </a:tc>
                <a:tc>
                  <a:txBody>
                    <a:bodyPr/>
                    <a:lstStyle/>
                    <a:p>
                      <a:r>
                        <a:rPr lang="en-US" sz="1000"/>
                        <a:t>7.7%</a:t>
                      </a:r>
                      <a:endParaRPr lang="en-US" sz="1000"/>
                    </a:p>
                  </a:txBody>
                  <a:tcPr/>
                </a:tc>
                <a:tc>
                  <a:txBody>
                    <a:bodyPr/>
                    <a:lstStyle/>
                    <a:p>
                      <a:r>
                        <a:rPr lang="en-US" sz="1000"/>
                        <a:t>1192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702213142"/>
                  </a:ext>
                </a:extLst>
              </a:tr>
              <a:tr h="370840">
                <a:tc>
                  <a:txBody>
                    <a:bodyPr/>
                    <a:lstStyle/>
                    <a:p>
                      <a:r>
                        <a:rPr lang="de-DE" sz="1000" b="1"/>
                        <a:t>Bettina und Bommes - 2016-03-08 11:34:01</a:t>
                      </a:r>
                      <a:r>
                        <a:rPr lang="de-DE" sz="1000"/>
                        <a:t>
Ein dringender Appell von Eckart von Hirschhausen bei seinem Besuch in unserer Sendung! Das ganze Gespräch gibt es hier:
https://www.ndr.de/fernsehen/sendungen/bettina_und_bommes/Comedian-und-Moderator-Eckart-von-Hirschhausen-,bub358.html</a:t>
                      </a:r>
                      <a:endParaRPr lang="en-US" sz="1000"/>
                    </a:p>
                  </a:txBody>
                  <a:tcPr/>
                </a:tc>
                <a:tc>
                  <a:txBody>
                    <a:bodyPr/>
                    <a:lstStyle/>
                    <a:p>
                      <a:r>
                        <a:rPr lang="en-US" sz="1000"/>
                        <a:t>18169</a:t>
                      </a:r>
                      <a:endParaRPr lang="en-US" sz="1000"/>
                    </a:p>
                  </a:txBody>
                  <a:tcPr/>
                </a:tc>
                <a:tc>
                  <a:txBody>
                    <a:bodyPr/>
                    <a:lstStyle/>
                    <a:p>
                      <a:r>
                        <a:rPr lang="en-US" sz="1000"/>
                        <a:t>410752</a:t>
                      </a:r>
                      <a:endParaRPr lang="en-US" sz="1000"/>
                    </a:p>
                  </a:txBody>
                  <a:tcPr/>
                </a:tc>
                <a:tc>
                  <a:txBody>
                    <a:bodyPr/>
                    <a:lstStyle/>
                    <a:p>
                      <a:r>
                        <a:rPr lang="en-US" sz="1000"/>
                        <a:t>4.4%</a:t>
                      </a:r>
                      <a:endParaRPr lang="en-US" sz="1000"/>
                    </a:p>
                  </a:txBody>
                  <a:tcPr/>
                </a:tc>
                <a:tc>
                  <a:txBody>
                    <a:bodyPr/>
                    <a:lstStyle/>
                    <a:p>
                      <a:r>
                        <a:rPr lang="en-US" sz="1000"/>
                        <a:t>10687</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507509528"/>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14196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749434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5967008"/>
                    </a:ext>
                  </a:extLst>
                </a:gridCol>
                <a:gridCol w="1234440">
                  <a:extLst>
                    <a:ext uri="{9D8B030D-6E8A-4147-A177-3AD203B41FA5}">
                      <a16:colId xmlns:a16="http://schemas.microsoft.com/office/drawing/2014/main" val="1682273253"/>
                    </a:ext>
                  </a:extLst>
                </a:gridCol>
                <a:gridCol w="1234440">
                  <a:extLst>
                    <a:ext uri="{9D8B030D-6E8A-4147-A177-3AD203B41FA5}">
                      <a16:colId xmlns:a16="http://schemas.microsoft.com/office/drawing/2014/main" val="1665723051"/>
                    </a:ext>
                  </a:extLst>
                </a:gridCol>
                <a:gridCol w="1234440">
                  <a:extLst>
                    <a:ext uri="{9D8B030D-6E8A-4147-A177-3AD203B41FA5}">
                      <a16:colId xmlns:a16="http://schemas.microsoft.com/office/drawing/2014/main" val="2997690"/>
                    </a:ext>
                  </a:extLst>
                </a:gridCol>
                <a:gridCol w="822960">
                  <a:extLst>
                    <a:ext uri="{9D8B030D-6E8A-4147-A177-3AD203B41FA5}">
                      <a16:colId xmlns:a16="http://schemas.microsoft.com/office/drawing/2014/main" val="181874656"/>
                    </a:ext>
                  </a:extLst>
                </a:gridCol>
                <a:gridCol w="411480">
                  <a:extLst>
                    <a:ext uri="{9D8B030D-6E8A-4147-A177-3AD203B41FA5}">
                      <a16:colId xmlns:a16="http://schemas.microsoft.com/office/drawing/2014/main" val="2227318688"/>
                    </a:ext>
                  </a:extLst>
                </a:gridCol>
              </a:tblGrid>
              <a:tr h="370840">
                <a:tc>
                  <a:txBody>
                    <a:bodyPr/>
                    <a:lstStyle/>
                    <a:p>
                      <a:r>
                        <a:rPr lang="en-US" sz="1000"/>
                        <a:t>Post</a:t>
                      </a:r>
                      <a:endParaRPr lang="en-US" sz="1000"/>
                    </a:p>
                  </a:txBody>
                  <a:tcPr/>
                </a:tc>
                <a:tc>
                  <a:txBody>
                    <a:bodyPr/>
                    <a:lstStyle/>
                    <a:p>
                      <a:r>
                        <a:rPr lang="en-US" sz="1000"/>
                        <a:t>I-Rate Aktive Nutzer</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122966850"/>
                  </a:ext>
                </a:extLst>
              </a:tr>
              <a:tr h="370840">
                <a:tc>
                  <a:txBody>
                    <a:bodyPr/>
                    <a:lstStyle/>
                    <a:p>
                      <a:r>
                        <a:rPr lang="de-DE" sz="1000" b="1"/>
                        <a:t>Bettina und Bommes - 2016-10-10 16:54:20</a:t>
                      </a:r>
                      <a:r>
                        <a:rPr lang="de-DE" sz="1000"/>
                        <a:t>
Traurige Nachrichten.</a:t>
                      </a:r>
                      <a:endParaRPr lang="en-US" sz="1000"/>
                    </a:p>
                  </a:txBody>
                  <a:tcPr/>
                </a:tc>
                <a:tc>
                  <a:txBody>
                    <a:bodyPr/>
                    <a:lstStyle/>
                    <a:p>
                      <a:r>
                        <a:rPr lang="en-US" sz="1000"/>
                        <a:t>16.1%</a:t>
                      </a:r>
                      <a:endParaRPr lang="en-US" sz="1000"/>
                    </a:p>
                  </a:txBody>
                  <a:tcPr/>
                </a:tc>
                <a:tc>
                  <a:txBody>
                    <a:bodyPr/>
                    <a:lstStyle/>
                    <a:p>
                      <a:r>
                        <a:rPr lang="en-US" sz="1000"/>
                        <a:t>1967</a:t>
                      </a:r>
                      <a:endParaRPr lang="en-US" sz="1000"/>
                    </a:p>
                  </a:txBody>
                  <a:tcPr/>
                </a:tc>
                <a:tc>
                  <a:txBody>
                    <a:bodyPr/>
                    <a:lstStyle/>
                    <a:p>
                      <a:r>
                        <a:rPr lang="en-US" sz="1000"/>
                        <a:t>12195</a:t>
                      </a:r>
                      <a:endParaRPr lang="en-US" sz="1000"/>
                    </a:p>
                  </a:txBody>
                  <a:tcPr/>
                </a:tc>
                <a:tc>
                  <a:txBody>
                    <a:bodyPr/>
                    <a:lstStyle/>
                    <a:p>
                      <a:r>
                        <a:rPr lang="en-US" sz="1000"/>
                        <a:t>11</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541730855"/>
                  </a:ext>
                </a:extLst>
              </a:tr>
              <a:tr h="370840">
                <a:tc>
                  <a:txBody>
                    <a:bodyPr/>
                    <a:lstStyle/>
                    <a:p>
                      <a:r>
                        <a:rPr lang="de-DE" sz="1000" b="1"/>
                        <a:t>Bettina und Bommes - 2016-11-17 18:57:31</a:t>
                      </a:r>
                      <a:r>
                        <a:rPr lang="de-DE" sz="1000"/>
                        <a:t>
Habt Ihr schon dieses berührende Video von Maite Kelly gesehen?</a:t>
                      </a:r>
                      <a:endParaRPr lang="en-US" sz="1000"/>
                    </a:p>
                  </a:txBody>
                  <a:tcPr/>
                </a:tc>
                <a:tc>
                  <a:txBody>
                    <a:bodyPr/>
                    <a:lstStyle/>
                    <a:p>
                      <a:r>
                        <a:rPr lang="en-US" sz="1000"/>
                        <a:t>15.9%</a:t>
                      </a:r>
                      <a:endParaRPr lang="en-US" sz="1000"/>
                    </a:p>
                  </a:txBody>
                  <a:tcPr/>
                </a:tc>
                <a:tc>
                  <a:txBody>
                    <a:bodyPr/>
                    <a:lstStyle/>
                    <a:p>
                      <a:r>
                        <a:rPr lang="en-US" sz="1000"/>
                        <a:t>193</a:t>
                      </a:r>
                      <a:endParaRPr lang="en-US" sz="1000"/>
                    </a:p>
                  </a:txBody>
                  <a:tcPr/>
                </a:tc>
                <a:tc>
                  <a:txBody>
                    <a:bodyPr/>
                    <a:lstStyle/>
                    <a:p>
                      <a:r>
                        <a:rPr lang="en-US" sz="1000"/>
                        <a:t>1214</a:t>
                      </a:r>
                      <a:endParaRPr lang="en-US" sz="1000"/>
                    </a:p>
                  </a:txBody>
                  <a:tcPr/>
                </a:tc>
                <a:tc>
                  <a:txBody>
                    <a:bodyPr/>
                    <a:lstStyle/>
                    <a:p>
                      <a:r>
                        <a:rPr lang="en-US" sz="1000"/>
                        <a:t>42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865303074"/>
                  </a:ext>
                </a:extLst>
              </a:tr>
              <a:tr h="370840">
                <a:tc>
                  <a:txBody>
                    <a:bodyPr/>
                    <a:lstStyle/>
                    <a:p>
                      <a:r>
                        <a:rPr lang="de-DE" sz="1000" b="1"/>
                        <a:t>Bettina und Bommes - 2016-12-16 16:57:29</a:t>
                      </a:r>
                      <a:r>
                        <a:rPr lang="de-DE" sz="1000"/>
                        <a:t>
Ach so ist das...</a:t>
                      </a:r>
                      <a:endParaRPr lang="en-US" sz="1000"/>
                    </a:p>
                  </a:txBody>
                  <a:tcPr/>
                </a:tc>
                <a:tc>
                  <a:txBody>
                    <a:bodyPr/>
                    <a:lstStyle/>
                    <a:p>
                      <a:r>
                        <a:rPr lang="en-US" sz="1000"/>
                        <a:t>15.4%</a:t>
                      </a:r>
                      <a:endParaRPr lang="en-US" sz="1000"/>
                    </a:p>
                  </a:txBody>
                  <a:tcPr/>
                </a:tc>
                <a:tc>
                  <a:txBody>
                    <a:bodyPr/>
                    <a:lstStyle/>
                    <a:p>
                      <a:r>
                        <a:rPr lang="en-US" sz="1000"/>
                        <a:t>649</a:t>
                      </a:r>
                      <a:endParaRPr lang="en-US" sz="1000"/>
                    </a:p>
                  </a:txBody>
                  <a:tcPr/>
                </a:tc>
                <a:tc>
                  <a:txBody>
                    <a:bodyPr/>
                    <a:lstStyle/>
                    <a:p>
                      <a:r>
                        <a:rPr lang="en-US" sz="1000"/>
                        <a:t>4203</a:t>
                      </a:r>
                      <a:endParaRPr lang="en-US" sz="1000"/>
                    </a:p>
                  </a:txBody>
                  <a:tcPr/>
                </a:tc>
                <a:tc>
                  <a:txBody>
                    <a:bodyPr/>
                    <a:lstStyle/>
                    <a:p>
                      <a:r>
                        <a:rPr lang="en-US" sz="1000"/>
                        <a:t>67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021932691"/>
                  </a:ext>
                </a:extLst>
              </a:tr>
              <a:tr h="370840">
                <a:tc>
                  <a:txBody>
                    <a:bodyPr/>
                    <a:lstStyle/>
                    <a:p>
                      <a:r>
                        <a:rPr lang="de-DE" sz="1000" b="1"/>
                        <a:t>Bettina und Bommes - 2016-01-29 17:39:46</a:t>
                      </a:r>
                      <a:r>
                        <a:rPr lang="de-DE" sz="1000"/>
                        <a:t>
Tja Leute, dieses Video hat uns eben erreicht.  Jimi Blue Ochsenknecht Official kommt leider nicht und hier ist seine Geschichte!</a:t>
                      </a:r>
                      <a:endParaRPr lang="en-US" sz="1000"/>
                    </a:p>
                  </a:txBody>
                  <a:tcPr/>
                </a:tc>
                <a:tc>
                  <a:txBody>
                    <a:bodyPr/>
                    <a:lstStyle/>
                    <a:p>
                      <a:r>
                        <a:rPr lang="en-US" sz="1000"/>
                        <a:t>15.1%</a:t>
                      </a:r>
                      <a:endParaRPr lang="en-US" sz="1000"/>
                    </a:p>
                  </a:txBody>
                  <a:tcPr/>
                </a:tc>
                <a:tc>
                  <a:txBody>
                    <a:bodyPr/>
                    <a:lstStyle/>
                    <a:p>
                      <a:r>
                        <a:rPr lang="en-US" sz="1000"/>
                        <a:t>9255</a:t>
                      </a:r>
                      <a:endParaRPr lang="en-US" sz="1000"/>
                    </a:p>
                  </a:txBody>
                  <a:tcPr/>
                </a:tc>
                <a:tc>
                  <a:txBody>
                    <a:bodyPr/>
                    <a:lstStyle/>
                    <a:p>
                      <a:r>
                        <a:rPr lang="en-US" sz="1000"/>
                        <a:t>61302</a:t>
                      </a:r>
                      <a:endParaRPr lang="en-US" sz="1000"/>
                    </a:p>
                  </a:txBody>
                  <a:tcPr/>
                </a:tc>
                <a:tc>
                  <a:txBody>
                    <a:bodyPr/>
                    <a:lstStyle/>
                    <a:p>
                      <a:r>
                        <a:rPr lang="en-US" sz="1000"/>
                        <a:t>539</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556826209"/>
                  </a:ext>
                </a:extLst>
              </a:tr>
              <a:tr h="370840">
                <a:tc>
                  <a:txBody>
                    <a:bodyPr/>
                    <a:lstStyle/>
                    <a:p>
                      <a:r>
                        <a:rPr lang="de-DE" sz="1000" b="1"/>
                        <a:t>Bettina und Bommes - 2016-10-28 22:45:48</a:t>
                      </a:r>
                      <a:r>
                        <a:rPr lang="de-DE" sz="1000"/>
                        <a:t>
Mit diesen Szenen aus dem Aftershowbereich melden wir uns für heute bei Euch ab. Wir bedanken uns für's Zuschauen und Kommentieren. Habt eine geruhsame Nacht. Viele Grüße.</a:t>
                      </a:r>
                      <a:endParaRPr lang="en-US" sz="1000"/>
                    </a:p>
                  </a:txBody>
                  <a:tcPr/>
                </a:tc>
                <a:tc>
                  <a:txBody>
                    <a:bodyPr/>
                    <a:lstStyle/>
                    <a:p>
                      <a:r>
                        <a:rPr lang="en-US" sz="1000"/>
                        <a:t>13.7%</a:t>
                      </a:r>
                      <a:endParaRPr lang="en-US" sz="1000"/>
                    </a:p>
                  </a:txBody>
                  <a:tcPr/>
                </a:tc>
                <a:tc>
                  <a:txBody>
                    <a:bodyPr/>
                    <a:lstStyle/>
                    <a:p>
                      <a:r>
                        <a:rPr lang="en-US" sz="1000"/>
                        <a:t>230</a:t>
                      </a:r>
                      <a:endParaRPr lang="en-US" sz="1000"/>
                    </a:p>
                  </a:txBody>
                  <a:tcPr/>
                </a:tc>
                <a:tc>
                  <a:txBody>
                    <a:bodyPr/>
                    <a:lstStyle/>
                    <a:p>
                      <a:r>
                        <a:rPr lang="en-US" sz="1000"/>
                        <a:t>1673</a:t>
                      </a:r>
                      <a:endParaRPr lang="en-US" sz="1000"/>
                    </a:p>
                  </a:txBody>
                  <a:tcPr/>
                </a:tc>
                <a:tc>
                  <a:txBody>
                    <a:bodyPr/>
                    <a:lstStyle/>
                    <a:p>
                      <a:r>
                        <a:rPr lang="en-US" sz="1000"/>
                        <a:t>63</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222916229"/>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04791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41605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15583126"/>
                    </a:ext>
                  </a:extLst>
                </a:gridCol>
                <a:gridCol w="1234440">
                  <a:extLst>
                    <a:ext uri="{9D8B030D-6E8A-4147-A177-3AD203B41FA5}">
                      <a16:colId xmlns:a16="http://schemas.microsoft.com/office/drawing/2014/main" val="1544178735"/>
                    </a:ext>
                  </a:extLst>
                </a:gridCol>
                <a:gridCol w="1234440">
                  <a:extLst>
                    <a:ext uri="{9D8B030D-6E8A-4147-A177-3AD203B41FA5}">
                      <a16:colId xmlns:a16="http://schemas.microsoft.com/office/drawing/2014/main" val="870135945"/>
                    </a:ext>
                  </a:extLst>
                </a:gridCol>
                <a:gridCol w="1234440">
                  <a:extLst>
                    <a:ext uri="{9D8B030D-6E8A-4147-A177-3AD203B41FA5}">
                      <a16:colId xmlns:a16="http://schemas.microsoft.com/office/drawing/2014/main" val="680827357"/>
                    </a:ext>
                  </a:extLst>
                </a:gridCol>
                <a:gridCol w="822960">
                  <a:extLst>
                    <a:ext uri="{9D8B030D-6E8A-4147-A177-3AD203B41FA5}">
                      <a16:colId xmlns:a16="http://schemas.microsoft.com/office/drawing/2014/main" val="1405805838"/>
                    </a:ext>
                  </a:extLst>
                </a:gridCol>
                <a:gridCol w="411480">
                  <a:extLst>
                    <a:ext uri="{9D8B030D-6E8A-4147-A177-3AD203B41FA5}">
                      <a16:colId xmlns:a16="http://schemas.microsoft.com/office/drawing/2014/main" val="2526771896"/>
                    </a:ext>
                  </a:extLst>
                </a:gridCol>
              </a:tblGrid>
              <a:tr h="370840">
                <a:tc>
                  <a:txBody>
                    <a:bodyPr/>
                    <a:lstStyle/>
                    <a:p>
                      <a:r>
                        <a:rPr lang="en-US" sz="1000"/>
                        <a:t>Post</a:t>
                      </a:r>
                      <a:endParaRPr lang="en-US" sz="1000"/>
                    </a:p>
                  </a:txBody>
                  <a:tcPr/>
                </a:tc>
                <a:tc>
                  <a:txBody>
                    <a:bodyPr/>
                    <a:lstStyle/>
                    <a:p>
                      <a:r>
                        <a:rPr lang="en-US" sz="1000"/>
                        <a:t>I-Rate Aktive Nutzer</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2470272450"/>
                  </a:ext>
                </a:extLst>
              </a:tr>
              <a:tr h="370840">
                <a:tc>
                  <a:txBody>
                    <a:bodyPr/>
                    <a:lstStyle/>
                    <a:p>
                      <a:r>
                        <a:rPr lang="de-DE" sz="1000" b="1"/>
                        <a:t>Bettina und Bommes - 2016-10-29 12:16:48</a:t>
                      </a:r>
                      <a:r>
                        <a:rPr lang="de-DE" sz="1000"/>
                        <a:t>
</a:t>
                      </a:r>
                      <a:endParaRPr lang="en-US" sz="1000"/>
                    </a:p>
                  </a:txBody>
                  <a:tcPr/>
                </a:tc>
                <a:tc>
                  <a:txBody>
                    <a:bodyPr/>
                    <a:lstStyle/>
                    <a:p>
                      <a:r>
                        <a:rPr lang="en-US" sz="1000"/>
                        <a:t>n/a</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Event</a:t>
                      </a:r>
                      <a:endParaRPr lang="en-US" sz="1000"/>
                    </a:p>
                  </a:txBody>
                  <a:tcPr/>
                </a:tc>
                <a:extLst>
                  <a:ext uri="{0D108BD9-81ED-4DB2-BD59-A6C34878D82A}">
                    <a16:rowId xmlns:a16="http://schemas.microsoft.com/office/drawing/2014/main" val="298457483"/>
                  </a:ext>
                </a:extLst>
              </a:tr>
              <a:tr h="370840">
                <a:tc>
                  <a:txBody>
                    <a:bodyPr/>
                    <a:lstStyle/>
                    <a:p>
                      <a:r>
                        <a:rPr lang="de-DE" sz="1000" b="1"/>
                        <a:t>Bettina und Bommes - 2016-12-25 10:52:55</a:t>
                      </a:r>
                      <a:r>
                        <a:rPr lang="de-DE" sz="1000"/>
                        <a:t>
</a:t>
                      </a:r>
                      <a:endParaRPr lang="en-US" sz="1000"/>
                    </a:p>
                  </a:txBody>
                  <a:tcPr/>
                </a:tc>
                <a:tc>
                  <a:txBody>
                    <a:bodyPr/>
                    <a:lstStyle/>
                    <a:p>
                      <a:r>
                        <a:rPr lang="en-US" sz="1000"/>
                        <a:t>n/a</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Event</a:t>
                      </a:r>
                      <a:endParaRPr lang="en-US" sz="1000"/>
                    </a:p>
                  </a:txBody>
                  <a:tcPr/>
                </a:tc>
                <a:extLst>
                  <a:ext uri="{0D108BD9-81ED-4DB2-BD59-A6C34878D82A}">
                    <a16:rowId xmlns:a16="http://schemas.microsoft.com/office/drawing/2014/main" val="2560588804"/>
                  </a:ext>
                </a:extLst>
              </a:tr>
              <a:tr h="370840">
                <a:tc>
                  <a:txBody>
                    <a:bodyPr/>
                    <a:lstStyle/>
                    <a:p>
                      <a:r>
                        <a:rPr lang="de-DE" sz="1000" b="1"/>
                        <a:t>Bettina und Bommes - 2016-08-05 19:17:37</a:t>
                      </a:r>
                      <a:r>
                        <a:rPr lang="de-DE" sz="1000"/>
                        <a:t>
</a:t>
                      </a:r>
                      <a:endParaRPr lang="en-US" sz="1000"/>
                    </a:p>
                  </a:txBody>
                  <a:tcPr/>
                </a:tc>
                <a:tc>
                  <a:txBody>
                    <a:bodyPr/>
                    <a:lstStyle/>
                    <a:p>
                      <a:r>
                        <a:rPr lang="en-US" sz="1000"/>
                        <a:t>n/a</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Event</a:t>
                      </a:r>
                      <a:endParaRPr lang="en-US" sz="1000"/>
                    </a:p>
                  </a:txBody>
                  <a:tcPr/>
                </a:tc>
                <a:extLst>
                  <a:ext uri="{0D108BD9-81ED-4DB2-BD59-A6C34878D82A}">
                    <a16:rowId xmlns:a16="http://schemas.microsoft.com/office/drawing/2014/main" val="3680263506"/>
                  </a:ext>
                </a:extLst>
              </a:tr>
              <a:tr h="370840">
                <a:tc>
                  <a:txBody>
                    <a:bodyPr/>
                    <a:lstStyle/>
                    <a:p>
                      <a:r>
                        <a:rPr lang="de-DE" sz="1000" b="1"/>
                        <a:t>Bettina und Bommes - 2016-09-17 16:09:36</a:t>
                      </a:r>
                      <a:r>
                        <a:rPr lang="de-DE" sz="1000"/>
                        <a:t>
</a:t>
                      </a:r>
                      <a:endParaRPr lang="en-US" sz="1000"/>
                    </a:p>
                  </a:txBody>
                  <a:tcPr/>
                </a:tc>
                <a:tc>
                  <a:txBody>
                    <a:bodyPr/>
                    <a:lstStyle/>
                    <a:p>
                      <a:r>
                        <a:rPr lang="en-US" sz="1000"/>
                        <a:t>n/a</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Event</a:t>
                      </a:r>
                      <a:endParaRPr lang="en-US" sz="1000"/>
                    </a:p>
                  </a:txBody>
                  <a:tcPr/>
                </a:tc>
                <a:extLst>
                  <a:ext uri="{0D108BD9-81ED-4DB2-BD59-A6C34878D82A}">
                    <a16:rowId xmlns:a16="http://schemas.microsoft.com/office/drawing/2014/main" val="1701499420"/>
                  </a:ext>
                </a:extLst>
              </a:tr>
              <a:tr h="370840">
                <a:tc>
                  <a:txBody>
                    <a:bodyPr/>
                    <a:lstStyle/>
                    <a:p>
                      <a:r>
                        <a:rPr lang="de-DE" sz="1000" b="1"/>
                        <a:t>Bettina und Bommes - 2016-10-01 19:35:33</a:t>
                      </a:r>
                      <a:r>
                        <a:rPr lang="de-DE" sz="1000"/>
                        <a:t>
</a:t>
                      </a:r>
                      <a:endParaRPr lang="en-US" sz="1000"/>
                    </a:p>
                  </a:txBody>
                  <a:tcPr/>
                </a:tc>
                <a:tc>
                  <a:txBody>
                    <a:bodyPr/>
                    <a:lstStyle/>
                    <a:p>
                      <a:r>
                        <a:rPr lang="en-US" sz="1000"/>
                        <a:t>n/a</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Event</a:t>
                      </a:r>
                      <a:endParaRPr lang="en-US" sz="1000"/>
                    </a:p>
                  </a:txBody>
                  <a:tcPr/>
                </a:tc>
                <a:extLst>
                  <a:ext uri="{0D108BD9-81ED-4DB2-BD59-A6C34878D82A}">
                    <a16:rowId xmlns:a16="http://schemas.microsoft.com/office/drawing/2014/main" val="1626236597"/>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61001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479515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25984889"/>
                    </a:ext>
                  </a:extLst>
                </a:gridCol>
                <a:gridCol w="617220">
                  <a:extLst>
                    <a:ext uri="{9D8B030D-6E8A-4147-A177-3AD203B41FA5}">
                      <a16:colId xmlns:a16="http://schemas.microsoft.com/office/drawing/2014/main" val="2649304336"/>
                    </a:ext>
                  </a:extLst>
                </a:gridCol>
                <a:gridCol w="534924">
                  <a:extLst>
                    <a:ext uri="{9D8B030D-6E8A-4147-A177-3AD203B41FA5}">
                      <a16:colId xmlns:a16="http://schemas.microsoft.com/office/drawing/2014/main" val="4197378927"/>
                    </a:ext>
                  </a:extLst>
                </a:gridCol>
                <a:gridCol w="534924">
                  <a:extLst>
                    <a:ext uri="{9D8B030D-6E8A-4147-A177-3AD203B41FA5}">
                      <a16:colId xmlns:a16="http://schemas.microsoft.com/office/drawing/2014/main" val="2474765653"/>
                    </a:ext>
                  </a:extLst>
                </a:gridCol>
                <a:gridCol w="411480">
                  <a:extLst>
                    <a:ext uri="{9D8B030D-6E8A-4147-A177-3AD203B41FA5}">
                      <a16:colId xmlns:a16="http://schemas.microsoft.com/office/drawing/2014/main" val="998420800"/>
                    </a:ext>
                  </a:extLst>
                </a:gridCol>
                <a:gridCol w="534924">
                  <a:extLst>
                    <a:ext uri="{9D8B030D-6E8A-4147-A177-3AD203B41FA5}">
                      <a16:colId xmlns:a16="http://schemas.microsoft.com/office/drawing/2014/main" val="3303258311"/>
                    </a:ext>
                  </a:extLst>
                </a:gridCol>
                <a:gridCol w="534924">
                  <a:extLst>
                    <a:ext uri="{9D8B030D-6E8A-4147-A177-3AD203B41FA5}">
                      <a16:colId xmlns:a16="http://schemas.microsoft.com/office/drawing/2014/main" val="647179966"/>
                    </a:ext>
                  </a:extLst>
                </a:gridCol>
                <a:gridCol w="534924">
                  <a:extLst>
                    <a:ext uri="{9D8B030D-6E8A-4147-A177-3AD203B41FA5}">
                      <a16:colId xmlns:a16="http://schemas.microsoft.com/office/drawing/2014/main" val="2681849884"/>
                    </a:ext>
                  </a:extLst>
                </a:gridCol>
                <a:gridCol w="534924">
                  <a:extLst>
                    <a:ext uri="{9D8B030D-6E8A-4147-A177-3AD203B41FA5}">
                      <a16:colId xmlns:a16="http://schemas.microsoft.com/office/drawing/2014/main" val="3652676057"/>
                    </a:ext>
                  </a:extLst>
                </a:gridCol>
                <a:gridCol w="534924">
                  <a:extLst>
                    <a:ext uri="{9D8B030D-6E8A-4147-A177-3AD203B41FA5}">
                      <a16:colId xmlns:a16="http://schemas.microsoft.com/office/drawing/2014/main" val="2790165207"/>
                    </a:ext>
                  </a:extLst>
                </a:gridCol>
                <a:gridCol w="617220">
                  <a:extLst>
                    <a:ext uri="{9D8B030D-6E8A-4147-A177-3AD203B41FA5}">
                      <a16:colId xmlns:a16="http://schemas.microsoft.com/office/drawing/2014/main" val="2383304549"/>
                    </a:ext>
                  </a:extLst>
                </a:gridCol>
                <a:gridCol w="370332">
                  <a:extLst>
                    <a:ext uri="{9D8B030D-6E8A-4147-A177-3AD203B41FA5}">
                      <a16:colId xmlns:a16="http://schemas.microsoft.com/office/drawing/2014/main" val="605986175"/>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Link clicks (Unique)</a:t>
                      </a:r>
                      <a:endParaRPr lang="en-US" sz="1000"/>
                    </a:p>
                  </a:txBody>
                  <a:tcPr/>
                </a:tc>
                <a:tc>
                  <a:txBody>
                    <a:bodyPr/>
                    <a:lstStyle/>
                    <a:p>
                      <a:r>
                        <a:rPr lang="en-US" sz="1000"/>
                        <a:t>Total reach</a:t>
                      </a:r>
                      <a:endParaRPr lang="en-US" sz="1000"/>
                    </a:p>
                  </a:txBody>
                  <a:tcPr/>
                </a:tc>
                <a:tc>
                  <a:txBody>
                    <a:bodyPr/>
                    <a:lstStyle/>
                    <a:p>
                      <a:r>
                        <a:rPr lang="en-US" sz="1000"/>
                        <a:t>Organic reach</a:t>
                      </a:r>
                      <a:endParaRPr lang="en-US" sz="1000"/>
                    </a:p>
                  </a:txBody>
                  <a:tcPr/>
                </a:tc>
                <a:tc>
                  <a:txBody>
                    <a:bodyPr/>
                    <a:lstStyle/>
                    <a:p>
                      <a:r>
                        <a:rPr lang="en-US" sz="1000"/>
                        <a:t>Paid reach</a:t>
                      </a:r>
                      <a:endParaRPr lang="en-US" sz="1000"/>
                    </a:p>
                  </a:txBody>
                  <a:tcPr/>
                </a:tc>
                <a:tc>
                  <a:txBody>
                    <a:bodyPr/>
                    <a:lstStyle/>
                    <a:p>
                      <a:r>
                        <a:rPr lang="en-US" sz="1000"/>
                        <a:t>Engaged Users</a:t>
                      </a:r>
                      <a:endParaRPr lang="en-US" sz="1000"/>
                    </a:p>
                  </a:txBody>
                  <a:tcPr/>
                </a:tc>
                <a:tc>
                  <a:txBody>
                    <a:bodyPr/>
                    <a:lstStyle/>
                    <a:p>
                      <a:r>
                        <a:rPr lang="en-US" sz="1000"/>
                        <a:t>Targeting</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2597771695"/>
                  </a:ext>
                </a:extLst>
              </a:tr>
              <a:tr h="370840">
                <a:tc>
                  <a:txBody>
                    <a:bodyPr/>
                    <a:lstStyle/>
                    <a:p>
                      <a:r>
                        <a:rPr lang="de-DE" sz="1000" b="1"/>
                        <a:t>Bettina und Bommes - 2016-03-08 11:34:01</a:t>
                      </a:r>
                      <a:r>
                        <a:rPr lang="de-DE" sz="1000"/>
                        <a:t>
Ein dringender Appell von Eckart von Hirschhausen bei seinem Besuch in unserer Sendung! Das ganze Gespräch gibt es hier:
https://www.ndr.de/fernsehen/sendungen/bettina_und_bommes/Comedian-und-Moderator-Eckart-von-Hirschhausen-,bub358.html</a:t>
                      </a:r>
                      <a:endParaRPr lang="en-US" sz="1000"/>
                    </a:p>
                  </a:txBody>
                  <a:tcPr/>
                </a:tc>
                <a:tc>
                  <a:txBody>
                    <a:bodyPr/>
                    <a:lstStyle/>
                    <a:p>
                      <a:r>
                        <a:rPr lang="en-US" sz="1000"/>
                        <a:t>13432</a:t>
                      </a:r>
                      <a:endParaRPr lang="en-US" sz="1000"/>
                    </a:p>
                  </a:txBody>
                  <a:tcPr/>
                </a:tc>
                <a:tc>
                  <a:txBody>
                    <a:bodyPr/>
                    <a:lstStyle/>
                    <a:p>
                      <a:r>
                        <a:rPr lang="en-US" sz="1000"/>
                        <a:t>10687</a:t>
                      </a:r>
                      <a:endParaRPr lang="en-US" sz="1000"/>
                    </a:p>
                  </a:txBody>
                  <a:tcPr/>
                </a:tc>
                <a:tc>
                  <a:txBody>
                    <a:bodyPr/>
                    <a:lstStyle/>
                    <a:p>
                      <a:r>
                        <a:rPr lang="en-US" sz="1000"/>
                        <a:t>85</a:t>
                      </a:r>
                      <a:endParaRPr lang="en-US" sz="1000"/>
                    </a:p>
                  </a:txBody>
                  <a:tcPr/>
                </a:tc>
                <a:tc>
                  <a:txBody>
                    <a:bodyPr/>
                    <a:lstStyle/>
                    <a:p>
                      <a:r>
                        <a:rPr lang="en-US" sz="1000"/>
                        <a:t>2660</a:t>
                      </a:r>
                      <a:endParaRPr lang="en-US" sz="1000"/>
                    </a:p>
                  </a:txBody>
                  <a:tcPr/>
                </a:tc>
                <a:tc>
                  <a:txBody>
                    <a:bodyPr/>
                    <a:lstStyle/>
                    <a:p>
                      <a:r>
                        <a:rPr lang="en-US" sz="1000"/>
                        <a:t>1090</a:t>
                      </a:r>
                      <a:endParaRPr lang="en-US" sz="1000"/>
                    </a:p>
                  </a:txBody>
                  <a:tcPr/>
                </a:tc>
                <a:tc>
                  <a:txBody>
                    <a:bodyPr/>
                    <a:lstStyle/>
                    <a:p>
                      <a:r>
                        <a:rPr lang="en-US" sz="1000"/>
                        <a:t>410752</a:t>
                      </a:r>
                      <a:endParaRPr lang="en-US" sz="1000"/>
                    </a:p>
                  </a:txBody>
                  <a:tcPr/>
                </a:tc>
                <a:tc>
                  <a:txBody>
                    <a:bodyPr/>
                    <a:lstStyle/>
                    <a:p>
                      <a:r>
                        <a:rPr lang="en-US" sz="1000"/>
                        <a:t>410752</a:t>
                      </a:r>
                      <a:endParaRPr lang="en-US" sz="1000"/>
                    </a:p>
                  </a:txBody>
                  <a:tcPr/>
                </a:tc>
                <a:tc>
                  <a:txBody>
                    <a:bodyPr/>
                    <a:lstStyle/>
                    <a:p>
                      <a:r>
                        <a:rPr lang="en-US" sz="1000"/>
                        <a:t>0</a:t>
                      </a:r>
                      <a:endParaRPr lang="en-US" sz="1000"/>
                    </a:p>
                  </a:txBody>
                  <a:tcPr/>
                </a:tc>
                <a:tc>
                  <a:txBody>
                    <a:bodyPr/>
                    <a:lstStyle/>
                    <a:p>
                      <a:r>
                        <a:rPr lang="en-US" sz="1000"/>
                        <a:t>18169</a:t>
                      </a:r>
                      <a:endParaRPr lang="en-US" sz="1000"/>
                    </a:p>
                  </a:txBody>
                  <a:tcPr/>
                </a:tc>
                <a:tc>
                  <a:txBody>
                    <a:bodyPr/>
                    <a:lstStyle/>
                    <a:p>
                      <a:r>
                        <a:rPr lang="en-US" sz="1000"/>
                        <a:t>Public</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354763035"/>
                  </a:ext>
                </a:extLst>
              </a:tr>
              <a:tr h="370840">
                <a:tc>
                  <a:txBody>
                    <a:bodyPr/>
                    <a:lstStyle/>
                    <a:p>
                      <a:r>
                        <a:rPr lang="de-DE" sz="1000" b="1"/>
                        <a:t>Bettina und Bommes - 2016-03-10 16:39:00</a:t>
                      </a:r>
                      <a:r>
                        <a:rPr lang="de-DE" sz="1000"/>
                        <a:t>
Detlef Steves ist in Wahrheit noch viel schlimmer als im Fernsehen...seht selbst:-)</a:t>
                      </a:r>
                      <a:endParaRPr lang="en-US" sz="1000"/>
                    </a:p>
                  </a:txBody>
                  <a:tcPr/>
                </a:tc>
                <a:tc>
                  <a:txBody>
                    <a:bodyPr/>
                    <a:lstStyle/>
                    <a:p>
                      <a:r>
                        <a:rPr lang="en-US" sz="1000"/>
                        <a:t>12315</a:t>
                      </a:r>
                      <a:endParaRPr lang="en-US" sz="1000"/>
                    </a:p>
                  </a:txBody>
                  <a:tcPr/>
                </a:tc>
                <a:tc>
                  <a:txBody>
                    <a:bodyPr/>
                    <a:lstStyle/>
                    <a:p>
                      <a:r>
                        <a:rPr lang="en-US" sz="1000"/>
                        <a:t>10108</a:t>
                      </a:r>
                      <a:endParaRPr lang="en-US" sz="1000"/>
                    </a:p>
                  </a:txBody>
                  <a:tcPr/>
                </a:tc>
                <a:tc>
                  <a:txBody>
                    <a:bodyPr/>
                    <a:lstStyle/>
                    <a:p>
                      <a:r>
                        <a:rPr lang="en-US" sz="1000"/>
                        <a:t>1301</a:t>
                      </a:r>
                      <a:endParaRPr lang="en-US" sz="1000"/>
                    </a:p>
                  </a:txBody>
                  <a:tcPr/>
                </a:tc>
                <a:tc>
                  <a:txBody>
                    <a:bodyPr/>
                    <a:lstStyle/>
                    <a:p>
                      <a:r>
                        <a:rPr lang="en-US" sz="1000"/>
                        <a:t>906</a:t>
                      </a:r>
                      <a:endParaRPr lang="en-US" sz="1000"/>
                    </a:p>
                  </a:txBody>
                  <a:tcPr/>
                </a:tc>
                <a:tc>
                  <a:txBody>
                    <a:bodyPr/>
                    <a:lstStyle/>
                    <a:p>
                      <a:r>
                        <a:rPr lang="en-US" sz="1000"/>
                        <a:t>4</a:t>
                      </a:r>
                      <a:endParaRPr lang="en-US" sz="1000"/>
                    </a:p>
                  </a:txBody>
                  <a:tcPr/>
                </a:tc>
                <a:tc>
                  <a:txBody>
                    <a:bodyPr/>
                    <a:lstStyle/>
                    <a:p>
                      <a:r>
                        <a:rPr lang="en-US" sz="1000"/>
                        <a:t>1438690</a:t>
                      </a:r>
                      <a:endParaRPr lang="en-US" sz="1000"/>
                    </a:p>
                  </a:txBody>
                  <a:tcPr/>
                </a:tc>
                <a:tc>
                  <a:txBody>
                    <a:bodyPr/>
                    <a:lstStyle/>
                    <a:p>
                      <a:r>
                        <a:rPr lang="en-US" sz="1000"/>
                        <a:t>1438690</a:t>
                      </a:r>
                      <a:endParaRPr lang="en-US" sz="1000"/>
                    </a:p>
                  </a:txBody>
                  <a:tcPr/>
                </a:tc>
                <a:tc>
                  <a:txBody>
                    <a:bodyPr/>
                    <a:lstStyle/>
                    <a:p>
                      <a:r>
                        <a:rPr lang="en-US" sz="1000"/>
                        <a:t>0</a:t>
                      </a:r>
                      <a:endParaRPr lang="en-US" sz="1000"/>
                    </a:p>
                  </a:txBody>
                  <a:tcPr/>
                </a:tc>
                <a:tc>
                  <a:txBody>
                    <a:bodyPr/>
                    <a:lstStyle/>
                    <a:p>
                      <a:r>
                        <a:rPr lang="en-US" sz="1000"/>
                        <a:t>167036</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210782748"/>
                  </a:ext>
                </a:extLst>
              </a:tr>
              <a:tr h="370840">
                <a:tc>
                  <a:txBody>
                    <a:bodyPr/>
                    <a:lstStyle/>
                    <a:p>
                      <a:r>
                        <a:rPr lang="de-DE" sz="1000" b="1"/>
                        <a:t>Bettina und Bommes - 2016-11-03 07:00:00</a:t>
                      </a:r>
                      <a:r>
                        <a:rPr lang="de-DE" sz="1000"/>
                        <a:t>
Wir sind so stolz! Ina Müller performt zum ersten Mal ihren neuen Song "Wie Du wohl wärst" bei uns in Hannover. Gänsehautmoment!</a:t>
                      </a:r>
                      <a:endParaRPr lang="en-US" sz="1000"/>
                    </a:p>
                  </a:txBody>
                  <a:tcPr/>
                </a:tc>
                <a:tc>
                  <a:txBody>
                    <a:bodyPr/>
                    <a:lstStyle/>
                    <a:p>
                      <a:r>
                        <a:rPr lang="en-US" sz="1000"/>
                        <a:t>10896</a:t>
                      </a:r>
                      <a:endParaRPr lang="en-US" sz="1000"/>
                    </a:p>
                  </a:txBody>
                  <a:tcPr/>
                </a:tc>
                <a:tc>
                  <a:txBody>
                    <a:bodyPr/>
                    <a:lstStyle/>
                    <a:p>
                      <a:r>
                        <a:rPr lang="en-US" sz="1000"/>
                        <a:t>9266</a:t>
                      </a:r>
                      <a:endParaRPr lang="en-US" sz="1000"/>
                    </a:p>
                  </a:txBody>
                  <a:tcPr/>
                </a:tc>
                <a:tc>
                  <a:txBody>
                    <a:bodyPr/>
                    <a:lstStyle/>
                    <a:p>
                      <a:r>
                        <a:rPr lang="en-US" sz="1000"/>
                        <a:t>125</a:t>
                      </a:r>
                      <a:endParaRPr lang="en-US" sz="1000"/>
                    </a:p>
                  </a:txBody>
                  <a:tcPr/>
                </a:tc>
                <a:tc>
                  <a:txBody>
                    <a:bodyPr/>
                    <a:lstStyle/>
                    <a:p>
                      <a:r>
                        <a:rPr lang="en-US" sz="1000"/>
                        <a:t>1505</a:t>
                      </a:r>
                      <a:endParaRPr lang="en-US" sz="1000"/>
                    </a:p>
                  </a:txBody>
                  <a:tcPr/>
                </a:tc>
                <a:tc>
                  <a:txBody>
                    <a:bodyPr/>
                    <a:lstStyle/>
                    <a:p>
                      <a:r>
                        <a:rPr lang="en-US" sz="1000"/>
                        <a:t>14</a:t>
                      </a:r>
                      <a:endParaRPr lang="en-US" sz="1000"/>
                    </a:p>
                  </a:txBody>
                  <a:tcPr/>
                </a:tc>
                <a:tc>
                  <a:txBody>
                    <a:bodyPr/>
                    <a:lstStyle/>
                    <a:p>
                      <a:r>
                        <a:rPr lang="en-US" sz="1000"/>
                        <a:t>519620</a:t>
                      </a:r>
                      <a:endParaRPr lang="en-US" sz="1000"/>
                    </a:p>
                  </a:txBody>
                  <a:tcPr/>
                </a:tc>
                <a:tc>
                  <a:txBody>
                    <a:bodyPr/>
                    <a:lstStyle/>
                    <a:p>
                      <a:r>
                        <a:rPr lang="en-US" sz="1000"/>
                        <a:t>519620</a:t>
                      </a:r>
                      <a:endParaRPr lang="en-US" sz="1000"/>
                    </a:p>
                  </a:txBody>
                  <a:tcPr/>
                </a:tc>
                <a:tc>
                  <a:txBody>
                    <a:bodyPr/>
                    <a:lstStyle/>
                    <a:p>
                      <a:r>
                        <a:rPr lang="en-US" sz="1000"/>
                        <a:t>0</a:t>
                      </a:r>
                      <a:endParaRPr lang="en-US" sz="1000"/>
                    </a:p>
                  </a:txBody>
                  <a:tcPr/>
                </a:tc>
                <a:tc>
                  <a:txBody>
                    <a:bodyPr/>
                    <a:lstStyle/>
                    <a:p>
                      <a:r>
                        <a:rPr lang="en-US" sz="1000"/>
                        <a:t>54396</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616126878"/>
                  </a:ext>
                </a:extLst>
              </a:tr>
              <a:tr h="370840">
                <a:tc>
                  <a:txBody>
                    <a:bodyPr/>
                    <a:lstStyle/>
                    <a:p>
                      <a:r>
                        <a:rPr lang="de-DE" sz="1000" b="1"/>
                        <a:t>Bettina und Bommes - 2016-08-09 19:00:01</a:t>
                      </a:r>
                      <a:r>
                        <a:rPr lang="de-DE" sz="1000"/>
                        <a:t>
Eitel Sonnenschein auf der Bühne - eisiges Schweigen hinter der Bühne. Pietro Lombardi und Sarah Lombardi über das Arbeiten als Ehepaar.</a:t>
                      </a:r>
                      <a:endParaRPr lang="en-US" sz="1000"/>
                    </a:p>
                  </a:txBody>
                  <a:tcPr/>
                </a:tc>
                <a:tc>
                  <a:txBody>
                    <a:bodyPr/>
                    <a:lstStyle/>
                    <a:p>
                      <a:r>
                        <a:rPr lang="en-US" sz="1000"/>
                        <a:t>4262</a:t>
                      </a:r>
                      <a:endParaRPr lang="en-US" sz="1000"/>
                    </a:p>
                  </a:txBody>
                  <a:tcPr/>
                </a:tc>
                <a:tc>
                  <a:txBody>
                    <a:bodyPr/>
                    <a:lstStyle/>
                    <a:p>
                      <a:r>
                        <a:rPr lang="en-US" sz="1000"/>
                        <a:t>3942</a:t>
                      </a:r>
                      <a:endParaRPr lang="en-US" sz="1000"/>
                    </a:p>
                  </a:txBody>
                  <a:tcPr/>
                </a:tc>
                <a:tc>
                  <a:txBody>
                    <a:bodyPr/>
                    <a:lstStyle/>
                    <a:p>
                      <a:r>
                        <a:rPr lang="en-US" sz="1000"/>
                        <a:t>169</a:t>
                      </a:r>
                      <a:endParaRPr lang="en-US" sz="1000"/>
                    </a:p>
                  </a:txBody>
                  <a:tcPr/>
                </a:tc>
                <a:tc>
                  <a:txBody>
                    <a:bodyPr/>
                    <a:lstStyle/>
                    <a:p>
                      <a:r>
                        <a:rPr lang="en-US" sz="1000"/>
                        <a:t>151</a:t>
                      </a:r>
                      <a:endParaRPr lang="en-US" sz="1000"/>
                    </a:p>
                  </a:txBody>
                  <a:tcPr/>
                </a:tc>
                <a:tc>
                  <a:txBody>
                    <a:bodyPr/>
                    <a:lstStyle/>
                    <a:p>
                      <a:r>
                        <a:rPr lang="en-US" sz="1000"/>
                        <a:t>28</a:t>
                      </a:r>
                      <a:endParaRPr lang="en-US" sz="1000"/>
                    </a:p>
                  </a:txBody>
                  <a:tcPr/>
                </a:tc>
                <a:tc>
                  <a:txBody>
                    <a:bodyPr/>
                    <a:lstStyle/>
                    <a:p>
                      <a:r>
                        <a:rPr lang="en-US" sz="1000"/>
                        <a:t>2808466</a:t>
                      </a:r>
                      <a:endParaRPr lang="en-US" sz="1000"/>
                    </a:p>
                  </a:txBody>
                  <a:tcPr/>
                </a:tc>
                <a:tc>
                  <a:txBody>
                    <a:bodyPr/>
                    <a:lstStyle/>
                    <a:p>
                      <a:r>
                        <a:rPr lang="en-US" sz="1000"/>
                        <a:t>2808466</a:t>
                      </a:r>
                      <a:endParaRPr lang="en-US" sz="1000"/>
                    </a:p>
                  </a:txBody>
                  <a:tcPr/>
                </a:tc>
                <a:tc>
                  <a:txBody>
                    <a:bodyPr/>
                    <a:lstStyle/>
                    <a:p>
                      <a:r>
                        <a:rPr lang="en-US" sz="1000"/>
                        <a:t>0</a:t>
                      </a:r>
                      <a:endParaRPr lang="en-US" sz="1000"/>
                    </a:p>
                  </a:txBody>
                  <a:tcPr/>
                </a:tc>
                <a:tc>
                  <a:txBody>
                    <a:bodyPr/>
                    <a:lstStyle/>
                    <a:p>
                      <a:r>
                        <a:rPr lang="en-US" sz="1000"/>
                        <a:t>111252</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749858229"/>
                  </a:ext>
                </a:extLst>
              </a:tr>
              <a:tr h="370840">
                <a:tc>
                  <a:txBody>
                    <a:bodyPr/>
                    <a:lstStyle/>
                    <a:p>
                      <a:r>
                        <a:rPr lang="de-DE" sz="1000" b="1"/>
                        <a:t>Bettina und Bommes - 2016-03-06 09:14:18</a:t>
                      </a:r>
                      <a:r>
                        <a:rPr lang="de-DE" sz="1000"/>
                        <a:t>
Heute etwas aus unserer beliebten Serie How to make...
So verpackt man ein #Geburtstagsgeschenk!
Detlef Steves versucht es mit einem Fußball:-)</a:t>
                      </a:r>
                      <a:endParaRPr lang="en-US" sz="1000"/>
                    </a:p>
                  </a:txBody>
                  <a:tcPr/>
                </a:tc>
                <a:tc>
                  <a:txBody>
                    <a:bodyPr/>
                    <a:lstStyle/>
                    <a:p>
                      <a:r>
                        <a:rPr lang="en-US" sz="1000"/>
                        <a:t>1289</a:t>
                      </a:r>
                      <a:endParaRPr lang="en-US" sz="1000"/>
                    </a:p>
                  </a:txBody>
                  <a:tcPr/>
                </a:tc>
                <a:tc>
                  <a:txBody>
                    <a:bodyPr/>
                    <a:lstStyle/>
                    <a:p>
                      <a:r>
                        <a:rPr lang="en-US" sz="1000"/>
                        <a:t>1192</a:t>
                      </a:r>
                      <a:endParaRPr lang="en-US" sz="1000"/>
                    </a:p>
                  </a:txBody>
                  <a:tcPr/>
                </a:tc>
                <a:tc>
                  <a:txBody>
                    <a:bodyPr/>
                    <a:lstStyle/>
                    <a:p>
                      <a:r>
                        <a:rPr lang="en-US" sz="1000"/>
                        <a:t>33</a:t>
                      </a:r>
                      <a:endParaRPr lang="en-US" sz="1000"/>
                    </a:p>
                  </a:txBody>
                  <a:tcPr/>
                </a:tc>
                <a:tc>
                  <a:txBody>
                    <a:bodyPr/>
                    <a:lstStyle/>
                    <a:p>
                      <a:r>
                        <a:rPr lang="en-US" sz="1000"/>
                        <a:t>64</a:t>
                      </a:r>
                      <a:endParaRPr lang="en-US" sz="1000"/>
                    </a:p>
                  </a:txBody>
                  <a:tcPr/>
                </a:tc>
                <a:tc>
                  <a:txBody>
                    <a:bodyPr/>
                    <a:lstStyle/>
                    <a:p>
                      <a:r>
                        <a:rPr lang="en-US" sz="1000"/>
                        <a:t>1</a:t>
                      </a:r>
                      <a:endParaRPr lang="en-US" sz="1000"/>
                    </a:p>
                  </a:txBody>
                  <a:tcPr/>
                </a:tc>
                <a:tc>
                  <a:txBody>
                    <a:bodyPr/>
                    <a:lstStyle/>
                    <a:p>
                      <a:r>
                        <a:rPr lang="en-US" sz="1000"/>
                        <a:t>421175</a:t>
                      </a:r>
                      <a:endParaRPr lang="en-US" sz="1000"/>
                    </a:p>
                  </a:txBody>
                  <a:tcPr/>
                </a:tc>
                <a:tc>
                  <a:txBody>
                    <a:bodyPr/>
                    <a:lstStyle/>
                    <a:p>
                      <a:r>
                        <a:rPr lang="en-US" sz="1000"/>
                        <a:t>421175</a:t>
                      </a:r>
                      <a:endParaRPr lang="en-US" sz="1000"/>
                    </a:p>
                  </a:txBody>
                  <a:tcPr/>
                </a:tc>
                <a:tc>
                  <a:txBody>
                    <a:bodyPr/>
                    <a:lstStyle/>
                    <a:p>
                      <a:r>
                        <a:rPr lang="en-US" sz="1000"/>
                        <a:t>0</a:t>
                      </a:r>
                      <a:endParaRPr lang="en-US" sz="1000"/>
                    </a:p>
                  </a:txBody>
                  <a:tcPr/>
                </a:tc>
                <a:tc>
                  <a:txBody>
                    <a:bodyPr/>
                    <a:lstStyle/>
                    <a:p>
                      <a:r>
                        <a:rPr lang="en-US" sz="1000"/>
                        <a:t>32355</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983829827"/>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62512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Reaktionen - Export</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199472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96864711"/>
                    </a:ext>
                  </a:extLst>
                </a:gridCol>
                <a:gridCol w="740664">
                  <a:extLst>
                    <a:ext uri="{9D8B030D-6E8A-4147-A177-3AD203B41FA5}">
                      <a16:colId xmlns:a16="http://schemas.microsoft.com/office/drawing/2014/main" val="1371797215"/>
                    </a:ext>
                  </a:extLst>
                </a:gridCol>
                <a:gridCol w="740664">
                  <a:extLst>
                    <a:ext uri="{9D8B030D-6E8A-4147-A177-3AD203B41FA5}">
                      <a16:colId xmlns:a16="http://schemas.microsoft.com/office/drawing/2014/main" val="1151510794"/>
                    </a:ext>
                  </a:extLst>
                </a:gridCol>
                <a:gridCol w="740664">
                  <a:extLst>
                    <a:ext uri="{9D8B030D-6E8A-4147-A177-3AD203B41FA5}">
                      <a16:colId xmlns:a16="http://schemas.microsoft.com/office/drawing/2014/main" val="1555328"/>
                    </a:ext>
                  </a:extLst>
                </a:gridCol>
                <a:gridCol w="740664">
                  <a:extLst>
                    <a:ext uri="{9D8B030D-6E8A-4147-A177-3AD203B41FA5}">
                      <a16:colId xmlns:a16="http://schemas.microsoft.com/office/drawing/2014/main" val="2825614573"/>
                    </a:ext>
                  </a:extLst>
                </a:gridCol>
                <a:gridCol w="740664">
                  <a:extLst>
                    <a:ext uri="{9D8B030D-6E8A-4147-A177-3AD203B41FA5}">
                      <a16:colId xmlns:a16="http://schemas.microsoft.com/office/drawing/2014/main" val="2842350213"/>
                    </a:ext>
                  </a:extLst>
                </a:gridCol>
                <a:gridCol w="740664">
                  <a:extLst>
                    <a:ext uri="{9D8B030D-6E8A-4147-A177-3AD203B41FA5}">
                      <a16:colId xmlns:a16="http://schemas.microsoft.com/office/drawing/2014/main" val="857630503"/>
                    </a:ext>
                  </a:extLst>
                </a:gridCol>
                <a:gridCol w="740664">
                  <a:extLst>
                    <a:ext uri="{9D8B030D-6E8A-4147-A177-3AD203B41FA5}">
                      <a16:colId xmlns:a16="http://schemas.microsoft.com/office/drawing/2014/main" val="2308879133"/>
                    </a:ext>
                  </a:extLst>
                </a:gridCol>
                <a:gridCol w="658368">
                  <a:extLst>
                    <a:ext uri="{9D8B030D-6E8A-4147-A177-3AD203B41FA5}">
                      <a16:colId xmlns:a16="http://schemas.microsoft.com/office/drawing/2014/main" val="430128529"/>
                    </a:ext>
                  </a:extLst>
                </a:gridCol>
              </a:tblGrid>
              <a:tr h="370840">
                <a:tc>
                  <a:txBody>
                    <a:bodyPr/>
                    <a:lstStyle/>
                    <a:p>
                      <a:r>
                        <a:rPr lang="en-US" sz="1000"/>
                        <a:t>Post</a:t>
                      </a:r>
                      <a:endParaRPr lang="en-US" sz="1000"/>
                    </a:p>
                  </a:txBody>
                  <a:tcPr/>
                </a:tc>
                <a:tc>
                  <a:txBody>
                    <a:bodyPr/>
                    <a:lstStyle/>
                    <a:p>
                      <a:r>
                        <a:rPr lang="en-US" sz="1000"/>
                        <a:t>Reaktionen</a:t>
                      </a:r>
                      <a:endParaRPr lang="en-US" sz="1000"/>
                    </a:p>
                  </a:txBody>
                  <a:tcPr/>
                </a:tc>
                <a:tc>
                  <a:txBody>
                    <a:bodyPr/>
                    <a:lstStyle/>
                    <a:p>
                      <a:r>
                        <a:rPr lang="en-US" sz="1000"/>
                        <a:t>anger</a:t>
                      </a:r>
                      <a:endParaRPr lang="en-US" sz="1000"/>
                    </a:p>
                  </a:txBody>
                  <a:tcPr/>
                </a:tc>
                <a:tc>
                  <a:txBody>
                    <a:bodyPr/>
                    <a:lstStyle/>
                    <a:p>
                      <a:r>
                        <a:rPr lang="en-US" sz="1000"/>
                        <a:t>haha</a:t>
                      </a:r>
                      <a:endParaRPr lang="en-US" sz="1000"/>
                    </a:p>
                  </a:txBody>
                  <a:tcPr/>
                </a:tc>
                <a:tc>
                  <a:txBody>
                    <a:bodyPr/>
                    <a:lstStyle/>
                    <a:p>
                      <a:r>
                        <a:rPr lang="en-US" sz="1000"/>
                        <a:t>like</a:t>
                      </a:r>
                      <a:endParaRPr lang="en-US" sz="1000"/>
                    </a:p>
                  </a:txBody>
                  <a:tcPr/>
                </a:tc>
                <a:tc>
                  <a:txBody>
                    <a:bodyPr/>
                    <a:lstStyle/>
                    <a:p>
                      <a:r>
                        <a:rPr lang="en-US" sz="1000"/>
                        <a:t>love</a:t>
                      </a:r>
                      <a:endParaRPr lang="en-US" sz="1000"/>
                    </a:p>
                  </a:txBody>
                  <a:tcPr/>
                </a:tc>
                <a:tc>
                  <a:txBody>
                    <a:bodyPr/>
                    <a:lstStyle/>
                    <a:p>
                      <a:r>
                        <a:rPr lang="en-US" sz="1000"/>
                        <a:t>sorry</a:t>
                      </a:r>
                      <a:endParaRPr lang="en-US" sz="1000"/>
                    </a:p>
                  </a:txBody>
                  <a:tcPr/>
                </a:tc>
                <a:tc>
                  <a:txBody>
                    <a:bodyPr/>
                    <a:lstStyle/>
                    <a:p>
                      <a:r>
                        <a:rPr lang="en-US" sz="1000"/>
                        <a:t>wow</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105526788"/>
                  </a:ext>
                </a:extLst>
              </a:tr>
              <a:tr h="370840">
                <a:tc>
                  <a:txBody>
                    <a:bodyPr/>
                    <a:lstStyle/>
                    <a:p>
                      <a:r>
                        <a:rPr lang="de-DE" sz="1000" b="1"/>
                        <a:t>Bettina und Bommes - 2016-03-08 11:34:01</a:t>
                      </a:r>
                      <a:r>
                        <a:rPr lang="de-DE" sz="1000"/>
                        <a:t>
Ein dringender Appell von Eckart von Hirschhausen bei seinem Besuch in unserer Sendung! Das ganze Gespräch gibt es hier:
https://www.ndr.de/fernsehen/sendungen/bettina_und_bommes/Comedian-und-Moderator-Eckart-von-Hirschhausen-,bub358.html</a:t>
                      </a:r>
                      <a:endParaRPr lang="en-US" sz="1000"/>
                    </a:p>
                  </a:txBody>
                  <a:tcPr/>
                </a:tc>
                <a:tc>
                  <a:txBody>
                    <a:bodyPr/>
                    <a:lstStyle/>
                    <a:p>
                      <a:r>
                        <a:rPr lang="en-US" sz="1000"/>
                        <a:t>10687</a:t>
                      </a:r>
                      <a:endParaRPr lang="en-US" sz="1000"/>
                    </a:p>
                  </a:txBody>
                  <a:tcPr/>
                </a:tc>
                <a:tc>
                  <a:txBody>
                    <a:bodyPr/>
                    <a:lstStyle/>
                    <a:p>
                      <a:r>
                        <a:rPr lang="en-US" sz="1000"/>
                        <a:t>17</a:t>
                      </a:r>
                      <a:endParaRPr lang="en-US" sz="1000"/>
                    </a:p>
                  </a:txBody>
                  <a:tcPr/>
                </a:tc>
                <a:tc>
                  <a:txBody>
                    <a:bodyPr/>
                    <a:lstStyle/>
                    <a:p>
                      <a:r>
                        <a:rPr lang="en-US" sz="1000"/>
                        <a:t>7</a:t>
                      </a:r>
                      <a:endParaRPr lang="en-US" sz="1000"/>
                    </a:p>
                  </a:txBody>
                  <a:tcPr/>
                </a:tc>
                <a:tc>
                  <a:txBody>
                    <a:bodyPr/>
                    <a:lstStyle/>
                    <a:p>
                      <a:r>
                        <a:rPr lang="en-US" sz="1000"/>
                        <a:t>10510</a:t>
                      </a:r>
                      <a:endParaRPr lang="en-US" sz="1000"/>
                    </a:p>
                  </a:txBody>
                  <a:tcPr/>
                </a:tc>
                <a:tc>
                  <a:txBody>
                    <a:bodyPr/>
                    <a:lstStyle/>
                    <a:p>
                      <a:r>
                        <a:rPr lang="en-US" sz="1000"/>
                        <a:t>118</a:t>
                      </a:r>
                      <a:endParaRPr lang="en-US" sz="1000"/>
                    </a:p>
                  </a:txBody>
                  <a:tcPr/>
                </a:tc>
                <a:tc>
                  <a:txBody>
                    <a:bodyPr/>
                    <a:lstStyle/>
                    <a:p>
                      <a:r>
                        <a:rPr lang="en-US" sz="1000"/>
                        <a:t>22</a:t>
                      </a:r>
                      <a:endParaRPr lang="en-US" sz="1000"/>
                    </a:p>
                  </a:txBody>
                  <a:tcPr/>
                </a:tc>
                <a:tc>
                  <a:txBody>
                    <a:bodyPr/>
                    <a:lstStyle/>
                    <a:p>
                      <a:r>
                        <a:rPr lang="en-US" sz="1000"/>
                        <a:t>13</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272080188"/>
                  </a:ext>
                </a:extLst>
              </a:tr>
              <a:tr h="370840">
                <a:tc>
                  <a:txBody>
                    <a:bodyPr/>
                    <a:lstStyle/>
                    <a:p>
                      <a:r>
                        <a:rPr lang="de-DE" sz="1000" b="1"/>
                        <a:t>Bettina und Bommes - 2016-03-10 16:39:00</a:t>
                      </a:r>
                      <a:r>
                        <a:rPr lang="de-DE" sz="1000"/>
                        <a:t>
Detlef Steves ist in Wahrheit noch viel schlimmer als im Fernsehen...seht selbst:-)</a:t>
                      </a:r>
                      <a:endParaRPr lang="en-US" sz="1000"/>
                    </a:p>
                  </a:txBody>
                  <a:tcPr/>
                </a:tc>
                <a:tc>
                  <a:txBody>
                    <a:bodyPr/>
                    <a:lstStyle/>
                    <a:p>
                      <a:r>
                        <a:rPr lang="en-US" sz="1000"/>
                        <a:t>10108</a:t>
                      </a:r>
                      <a:endParaRPr lang="en-US" sz="1000"/>
                    </a:p>
                  </a:txBody>
                  <a:tcPr/>
                </a:tc>
                <a:tc>
                  <a:txBody>
                    <a:bodyPr/>
                    <a:lstStyle/>
                    <a:p>
                      <a:r>
                        <a:rPr lang="en-US" sz="1000"/>
                        <a:t>5</a:t>
                      </a:r>
                      <a:endParaRPr lang="en-US" sz="1000"/>
                    </a:p>
                  </a:txBody>
                  <a:tcPr/>
                </a:tc>
                <a:tc>
                  <a:txBody>
                    <a:bodyPr/>
                    <a:lstStyle/>
                    <a:p>
                      <a:r>
                        <a:rPr lang="en-US" sz="1000"/>
                        <a:t>799</a:t>
                      </a:r>
                      <a:endParaRPr lang="en-US" sz="1000"/>
                    </a:p>
                  </a:txBody>
                  <a:tcPr/>
                </a:tc>
                <a:tc>
                  <a:txBody>
                    <a:bodyPr/>
                    <a:lstStyle/>
                    <a:p>
                      <a:r>
                        <a:rPr lang="en-US" sz="1000"/>
                        <a:t>9217</a:t>
                      </a:r>
                      <a:endParaRPr lang="en-US" sz="1000"/>
                    </a:p>
                  </a:txBody>
                  <a:tcPr/>
                </a:tc>
                <a:tc>
                  <a:txBody>
                    <a:bodyPr/>
                    <a:lstStyle/>
                    <a:p>
                      <a:r>
                        <a:rPr lang="en-US" sz="1000"/>
                        <a:t>79</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880290426"/>
                  </a:ext>
                </a:extLst>
              </a:tr>
              <a:tr h="370840">
                <a:tc>
                  <a:txBody>
                    <a:bodyPr/>
                    <a:lstStyle/>
                    <a:p>
                      <a:r>
                        <a:rPr lang="de-DE" sz="1000" b="1"/>
                        <a:t>Bettina und Bommes - 2016-11-03 07:00:00</a:t>
                      </a:r>
                      <a:r>
                        <a:rPr lang="de-DE" sz="1000"/>
                        <a:t>
Wir sind so stolz! Ina Müller performt zum ersten Mal ihren neuen Song "Wie Du wohl wärst" bei uns in Hannover. Gänsehautmoment!</a:t>
                      </a:r>
                      <a:endParaRPr lang="en-US" sz="1000"/>
                    </a:p>
                  </a:txBody>
                  <a:tcPr/>
                </a:tc>
                <a:tc>
                  <a:txBody>
                    <a:bodyPr/>
                    <a:lstStyle/>
                    <a:p>
                      <a:r>
                        <a:rPr lang="en-US" sz="1000"/>
                        <a:t>9266</a:t>
                      </a:r>
                      <a:endParaRPr lang="en-US" sz="1000"/>
                    </a:p>
                  </a:txBody>
                  <a:tcPr/>
                </a:tc>
                <a:tc>
                  <a:txBody>
                    <a:bodyPr/>
                    <a:lstStyle/>
                    <a:p>
                      <a:r>
                        <a:rPr lang="en-US" sz="1000"/>
                        <a:t>6</a:t>
                      </a:r>
                      <a:endParaRPr lang="en-US" sz="1000"/>
                    </a:p>
                  </a:txBody>
                  <a:tcPr/>
                </a:tc>
                <a:tc>
                  <a:txBody>
                    <a:bodyPr/>
                    <a:lstStyle/>
                    <a:p>
                      <a:r>
                        <a:rPr lang="en-US" sz="1000"/>
                        <a:t>9</a:t>
                      </a:r>
                      <a:endParaRPr lang="en-US" sz="1000"/>
                    </a:p>
                  </a:txBody>
                  <a:tcPr/>
                </a:tc>
                <a:tc>
                  <a:txBody>
                    <a:bodyPr/>
                    <a:lstStyle/>
                    <a:p>
                      <a:r>
                        <a:rPr lang="en-US" sz="1000"/>
                        <a:t>7980</a:t>
                      </a:r>
                      <a:endParaRPr lang="en-US" sz="1000"/>
                    </a:p>
                  </a:txBody>
                  <a:tcPr/>
                </a:tc>
                <a:tc>
                  <a:txBody>
                    <a:bodyPr/>
                    <a:lstStyle/>
                    <a:p>
                      <a:r>
                        <a:rPr lang="en-US" sz="1000"/>
                        <a:t>896</a:t>
                      </a:r>
                      <a:endParaRPr lang="en-US" sz="1000"/>
                    </a:p>
                  </a:txBody>
                  <a:tcPr/>
                </a:tc>
                <a:tc>
                  <a:txBody>
                    <a:bodyPr/>
                    <a:lstStyle/>
                    <a:p>
                      <a:r>
                        <a:rPr lang="en-US" sz="1000"/>
                        <a:t>309</a:t>
                      </a:r>
                      <a:endParaRPr lang="en-US" sz="1000"/>
                    </a:p>
                  </a:txBody>
                  <a:tcPr/>
                </a:tc>
                <a:tc>
                  <a:txBody>
                    <a:bodyPr/>
                    <a:lstStyle/>
                    <a:p>
                      <a:r>
                        <a:rPr lang="en-US" sz="1000"/>
                        <a:t>66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379937355"/>
                  </a:ext>
                </a:extLst>
              </a:tr>
              <a:tr h="370840">
                <a:tc>
                  <a:txBody>
                    <a:bodyPr/>
                    <a:lstStyle/>
                    <a:p>
                      <a:r>
                        <a:rPr lang="de-DE" sz="1000" b="1"/>
                        <a:t>Bettina und Bommes - 2016-08-09 19:00:01</a:t>
                      </a:r>
                      <a:r>
                        <a:rPr lang="de-DE" sz="1000"/>
                        <a:t>
Eitel Sonnenschein auf der Bühne - eisiges Schweigen hinter der Bühne. Pietro Lombardi und Sarah Lombardi über das Arbeiten als Ehepaar.</a:t>
                      </a:r>
                      <a:endParaRPr lang="en-US" sz="1000"/>
                    </a:p>
                  </a:txBody>
                  <a:tcPr/>
                </a:tc>
                <a:tc>
                  <a:txBody>
                    <a:bodyPr/>
                    <a:lstStyle/>
                    <a:p>
                      <a:r>
                        <a:rPr lang="en-US" sz="1000"/>
                        <a:t>3942</a:t>
                      </a:r>
                      <a:endParaRPr lang="en-US" sz="1000"/>
                    </a:p>
                  </a:txBody>
                  <a:tcPr/>
                </a:tc>
                <a:tc>
                  <a:txBody>
                    <a:bodyPr/>
                    <a:lstStyle/>
                    <a:p>
                      <a:r>
                        <a:rPr lang="en-US" sz="1000"/>
                        <a:t>9</a:t>
                      </a:r>
                      <a:endParaRPr lang="en-US" sz="1000"/>
                    </a:p>
                  </a:txBody>
                  <a:tcPr/>
                </a:tc>
                <a:tc>
                  <a:txBody>
                    <a:bodyPr/>
                    <a:lstStyle/>
                    <a:p>
                      <a:r>
                        <a:rPr lang="en-US" sz="1000"/>
                        <a:t>259</a:t>
                      </a:r>
                      <a:endParaRPr lang="en-US" sz="1000"/>
                    </a:p>
                  </a:txBody>
                  <a:tcPr/>
                </a:tc>
                <a:tc>
                  <a:txBody>
                    <a:bodyPr/>
                    <a:lstStyle/>
                    <a:p>
                      <a:r>
                        <a:rPr lang="en-US" sz="1000"/>
                        <a:t>3564</a:t>
                      </a:r>
                      <a:endParaRPr lang="en-US" sz="1000"/>
                    </a:p>
                  </a:txBody>
                  <a:tcPr/>
                </a:tc>
                <a:tc>
                  <a:txBody>
                    <a:bodyPr/>
                    <a:lstStyle/>
                    <a:p>
                      <a:r>
                        <a:rPr lang="en-US" sz="1000"/>
                        <a:t>100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58203505"/>
                  </a:ext>
                </a:extLst>
              </a:tr>
              <a:tr h="370840">
                <a:tc>
                  <a:txBody>
                    <a:bodyPr/>
                    <a:lstStyle/>
                    <a:p>
                      <a:r>
                        <a:rPr lang="de-DE" sz="1000" b="1"/>
                        <a:t>Bettina und Bommes - 2016-03-06 09:14:18</a:t>
                      </a:r>
                      <a:r>
                        <a:rPr lang="de-DE" sz="1000"/>
                        <a:t>
Heute etwas aus unserer beliebten Serie How to make...
So verpackt man ein #Geburtstagsgeschenk!
Detlef Steves versucht es mit einem Fußball:-)</a:t>
                      </a:r>
                      <a:endParaRPr lang="en-US" sz="1000"/>
                    </a:p>
                  </a:txBody>
                  <a:tcPr/>
                </a:tc>
                <a:tc>
                  <a:txBody>
                    <a:bodyPr/>
                    <a:lstStyle/>
                    <a:p>
                      <a:r>
                        <a:rPr lang="en-US" sz="1000"/>
                        <a:t>1192</a:t>
                      </a:r>
                      <a:endParaRPr lang="en-US" sz="1000"/>
                    </a:p>
                  </a:txBody>
                  <a:tcPr/>
                </a:tc>
                <a:tc>
                  <a:txBody>
                    <a:bodyPr/>
                    <a:lstStyle/>
                    <a:p>
                      <a:r>
                        <a:rPr lang="en-US" sz="1000"/>
                        <a:t>0</a:t>
                      </a:r>
                      <a:endParaRPr lang="en-US" sz="1000"/>
                    </a:p>
                  </a:txBody>
                  <a:tcPr/>
                </a:tc>
                <a:tc>
                  <a:txBody>
                    <a:bodyPr/>
                    <a:lstStyle/>
                    <a:p>
                      <a:r>
                        <a:rPr lang="en-US" sz="1000"/>
                        <a:t>143</a:t>
                      </a:r>
                      <a:endParaRPr lang="en-US" sz="1000"/>
                    </a:p>
                  </a:txBody>
                  <a:tcPr/>
                </a:tc>
                <a:tc>
                  <a:txBody>
                    <a:bodyPr/>
                    <a:lstStyle/>
                    <a:p>
                      <a:r>
                        <a:rPr lang="en-US" sz="1000"/>
                        <a:t>1041</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549112985"/>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92182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1293</Words>
  <Application>Microsoft Office PowerPoint</Application>
  <PresentationFormat>On-screen Show (4:3)</PresentationFormat>
  <Paragraphs>619</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Social Media - Evaluation</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Likes - Export</vt:lpstr>
      <vt:lpstr>Eigene Posts - Shares - Export</vt:lpstr>
      <vt:lpstr>Eigene Posts - Kommentare - Export</vt:lpstr>
      <vt:lpstr>Eigene Posts - Links - Export</vt:lpstr>
      <vt:lpstr>Facebook - Videostarts - Export</vt:lpstr>
      <vt:lpstr>Eigene Posts - Videostartrate - Export</vt:lpstr>
      <vt:lpstr>Eigene Posts - Videostartrate - Flop - Export</vt:lpstr>
      <vt:lpstr>Eigene Posts - Potenzielle Reichweite - Export</vt:lpstr>
      <vt:lpstr>Eigene Posts - Aktive Nutzer - Export</vt:lpstr>
      <vt:lpstr>Eigene Posts - I-Rate Aktive Nutzer - Export</vt:lpstr>
      <vt:lpstr>Eigene Posts - I-Rate Aktive Nutzer-Flop - Export</vt:lpstr>
      <vt:lpstr>Own Posts Table</vt:lpstr>
      <vt:lpstr>Eigene Posts - Reaktionen - Export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dc:title>
  <dc:creator>Administrator</dc:creator>
  <cp:lastModifiedBy>Administrator</cp:lastModifiedBy>
  <cp:revision>1</cp:revision>
  <dcterms:created xsi:type="dcterms:W3CDTF">2017-01-18T12:44:17Z</dcterms:created>
  <dcterms:modified xsi:type="dcterms:W3CDTF">2017-01-18T12:45:11Z</dcterms:modified>
</cp:coreProperties>
</file>