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extra3 (extra 3)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4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  <c:pt idx="31">
                  <c:v>0</c:v>
                </c:pt>
                <c:pt idx="32">
                  <c:v>2</c:v>
                </c:pt>
                <c:pt idx="33">
                  <c:v>1</c:v>
                </c:pt>
                <c:pt idx="34">
                  <c:v>2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2</c:v>
                </c:pt>
                <c:pt idx="39">
                  <c:v>3</c:v>
                </c:pt>
                <c:pt idx="40">
                  <c:v>4</c:v>
                </c:pt>
                <c:pt idx="41">
                  <c:v>0</c:v>
                </c:pt>
                <c:pt idx="42">
                  <c:v>5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2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4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  <c:pt idx="56">
                  <c:v>2</c:v>
                </c:pt>
                <c:pt idx="57">
                  <c:v>1</c:v>
                </c:pt>
                <c:pt idx="58">
                  <c:v>0</c:v>
                </c:pt>
                <c:pt idx="59">
                  <c:v>2</c:v>
                </c:pt>
                <c:pt idx="60">
                  <c:v>1</c:v>
                </c:pt>
                <c:pt idx="61">
                  <c:v>3</c:v>
                </c:pt>
                <c:pt idx="62">
                  <c:v>1</c:v>
                </c:pt>
                <c:pt idx="63">
                  <c:v>2</c:v>
                </c:pt>
                <c:pt idx="64">
                  <c:v>2</c:v>
                </c:pt>
                <c:pt idx="65">
                  <c:v>0</c:v>
                </c:pt>
                <c:pt idx="66">
                  <c:v>2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2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3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2</c:v>
                </c:pt>
                <c:pt idx="88">
                  <c:v>5</c:v>
                </c:pt>
                <c:pt idx="89">
                  <c:v>1</c:v>
                </c:pt>
                <c:pt idx="90">
                  <c:v>3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2</c:v>
                </c:pt>
                <c:pt idx="103">
                  <c:v>1</c:v>
                </c:pt>
                <c:pt idx="104">
                  <c:v>1</c:v>
                </c:pt>
                <c:pt idx="105">
                  <c:v>0</c:v>
                </c:pt>
                <c:pt idx="106">
                  <c:v>1</c:v>
                </c:pt>
                <c:pt idx="107">
                  <c:v>0</c:v>
                </c:pt>
                <c:pt idx="108">
                  <c:v>1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0</c:v>
                </c:pt>
                <c:pt idx="115">
                  <c:v>2</c:v>
                </c:pt>
                <c:pt idx="116">
                  <c:v>2</c:v>
                </c:pt>
                <c:pt idx="117">
                  <c:v>1</c:v>
                </c:pt>
                <c:pt idx="118">
                  <c:v>2</c:v>
                </c:pt>
                <c:pt idx="119">
                  <c:v>1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3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2</c:v>
                </c:pt>
                <c:pt idx="138">
                  <c:v>4</c:v>
                </c:pt>
                <c:pt idx="139">
                  <c:v>0</c:v>
                </c:pt>
                <c:pt idx="140">
                  <c:v>3</c:v>
                </c:pt>
                <c:pt idx="141">
                  <c:v>0</c:v>
                </c:pt>
                <c:pt idx="142">
                  <c:v>0</c:v>
                </c:pt>
                <c:pt idx="143">
                  <c:v>1</c:v>
                </c:pt>
                <c:pt idx="144">
                  <c:v>2</c:v>
                </c:pt>
                <c:pt idx="145">
                  <c:v>2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1</c:v>
                </c:pt>
                <c:pt idx="151">
                  <c:v>2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4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2</c:v>
                </c:pt>
                <c:pt idx="165">
                  <c:v>4</c:v>
                </c:pt>
                <c:pt idx="166">
                  <c:v>2</c:v>
                </c:pt>
                <c:pt idx="167">
                  <c:v>1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2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1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3</c:v>
                </c:pt>
                <c:pt idx="200">
                  <c:v>2</c:v>
                </c:pt>
                <c:pt idx="201">
                  <c:v>3</c:v>
                </c:pt>
                <c:pt idx="202">
                  <c:v>1</c:v>
                </c:pt>
                <c:pt idx="203">
                  <c:v>3</c:v>
                </c:pt>
                <c:pt idx="204">
                  <c:v>0</c:v>
                </c:pt>
                <c:pt idx="205">
                  <c:v>1</c:v>
                </c:pt>
                <c:pt idx="206">
                  <c:v>2</c:v>
                </c:pt>
                <c:pt idx="207">
                  <c:v>2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2</c:v>
                </c:pt>
                <c:pt idx="214">
                  <c:v>0</c:v>
                </c:pt>
                <c:pt idx="215">
                  <c:v>1</c:v>
                </c:pt>
                <c:pt idx="216">
                  <c:v>2</c:v>
                </c:pt>
                <c:pt idx="217">
                  <c:v>0</c:v>
                </c:pt>
                <c:pt idx="218">
                  <c:v>1</c:v>
                </c:pt>
                <c:pt idx="219">
                  <c:v>1</c:v>
                </c:pt>
                <c:pt idx="220">
                  <c:v>2</c:v>
                </c:pt>
                <c:pt idx="221">
                  <c:v>2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1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2</c:v>
                </c:pt>
                <c:pt idx="235">
                  <c:v>1</c:v>
                </c:pt>
                <c:pt idx="236">
                  <c:v>0</c:v>
                </c:pt>
                <c:pt idx="237">
                  <c:v>2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3</c:v>
                </c:pt>
                <c:pt idx="242">
                  <c:v>2</c:v>
                </c:pt>
                <c:pt idx="243">
                  <c:v>0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1</c:v>
                </c:pt>
                <c:pt idx="248">
                  <c:v>3</c:v>
                </c:pt>
                <c:pt idx="249">
                  <c:v>2</c:v>
                </c:pt>
                <c:pt idx="250">
                  <c:v>0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1</c:v>
                </c:pt>
                <c:pt idx="255">
                  <c:v>1</c:v>
                </c:pt>
                <c:pt idx="256">
                  <c:v>2</c:v>
                </c:pt>
                <c:pt idx="257">
                  <c:v>3</c:v>
                </c:pt>
                <c:pt idx="258">
                  <c:v>1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2</c:v>
                </c:pt>
                <c:pt idx="270">
                  <c:v>2</c:v>
                </c:pt>
                <c:pt idx="271">
                  <c:v>0</c:v>
                </c:pt>
                <c:pt idx="272">
                  <c:v>1</c:v>
                </c:pt>
                <c:pt idx="273">
                  <c:v>2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1</c:v>
                </c:pt>
                <c:pt idx="280">
                  <c:v>1</c:v>
                </c:pt>
                <c:pt idx="281">
                  <c:v>0</c:v>
                </c:pt>
                <c:pt idx="282">
                  <c:v>0</c:v>
                </c:pt>
                <c:pt idx="283">
                  <c:v>3</c:v>
                </c:pt>
                <c:pt idx="284">
                  <c:v>1</c:v>
                </c:pt>
                <c:pt idx="285">
                  <c:v>2</c:v>
                </c:pt>
                <c:pt idx="286">
                  <c:v>1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3</c:v>
                </c:pt>
                <c:pt idx="298">
                  <c:v>1</c:v>
                </c:pt>
                <c:pt idx="299">
                  <c:v>0</c:v>
                </c:pt>
                <c:pt idx="300">
                  <c:v>1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2</c:v>
                </c:pt>
                <c:pt idx="305">
                  <c:v>2</c:v>
                </c:pt>
                <c:pt idx="306">
                  <c:v>0</c:v>
                </c:pt>
                <c:pt idx="307">
                  <c:v>1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2</c:v>
                </c:pt>
                <c:pt idx="312">
                  <c:v>0</c:v>
                </c:pt>
                <c:pt idx="313">
                  <c:v>4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2</c:v>
                </c:pt>
                <c:pt idx="319">
                  <c:v>1</c:v>
                </c:pt>
                <c:pt idx="320">
                  <c:v>4</c:v>
                </c:pt>
                <c:pt idx="321">
                  <c:v>1</c:v>
                </c:pt>
                <c:pt idx="322">
                  <c:v>2</c:v>
                </c:pt>
                <c:pt idx="323">
                  <c:v>2</c:v>
                </c:pt>
                <c:pt idx="324">
                  <c:v>2</c:v>
                </c:pt>
                <c:pt idx="325">
                  <c:v>1</c:v>
                </c:pt>
                <c:pt idx="326">
                  <c:v>2</c:v>
                </c:pt>
                <c:pt idx="327">
                  <c:v>4</c:v>
                </c:pt>
                <c:pt idx="328">
                  <c:v>2</c:v>
                </c:pt>
                <c:pt idx="329">
                  <c:v>3</c:v>
                </c:pt>
                <c:pt idx="330">
                  <c:v>0</c:v>
                </c:pt>
                <c:pt idx="331">
                  <c:v>0</c:v>
                </c:pt>
                <c:pt idx="332">
                  <c:v>2</c:v>
                </c:pt>
                <c:pt idx="333">
                  <c:v>2</c:v>
                </c:pt>
                <c:pt idx="334">
                  <c:v>1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3</c:v>
                </c:pt>
                <c:pt idx="341">
                  <c:v>1</c:v>
                </c:pt>
                <c:pt idx="342">
                  <c:v>0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0</c:v>
                </c:pt>
                <c:pt idx="347">
                  <c:v>1</c:v>
                </c:pt>
                <c:pt idx="348">
                  <c:v>1</c:v>
                </c:pt>
                <c:pt idx="349">
                  <c:v>2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9A-4994-A253-E16B7ED50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551104"/>
        <c:axId val="228200896"/>
      </c:lineChart>
      <c:catAx>
        <c:axId val="25955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00896"/>
        <c:crosses val="autoZero"/>
        <c:auto val="1"/>
        <c:lblAlgn val="ctr"/>
        <c:lblOffset val="100"/>
        <c:noMultiLvlLbl val="0"/>
      </c:catAx>
      <c:valAx>
        <c:axId val="22820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5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extra3 (extra 3)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6-4606-8215-2C650CAE54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extra3 (extra 3)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6-4606-8215-2C650CAE5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1836496"/>
        <c:axId val="261834856"/>
      </c:barChart>
      <c:catAx>
        <c:axId val="26183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34856"/>
        <c:crosses val="autoZero"/>
        <c:auto val="1"/>
        <c:lblAlgn val="ctr"/>
        <c:lblOffset val="100"/>
        <c:noMultiLvlLbl val="0"/>
      </c:catAx>
      <c:valAx>
        <c:axId val="26183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3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extra3 (extra 3)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56">
                  <c:v>17707</c:v>
                </c:pt>
                <c:pt idx="57">
                  <c:v>17807</c:v>
                </c:pt>
                <c:pt idx="58">
                  <c:v>17926</c:v>
                </c:pt>
                <c:pt idx="59">
                  <c:v>18039</c:v>
                </c:pt>
                <c:pt idx="60">
                  <c:v>18188</c:v>
                </c:pt>
                <c:pt idx="61">
                  <c:v>18341</c:v>
                </c:pt>
                <c:pt idx="62">
                  <c:v>18497</c:v>
                </c:pt>
                <c:pt idx="63">
                  <c:v>18626</c:v>
                </c:pt>
                <c:pt idx="64">
                  <c:v>18869</c:v>
                </c:pt>
                <c:pt idx="65">
                  <c:v>19060</c:v>
                </c:pt>
                <c:pt idx="66">
                  <c:v>19222</c:v>
                </c:pt>
                <c:pt idx="67">
                  <c:v>19371</c:v>
                </c:pt>
                <c:pt idx="68">
                  <c:v>19509</c:v>
                </c:pt>
                <c:pt idx="69">
                  <c:v>19645</c:v>
                </c:pt>
                <c:pt idx="70">
                  <c:v>19799</c:v>
                </c:pt>
                <c:pt idx="71">
                  <c:v>19959</c:v>
                </c:pt>
                <c:pt idx="72">
                  <c:v>20114</c:v>
                </c:pt>
                <c:pt idx="73">
                  <c:v>20305</c:v>
                </c:pt>
                <c:pt idx="74">
                  <c:v>20449</c:v>
                </c:pt>
                <c:pt idx="75">
                  <c:v>20614</c:v>
                </c:pt>
                <c:pt idx="76">
                  <c:v>20744</c:v>
                </c:pt>
                <c:pt idx="77">
                  <c:v>20976</c:v>
                </c:pt>
                <c:pt idx="78">
                  <c:v>21172</c:v>
                </c:pt>
                <c:pt idx="79">
                  <c:v>21374</c:v>
                </c:pt>
                <c:pt idx="80">
                  <c:v>21521</c:v>
                </c:pt>
                <c:pt idx="81">
                  <c:v>21705</c:v>
                </c:pt>
                <c:pt idx="82">
                  <c:v>21870</c:v>
                </c:pt>
                <c:pt idx="83">
                  <c:v>22008</c:v>
                </c:pt>
                <c:pt idx="84">
                  <c:v>22165</c:v>
                </c:pt>
                <c:pt idx="85">
                  <c:v>22298</c:v>
                </c:pt>
                <c:pt idx="86">
                  <c:v>22521</c:v>
                </c:pt>
                <c:pt idx="87">
                  <c:v>22706</c:v>
                </c:pt>
                <c:pt idx="88">
                  <c:v>23108</c:v>
                </c:pt>
                <c:pt idx="89">
                  <c:v>23864</c:v>
                </c:pt>
                <c:pt idx="90">
                  <c:v>24387</c:v>
                </c:pt>
                <c:pt idx="91">
                  <c:v>24765</c:v>
                </c:pt>
                <c:pt idx="92">
                  <c:v>25084</c:v>
                </c:pt>
                <c:pt idx="93">
                  <c:v>25398</c:v>
                </c:pt>
                <c:pt idx="94">
                  <c:v>25656</c:v>
                </c:pt>
                <c:pt idx="95">
                  <c:v>25987</c:v>
                </c:pt>
                <c:pt idx="96">
                  <c:v>26272</c:v>
                </c:pt>
                <c:pt idx="97">
                  <c:v>26534</c:v>
                </c:pt>
                <c:pt idx="98">
                  <c:v>26795</c:v>
                </c:pt>
                <c:pt idx="99">
                  <c:v>27083</c:v>
                </c:pt>
                <c:pt idx="100">
                  <c:v>27331</c:v>
                </c:pt>
                <c:pt idx="101">
                  <c:v>27575</c:v>
                </c:pt>
                <c:pt idx="102">
                  <c:v>27918</c:v>
                </c:pt>
                <c:pt idx="103">
                  <c:v>28280</c:v>
                </c:pt>
                <c:pt idx="104">
                  <c:v>28559</c:v>
                </c:pt>
                <c:pt idx="105">
                  <c:v>28973</c:v>
                </c:pt>
                <c:pt idx="106">
                  <c:v>29337</c:v>
                </c:pt>
                <c:pt idx="107">
                  <c:v>29790</c:v>
                </c:pt>
                <c:pt idx="108">
                  <c:v>30152</c:v>
                </c:pt>
                <c:pt idx="109">
                  <c:v>30485</c:v>
                </c:pt>
                <c:pt idx="110">
                  <c:v>30751</c:v>
                </c:pt>
                <c:pt idx="111">
                  <c:v>30963</c:v>
                </c:pt>
                <c:pt idx="112">
                  <c:v>31190</c:v>
                </c:pt>
                <c:pt idx="113">
                  <c:v>31409</c:v>
                </c:pt>
                <c:pt idx="114">
                  <c:v>31740</c:v>
                </c:pt>
                <c:pt idx="115">
                  <c:v>31991</c:v>
                </c:pt>
                <c:pt idx="116">
                  <c:v>32285</c:v>
                </c:pt>
                <c:pt idx="117">
                  <c:v>32559</c:v>
                </c:pt>
                <c:pt idx="118">
                  <c:v>32840</c:v>
                </c:pt>
                <c:pt idx="119">
                  <c:v>33093</c:v>
                </c:pt>
                <c:pt idx="120">
                  <c:v>33325</c:v>
                </c:pt>
                <c:pt idx="121">
                  <c:v>33570</c:v>
                </c:pt>
                <c:pt idx="122">
                  <c:v>33797</c:v>
                </c:pt>
                <c:pt idx="123">
                  <c:v>33992</c:v>
                </c:pt>
                <c:pt idx="124">
                  <c:v>34179</c:v>
                </c:pt>
                <c:pt idx="125">
                  <c:v>34386</c:v>
                </c:pt>
                <c:pt idx="126">
                  <c:v>34565</c:v>
                </c:pt>
                <c:pt idx="127">
                  <c:v>34732</c:v>
                </c:pt>
                <c:pt idx="128">
                  <c:v>34907</c:v>
                </c:pt>
                <c:pt idx="129">
                  <c:v>35082</c:v>
                </c:pt>
                <c:pt idx="130">
                  <c:v>35328</c:v>
                </c:pt>
                <c:pt idx="131">
                  <c:v>35622</c:v>
                </c:pt>
                <c:pt idx="132">
                  <c:v>35934</c:v>
                </c:pt>
                <c:pt idx="133">
                  <c:v>36285</c:v>
                </c:pt>
                <c:pt idx="134">
                  <c:v>36595</c:v>
                </c:pt>
                <c:pt idx="135">
                  <c:v>36870</c:v>
                </c:pt>
                <c:pt idx="136">
                  <c:v>37203</c:v>
                </c:pt>
                <c:pt idx="137">
                  <c:v>37467</c:v>
                </c:pt>
                <c:pt idx="138">
                  <c:v>37778</c:v>
                </c:pt>
                <c:pt idx="139">
                  <c:v>38084</c:v>
                </c:pt>
                <c:pt idx="140">
                  <c:v>38355</c:v>
                </c:pt>
                <c:pt idx="141">
                  <c:v>38648</c:v>
                </c:pt>
                <c:pt idx="142">
                  <c:v>38958</c:v>
                </c:pt>
                <c:pt idx="143">
                  <c:v>39181</c:v>
                </c:pt>
                <c:pt idx="144">
                  <c:v>39508</c:v>
                </c:pt>
                <c:pt idx="145">
                  <c:v>39790</c:v>
                </c:pt>
                <c:pt idx="146">
                  <c:v>40070</c:v>
                </c:pt>
                <c:pt idx="147">
                  <c:v>40300</c:v>
                </c:pt>
                <c:pt idx="148">
                  <c:v>40548</c:v>
                </c:pt>
                <c:pt idx="149">
                  <c:v>40805</c:v>
                </c:pt>
                <c:pt idx="150">
                  <c:v>41038</c:v>
                </c:pt>
                <c:pt idx="151">
                  <c:v>41324</c:v>
                </c:pt>
                <c:pt idx="152">
                  <c:v>41435</c:v>
                </c:pt>
                <c:pt idx="153">
                  <c:v>41834</c:v>
                </c:pt>
                <c:pt idx="154">
                  <c:v>42135</c:v>
                </c:pt>
                <c:pt idx="155">
                  <c:v>42387</c:v>
                </c:pt>
                <c:pt idx="156">
                  <c:v>42598</c:v>
                </c:pt>
                <c:pt idx="157">
                  <c:v>42851</c:v>
                </c:pt>
                <c:pt idx="158">
                  <c:v>43108</c:v>
                </c:pt>
                <c:pt idx="159">
                  <c:v>43388</c:v>
                </c:pt>
                <c:pt idx="160">
                  <c:v>43764</c:v>
                </c:pt>
                <c:pt idx="161">
                  <c:v>44114</c:v>
                </c:pt>
                <c:pt idx="162">
                  <c:v>44368</c:v>
                </c:pt>
                <c:pt idx="163">
                  <c:v>44700</c:v>
                </c:pt>
                <c:pt idx="164">
                  <c:v>44970</c:v>
                </c:pt>
                <c:pt idx="165">
                  <c:v>45313</c:v>
                </c:pt>
                <c:pt idx="166">
                  <c:v>45608</c:v>
                </c:pt>
                <c:pt idx="167">
                  <c:v>45905</c:v>
                </c:pt>
                <c:pt idx="168">
                  <c:v>46113</c:v>
                </c:pt>
                <c:pt idx="169">
                  <c:v>46370</c:v>
                </c:pt>
                <c:pt idx="170">
                  <c:v>46618</c:v>
                </c:pt>
                <c:pt idx="171">
                  <c:v>46857</c:v>
                </c:pt>
                <c:pt idx="172">
                  <c:v>47053</c:v>
                </c:pt>
                <c:pt idx="173">
                  <c:v>47290</c:v>
                </c:pt>
                <c:pt idx="174">
                  <c:v>47452</c:v>
                </c:pt>
                <c:pt idx="175">
                  <c:v>47518</c:v>
                </c:pt>
                <c:pt idx="176">
                  <c:v>47885</c:v>
                </c:pt>
                <c:pt idx="177">
                  <c:v>48205</c:v>
                </c:pt>
                <c:pt idx="178">
                  <c:v>48480</c:v>
                </c:pt>
                <c:pt idx="179">
                  <c:v>48700</c:v>
                </c:pt>
                <c:pt idx="180">
                  <c:v>48925</c:v>
                </c:pt>
                <c:pt idx="181">
                  <c:v>49126</c:v>
                </c:pt>
                <c:pt idx="182">
                  <c:v>49304</c:v>
                </c:pt>
                <c:pt idx="183">
                  <c:v>49503</c:v>
                </c:pt>
                <c:pt idx="184">
                  <c:v>49725</c:v>
                </c:pt>
                <c:pt idx="185">
                  <c:v>49895</c:v>
                </c:pt>
                <c:pt idx="186">
                  <c:v>50057</c:v>
                </c:pt>
                <c:pt idx="187">
                  <c:v>50223</c:v>
                </c:pt>
                <c:pt idx="188">
                  <c:v>50390</c:v>
                </c:pt>
                <c:pt idx="189">
                  <c:v>50543</c:v>
                </c:pt>
                <c:pt idx="190">
                  <c:v>50698</c:v>
                </c:pt>
                <c:pt idx="191">
                  <c:v>50886</c:v>
                </c:pt>
                <c:pt idx="192">
                  <c:v>51060</c:v>
                </c:pt>
                <c:pt idx="193">
                  <c:v>51218</c:v>
                </c:pt>
                <c:pt idx="194">
                  <c:v>51376</c:v>
                </c:pt>
                <c:pt idx="195">
                  <c:v>51576</c:v>
                </c:pt>
                <c:pt idx="196">
                  <c:v>51745</c:v>
                </c:pt>
                <c:pt idx="197">
                  <c:v>51908</c:v>
                </c:pt>
                <c:pt idx="198">
                  <c:v>52084</c:v>
                </c:pt>
                <c:pt idx="199">
                  <c:v>52237</c:v>
                </c:pt>
                <c:pt idx="200">
                  <c:v>52392</c:v>
                </c:pt>
                <c:pt idx="201">
                  <c:v>52565</c:v>
                </c:pt>
                <c:pt idx="202">
                  <c:v>53593</c:v>
                </c:pt>
                <c:pt idx="203">
                  <c:v>53839</c:v>
                </c:pt>
                <c:pt idx="204">
                  <c:v>54071</c:v>
                </c:pt>
                <c:pt idx="205">
                  <c:v>54292</c:v>
                </c:pt>
                <c:pt idx="206">
                  <c:v>54517</c:v>
                </c:pt>
                <c:pt idx="207">
                  <c:v>54643</c:v>
                </c:pt>
                <c:pt idx="208">
                  <c:v>55079</c:v>
                </c:pt>
                <c:pt idx="209">
                  <c:v>55236</c:v>
                </c:pt>
                <c:pt idx="210">
                  <c:v>55391</c:v>
                </c:pt>
                <c:pt idx="211">
                  <c:v>55553</c:v>
                </c:pt>
                <c:pt idx="212">
                  <c:v>55705</c:v>
                </c:pt>
                <c:pt idx="213">
                  <c:v>55858</c:v>
                </c:pt>
                <c:pt idx="214">
                  <c:v>56054</c:v>
                </c:pt>
                <c:pt idx="215">
                  <c:v>56185</c:v>
                </c:pt>
                <c:pt idx="216">
                  <c:v>56312</c:v>
                </c:pt>
                <c:pt idx="217">
                  <c:v>56427</c:v>
                </c:pt>
                <c:pt idx="218">
                  <c:v>56565</c:v>
                </c:pt>
                <c:pt idx="219">
                  <c:v>56663</c:v>
                </c:pt>
                <c:pt idx="220">
                  <c:v>56785</c:v>
                </c:pt>
                <c:pt idx="221">
                  <c:v>56927</c:v>
                </c:pt>
                <c:pt idx="222">
                  <c:v>57156</c:v>
                </c:pt>
                <c:pt idx="223">
                  <c:v>57331</c:v>
                </c:pt>
                <c:pt idx="224">
                  <c:v>57490</c:v>
                </c:pt>
                <c:pt idx="225">
                  <c:v>57600</c:v>
                </c:pt>
                <c:pt idx="226">
                  <c:v>57725</c:v>
                </c:pt>
                <c:pt idx="227">
                  <c:v>57833</c:v>
                </c:pt>
                <c:pt idx="228">
                  <c:v>57949</c:v>
                </c:pt>
                <c:pt idx="229">
                  <c:v>58034</c:v>
                </c:pt>
                <c:pt idx="230">
                  <c:v>58156</c:v>
                </c:pt>
                <c:pt idx="231">
                  <c:v>58243</c:v>
                </c:pt>
                <c:pt idx="232">
                  <c:v>58339</c:v>
                </c:pt>
                <c:pt idx="233">
                  <c:v>58435</c:v>
                </c:pt>
                <c:pt idx="234">
                  <c:v>58549</c:v>
                </c:pt>
                <c:pt idx="235">
                  <c:v>58648</c:v>
                </c:pt>
                <c:pt idx="236">
                  <c:v>58767</c:v>
                </c:pt>
                <c:pt idx="237">
                  <c:v>58876</c:v>
                </c:pt>
                <c:pt idx="238">
                  <c:v>59005</c:v>
                </c:pt>
                <c:pt idx="239">
                  <c:v>59095</c:v>
                </c:pt>
                <c:pt idx="240">
                  <c:v>59212</c:v>
                </c:pt>
                <c:pt idx="241">
                  <c:v>59328</c:v>
                </c:pt>
                <c:pt idx="242">
                  <c:v>59437</c:v>
                </c:pt>
                <c:pt idx="243">
                  <c:v>59545</c:v>
                </c:pt>
                <c:pt idx="244">
                  <c:v>59685</c:v>
                </c:pt>
                <c:pt idx="245">
                  <c:v>59866</c:v>
                </c:pt>
                <c:pt idx="246">
                  <c:v>60005</c:v>
                </c:pt>
                <c:pt idx="247">
                  <c:v>60158</c:v>
                </c:pt>
                <c:pt idx="248">
                  <c:v>60386</c:v>
                </c:pt>
                <c:pt idx="249">
                  <c:v>60585</c:v>
                </c:pt>
                <c:pt idx="250">
                  <c:v>60792</c:v>
                </c:pt>
                <c:pt idx="251">
                  <c:v>60940</c:v>
                </c:pt>
                <c:pt idx="252">
                  <c:v>61118</c:v>
                </c:pt>
                <c:pt idx="253">
                  <c:v>61262</c:v>
                </c:pt>
                <c:pt idx="254">
                  <c:v>61440</c:v>
                </c:pt>
                <c:pt idx="255">
                  <c:v>61591</c:v>
                </c:pt>
                <c:pt idx="256">
                  <c:v>61785</c:v>
                </c:pt>
                <c:pt idx="257">
                  <c:v>61955</c:v>
                </c:pt>
                <c:pt idx="258">
                  <c:v>62137</c:v>
                </c:pt>
                <c:pt idx="259">
                  <c:v>62296</c:v>
                </c:pt>
                <c:pt idx="260">
                  <c:v>62429</c:v>
                </c:pt>
                <c:pt idx="261">
                  <c:v>62571</c:v>
                </c:pt>
                <c:pt idx="262">
                  <c:v>62736</c:v>
                </c:pt>
                <c:pt idx="263">
                  <c:v>62873</c:v>
                </c:pt>
                <c:pt idx="264">
                  <c:v>63000</c:v>
                </c:pt>
                <c:pt idx="265">
                  <c:v>63159</c:v>
                </c:pt>
                <c:pt idx="266">
                  <c:v>63321</c:v>
                </c:pt>
                <c:pt idx="267">
                  <c:v>63476</c:v>
                </c:pt>
                <c:pt idx="268">
                  <c:v>63611</c:v>
                </c:pt>
                <c:pt idx="269">
                  <c:v>63768</c:v>
                </c:pt>
                <c:pt idx="270">
                  <c:v>63866</c:v>
                </c:pt>
                <c:pt idx="271">
                  <c:v>63988</c:v>
                </c:pt>
                <c:pt idx="272">
                  <c:v>64113</c:v>
                </c:pt>
                <c:pt idx="273">
                  <c:v>64246</c:v>
                </c:pt>
                <c:pt idx="274">
                  <c:v>64369</c:v>
                </c:pt>
                <c:pt idx="275">
                  <c:v>64496</c:v>
                </c:pt>
                <c:pt idx="276">
                  <c:v>64610</c:v>
                </c:pt>
                <c:pt idx="277">
                  <c:v>64731</c:v>
                </c:pt>
                <c:pt idx="278">
                  <c:v>64798</c:v>
                </c:pt>
                <c:pt idx="279">
                  <c:v>64900</c:v>
                </c:pt>
                <c:pt idx="280">
                  <c:v>65040</c:v>
                </c:pt>
                <c:pt idx="281">
                  <c:v>65184</c:v>
                </c:pt>
                <c:pt idx="282">
                  <c:v>65336</c:v>
                </c:pt>
                <c:pt idx="283">
                  <c:v>65442</c:v>
                </c:pt>
                <c:pt idx="284">
                  <c:v>65612</c:v>
                </c:pt>
                <c:pt idx="285">
                  <c:v>65775</c:v>
                </c:pt>
                <c:pt idx="286">
                  <c:v>65912</c:v>
                </c:pt>
                <c:pt idx="287">
                  <c:v>66050</c:v>
                </c:pt>
                <c:pt idx="288">
                  <c:v>66169</c:v>
                </c:pt>
                <c:pt idx="289">
                  <c:v>66278</c:v>
                </c:pt>
                <c:pt idx="290">
                  <c:v>66411</c:v>
                </c:pt>
                <c:pt idx="291">
                  <c:v>66515</c:v>
                </c:pt>
                <c:pt idx="292">
                  <c:v>66640</c:v>
                </c:pt>
                <c:pt idx="293">
                  <c:v>66734</c:v>
                </c:pt>
                <c:pt idx="294">
                  <c:v>66838</c:v>
                </c:pt>
                <c:pt idx="295">
                  <c:v>66922</c:v>
                </c:pt>
                <c:pt idx="296">
                  <c:v>67027</c:v>
                </c:pt>
                <c:pt idx="297">
                  <c:v>67157</c:v>
                </c:pt>
                <c:pt idx="298">
                  <c:v>67275</c:v>
                </c:pt>
                <c:pt idx="299">
                  <c:v>67404</c:v>
                </c:pt>
                <c:pt idx="300">
                  <c:v>67535</c:v>
                </c:pt>
                <c:pt idx="301">
                  <c:v>67638</c:v>
                </c:pt>
                <c:pt idx="302">
                  <c:v>67745</c:v>
                </c:pt>
                <c:pt idx="303">
                  <c:v>67867</c:v>
                </c:pt>
                <c:pt idx="304">
                  <c:v>67943</c:v>
                </c:pt>
                <c:pt idx="305">
                  <c:v>68092</c:v>
                </c:pt>
                <c:pt idx="306">
                  <c:v>68272</c:v>
                </c:pt>
                <c:pt idx="307">
                  <c:v>68382</c:v>
                </c:pt>
                <c:pt idx="308">
                  <c:v>68508</c:v>
                </c:pt>
                <c:pt idx="309">
                  <c:v>68636</c:v>
                </c:pt>
                <c:pt idx="310">
                  <c:v>68770</c:v>
                </c:pt>
                <c:pt idx="311">
                  <c:v>68903</c:v>
                </c:pt>
                <c:pt idx="312">
                  <c:v>68997</c:v>
                </c:pt>
                <c:pt idx="313">
                  <c:v>69248</c:v>
                </c:pt>
                <c:pt idx="314">
                  <c:v>69436</c:v>
                </c:pt>
                <c:pt idx="315">
                  <c:v>69560</c:v>
                </c:pt>
                <c:pt idx="316">
                  <c:v>69666</c:v>
                </c:pt>
                <c:pt idx="317">
                  <c:v>69792</c:v>
                </c:pt>
                <c:pt idx="318">
                  <c:v>69925</c:v>
                </c:pt>
                <c:pt idx="319">
                  <c:v>70075</c:v>
                </c:pt>
                <c:pt idx="320">
                  <c:v>70209</c:v>
                </c:pt>
                <c:pt idx="321">
                  <c:v>70414</c:v>
                </c:pt>
                <c:pt idx="322">
                  <c:v>70603</c:v>
                </c:pt>
                <c:pt idx="323">
                  <c:v>70780</c:v>
                </c:pt>
                <c:pt idx="324">
                  <c:v>70949</c:v>
                </c:pt>
                <c:pt idx="325">
                  <c:v>71170</c:v>
                </c:pt>
                <c:pt idx="326">
                  <c:v>71367</c:v>
                </c:pt>
                <c:pt idx="327">
                  <c:v>71522</c:v>
                </c:pt>
                <c:pt idx="328">
                  <c:v>71714</c:v>
                </c:pt>
                <c:pt idx="329">
                  <c:v>71869</c:v>
                </c:pt>
                <c:pt idx="330">
                  <c:v>71983</c:v>
                </c:pt>
                <c:pt idx="331">
                  <c:v>72124</c:v>
                </c:pt>
                <c:pt idx="332">
                  <c:v>72264</c:v>
                </c:pt>
                <c:pt idx="333">
                  <c:v>72393</c:v>
                </c:pt>
                <c:pt idx="334">
                  <c:v>72586</c:v>
                </c:pt>
                <c:pt idx="335">
                  <c:v>72719</c:v>
                </c:pt>
                <c:pt idx="336">
                  <c:v>72833</c:v>
                </c:pt>
                <c:pt idx="337">
                  <c:v>72918</c:v>
                </c:pt>
                <c:pt idx="338">
                  <c:v>72989</c:v>
                </c:pt>
                <c:pt idx="339">
                  <c:v>73092</c:v>
                </c:pt>
                <c:pt idx="340">
                  <c:v>73234</c:v>
                </c:pt>
                <c:pt idx="341">
                  <c:v>73377</c:v>
                </c:pt>
                <c:pt idx="342">
                  <c:v>73459</c:v>
                </c:pt>
                <c:pt idx="343">
                  <c:v>73554</c:v>
                </c:pt>
                <c:pt idx="344">
                  <c:v>73675</c:v>
                </c:pt>
                <c:pt idx="345">
                  <c:v>73798</c:v>
                </c:pt>
                <c:pt idx="346">
                  <c:v>73890</c:v>
                </c:pt>
                <c:pt idx="347">
                  <c:v>73994</c:v>
                </c:pt>
                <c:pt idx="348">
                  <c:v>74098</c:v>
                </c:pt>
                <c:pt idx="349">
                  <c:v>74225</c:v>
                </c:pt>
                <c:pt idx="350">
                  <c:v>74362</c:v>
                </c:pt>
                <c:pt idx="351">
                  <c:v>74429</c:v>
                </c:pt>
                <c:pt idx="352">
                  <c:v>74524</c:v>
                </c:pt>
                <c:pt idx="353">
                  <c:v>74590</c:v>
                </c:pt>
                <c:pt idx="354">
                  <c:v>74761</c:v>
                </c:pt>
                <c:pt idx="355">
                  <c:v>74845</c:v>
                </c:pt>
                <c:pt idx="356">
                  <c:v>74916</c:v>
                </c:pt>
                <c:pt idx="357">
                  <c:v>74954</c:v>
                </c:pt>
                <c:pt idx="358">
                  <c:v>75000</c:v>
                </c:pt>
                <c:pt idx="359">
                  <c:v>75055</c:v>
                </c:pt>
                <c:pt idx="360">
                  <c:v>75113</c:v>
                </c:pt>
                <c:pt idx="361">
                  <c:v>75164</c:v>
                </c:pt>
                <c:pt idx="362">
                  <c:v>75224</c:v>
                </c:pt>
                <c:pt idx="363">
                  <c:v>75281</c:v>
                </c:pt>
                <c:pt idx="364">
                  <c:v>75343</c:v>
                </c:pt>
                <c:pt idx="365">
                  <c:v>75378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42-4D8D-8374-864EEADDE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730976"/>
        <c:axId val="156729664"/>
      </c:lineChart>
      <c:catAx>
        <c:axId val="15673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29664"/>
        <c:crosses val="autoZero"/>
        <c:auto val="1"/>
        <c:lblAlgn val="ctr"/>
        <c:lblOffset val="100"/>
        <c:noMultiLvlLbl val="0"/>
      </c:catAx>
      <c:valAx>
        <c:axId val="15672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3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extra3 (extra 3)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417918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8-46B2-AA3E-EDB904754C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extra3 (extra 3)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C8-46B2-AA3E-EDB904754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322240"/>
        <c:axId val="261668480"/>
      </c:barChart>
      <c:catAx>
        <c:axId val="15632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668480"/>
        <c:crosses val="autoZero"/>
        <c:auto val="1"/>
        <c:lblAlgn val="ctr"/>
        <c:lblOffset val="100"/>
        <c:noMultiLvlLbl val="0"/>
      </c:catAx>
      <c:valAx>
        <c:axId val="26166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extra3 (extra 3)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</c:v>
                </c:pt>
                <c:pt idx="1">
                  <c:v>70</c:v>
                </c:pt>
                <c:pt idx="2">
                  <c:v>66</c:v>
                </c:pt>
                <c:pt idx="3">
                  <c:v>49</c:v>
                </c:pt>
                <c:pt idx="4">
                  <c:v>43</c:v>
                </c:pt>
                <c:pt idx="5">
                  <c:v>16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0E-4B48-B341-6AECA0A0C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441944"/>
        <c:axId val="139435136"/>
      </c:barChart>
      <c:catAx>
        <c:axId val="25944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435136"/>
        <c:crosses val="autoZero"/>
        <c:auto val="1"/>
        <c:lblAlgn val="ctr"/>
        <c:lblOffset val="100"/>
        <c:noMultiLvlLbl val="0"/>
      </c:catAx>
      <c:valAx>
        <c:axId val="13943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4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extra3 (extra 3)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D-466D-92BD-17B83B53D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3036576"/>
        <c:axId val="263036904"/>
      </c:barChart>
      <c:catAx>
        <c:axId val="26303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36904"/>
        <c:crosses val="autoZero"/>
        <c:auto val="1"/>
        <c:lblAlgn val="ctr"/>
        <c:lblOffset val="100"/>
        <c:noMultiLvlLbl val="0"/>
      </c:catAx>
      <c:valAx>
        <c:axId val="26303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03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extra3 (extra 3)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B-49A4-B531-4751B98E7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929312"/>
        <c:axId val="271929968"/>
      </c:barChart>
      <c:catAx>
        <c:axId val="27192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9968"/>
        <c:crosses val="autoZero"/>
        <c:auto val="1"/>
        <c:lblAlgn val="ctr"/>
        <c:lblOffset val="100"/>
        <c:noMultiLvlLbl val="0"/>
      </c:catAx>
      <c:valAx>
        <c:axId val="27192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059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44937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0640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0383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5395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0196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959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6702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379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345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1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 (extra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54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77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549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26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850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460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0371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3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8829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494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2612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17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727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23188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1819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6651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5844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52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10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extra3 (extra 3) - 2016-11-09 08:44:31</a:t>
                      </a:r>
                      <a:r>
                        <a:rPr lang="en-US" sz="1000"/>
                        <a:t>
#uselection2016🇺🇸 #uswahl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7.5843%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83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extra3 (extra 3) - 2016-11-09 09:27:02</a:t>
                      </a:r>
                      <a:r>
                        <a:rPr lang="en-US" sz="1000"/>
                        <a:t>
#ElectionNight  #trump #USWahl2016 #USElections2016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6.2197%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extra3 (extra 3) - 2016-11-29 15:36:38</a:t>
                      </a:r>
                      <a:r>
                        <a:rPr lang="sv-SE" sz="1000"/>
                        <a:t>
#lufthansa #lufthansastreik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5.3596%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53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extra3 (extra 3) - 2016-11-30 14:27:06</a:t>
                      </a:r>
                      <a:r>
                        <a:rPr lang="en-US" sz="1000"/>
                        <a:t>
Kannste dir nicht ausdenken. #pegida #bachmann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06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extra3 (extra 3) - 2016-11-16 19:58:38</a:t>
                      </a:r>
                      <a:r>
                        <a:rPr lang="de-DE" sz="1000"/>
                        <a:t>
Wir haben den neuesten heißen Scheiß aus den USA für Euch: #Trumpen! #ichtrumpejetzt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5.1817%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87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extra3 (extra 3) - 2016-11-01 13:53:58</a:t>
                      </a:r>
                      <a:r>
                        <a:rPr lang="de-DE" sz="1000"/>
                        <a:t>
Wer hätte gedacht, dass sich #YouTube und #GEMA noch vor der Fertigstellung des BER einigen?!?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5.0784%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4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extra3 (extra 3) - 2016-12-06 11:11:59</a:t>
                      </a:r>
                      <a:r>
                        <a:rPr lang="en-US" sz="1000"/>
                        <a:t>
Alle Jahre wieder! #Nikolaus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extra3 (extra 3) - 2016-11-21 15:00:45</a:t>
                      </a:r>
                      <a:r>
                        <a:rPr lang="de-DE" sz="1000"/>
                        <a:t>
Alles eine Frage der Perspektive! #Kanzlerkandidaten #merkel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4.6073%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56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extra3 (extra 3) - 2016-11-09 14:32:31</a:t>
                      </a:r>
                      <a:r>
                        <a:rPr lang="de-DE" sz="1000"/>
                        <a:t>
Der Umbau der USA hat begonnen. #Trump #uswahl16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09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extra3 (extra 3) - 2016-07-20 20:49:23</a:t>
                      </a:r>
                      <a:r>
                        <a:rPr lang="en-US" sz="1000"/>
                        <a:t>
#gomez #Türkei #erdoğan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6.0287%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606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811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Filter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3557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19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716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709632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682491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436842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65874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65809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9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#FakeNews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32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#Nikolaus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5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#Atomausstieg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98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#Merkel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1243.8823529412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18.411764705882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1262.2941176471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33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#CDUpt16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0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#Staatsbürgerschaft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6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#postfaktisch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12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#Tuerkei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28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#fakenews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1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417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96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264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11196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384103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245191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853756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64170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72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#PanamaPapers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8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#richkidsofinstagram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9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#instarich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#taxevasion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3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#steuerflüchtlinge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#besorgtebürger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33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#Projekt18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37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#LuxemburgLeaks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#LuxLeaks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4544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16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894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971390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250898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239133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578542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06419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9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#SwissLeaks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40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#böhmermann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54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987.61538461538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15.076923076923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1002.6923076923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0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#Weltklimavertrag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0989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06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Filter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1559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98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461</Words>
  <Application>Microsoft Office PowerPoint</Application>
  <PresentationFormat>On-screen Show (4:3)</PresentationFormat>
  <Paragraphs>251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</vt:lpstr>
      <vt:lpstr>Key Metrics Table</vt:lpstr>
      <vt:lpstr>Posts</vt:lpstr>
      <vt:lpstr>Posts Type Distribution</vt:lpstr>
      <vt:lpstr>Followers Total</vt:lpstr>
      <vt:lpstr>Interactions Distribution</vt:lpstr>
      <vt:lpstr>Posts By Weekday</vt:lpstr>
      <vt:lpstr>Posts Table</vt:lpstr>
      <vt:lpstr>Image Filter Distribution</vt:lpstr>
      <vt:lpstr>Hashtag Detection - 1 of 3</vt:lpstr>
      <vt:lpstr>Hashtag Detection - 2 of 3</vt:lpstr>
      <vt:lpstr>Hashtag Detection - 3 of 3</vt:lpstr>
      <vt:lpstr>Video Filter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2017-01-18T11:09:35Z</dcterms:created>
  <dcterms:modified xsi:type="dcterms:W3CDTF">2017-01-18T11:10:04Z</dcterms:modified>
</cp:coreProperties>
</file>