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7475</c:v>
                </c:pt>
                <c:pt idx="1">
                  <c:v>7500</c:v>
                </c:pt>
                <c:pt idx="2">
                  <c:v>7542</c:v>
                </c:pt>
                <c:pt idx="3">
                  <c:v>7586</c:v>
                </c:pt>
                <c:pt idx="4">
                  <c:v>7617</c:v>
                </c:pt>
                <c:pt idx="5">
                  <c:v>7651</c:v>
                </c:pt>
                <c:pt idx="6">
                  <c:v>7694</c:v>
                </c:pt>
                <c:pt idx="7">
                  <c:v>7747</c:v>
                </c:pt>
                <c:pt idx="8">
                  <c:v>7787</c:v>
                </c:pt>
                <c:pt idx="9">
                  <c:v>7841</c:v>
                </c:pt>
                <c:pt idx="10">
                  <c:v>7871</c:v>
                </c:pt>
                <c:pt idx="11">
                  <c:v>7901</c:v>
                </c:pt>
                <c:pt idx="12">
                  <c:v>7921</c:v>
                </c:pt>
                <c:pt idx="13">
                  <c:v>7946</c:v>
                </c:pt>
                <c:pt idx="14">
                  <c:v>8027</c:v>
                </c:pt>
                <c:pt idx="15">
                  <c:v>8085</c:v>
                </c:pt>
                <c:pt idx="16">
                  <c:v>8125</c:v>
                </c:pt>
                <c:pt idx="17">
                  <c:v>8172</c:v>
                </c:pt>
                <c:pt idx="18">
                  <c:v>8195</c:v>
                </c:pt>
                <c:pt idx="19">
                  <c:v>8220</c:v>
                </c:pt>
                <c:pt idx="20">
                  <c:v>8259</c:v>
                </c:pt>
                <c:pt idx="21">
                  <c:v>8291</c:v>
                </c:pt>
                <c:pt idx="22">
                  <c:v>8316</c:v>
                </c:pt>
                <c:pt idx="23">
                  <c:v>8365</c:v>
                </c:pt>
                <c:pt idx="24">
                  <c:v>8422</c:v>
                </c:pt>
                <c:pt idx="25">
                  <c:v>8447</c:v>
                </c:pt>
                <c:pt idx="26">
                  <c:v>8477</c:v>
                </c:pt>
                <c:pt idx="27">
                  <c:v>8510</c:v>
                </c:pt>
                <c:pt idx="28">
                  <c:v>8635</c:v>
                </c:pt>
                <c:pt idx="29">
                  <c:v>8751</c:v>
                </c:pt>
                <c:pt idx="30">
                  <c:v>8798</c:v>
                </c:pt>
                <c:pt idx="31">
                  <c:v>8848</c:v>
                </c:pt>
                <c:pt idx="32">
                  <c:v>8879</c:v>
                </c:pt>
                <c:pt idx="33">
                  <c:v>8898</c:v>
                </c:pt>
                <c:pt idx="34">
                  <c:v>8923</c:v>
                </c:pt>
                <c:pt idx="35">
                  <c:v>9026</c:v>
                </c:pt>
                <c:pt idx="36">
                  <c:v>9049</c:v>
                </c:pt>
                <c:pt idx="37">
                  <c:v>9117</c:v>
                </c:pt>
                <c:pt idx="38">
                  <c:v>9154</c:v>
                </c:pt>
                <c:pt idx="39">
                  <c:v>9195</c:v>
                </c:pt>
                <c:pt idx="40">
                  <c:v>9226</c:v>
                </c:pt>
                <c:pt idx="41">
                  <c:v>9239</c:v>
                </c:pt>
                <c:pt idx="42">
                  <c:v>9333</c:v>
                </c:pt>
                <c:pt idx="43">
                  <c:v>9364</c:v>
                </c:pt>
                <c:pt idx="44">
                  <c:v>9431</c:v>
                </c:pt>
                <c:pt idx="45">
                  <c:v>9565</c:v>
                </c:pt>
                <c:pt idx="46">
                  <c:v>9677</c:v>
                </c:pt>
                <c:pt idx="47">
                  <c:v>9719</c:v>
                </c:pt>
                <c:pt idx="48">
                  <c:v>9747</c:v>
                </c:pt>
                <c:pt idx="49">
                  <c:v>9811</c:v>
                </c:pt>
                <c:pt idx="50">
                  <c:v>9856</c:v>
                </c:pt>
                <c:pt idx="51">
                  <c:v>9896</c:v>
                </c:pt>
                <c:pt idx="52">
                  <c:v>9920</c:v>
                </c:pt>
                <c:pt idx="53">
                  <c:v>9942</c:v>
                </c:pt>
                <c:pt idx="54">
                  <c:v>9969</c:v>
                </c:pt>
                <c:pt idx="55">
                  <c:v>9992</c:v>
                </c:pt>
                <c:pt idx="56">
                  <c:v>10016</c:v>
                </c:pt>
                <c:pt idx="57">
                  <c:v>10040</c:v>
                </c:pt>
                <c:pt idx="58">
                  <c:v>10067</c:v>
                </c:pt>
                <c:pt idx="59">
                  <c:v>10097</c:v>
                </c:pt>
                <c:pt idx="60">
                  <c:v>10131</c:v>
                </c:pt>
                <c:pt idx="61">
                  <c:v>10160</c:v>
                </c:pt>
                <c:pt idx="62">
                  <c:v>10410</c:v>
                </c:pt>
                <c:pt idx="63">
                  <c:v>10735</c:v>
                </c:pt>
                <c:pt idx="64">
                  <c:v>11019</c:v>
                </c:pt>
                <c:pt idx="65">
                  <c:v>11314</c:v>
                </c:pt>
                <c:pt idx="66">
                  <c:v>11729</c:v>
                </c:pt>
                <c:pt idx="67">
                  <c:v>12039</c:v>
                </c:pt>
                <c:pt idx="68">
                  <c:v>12289</c:v>
                </c:pt>
                <c:pt idx="69">
                  <c:v>12522</c:v>
                </c:pt>
                <c:pt idx="70">
                  <c:v>13218</c:v>
                </c:pt>
                <c:pt idx="71">
                  <c:v>14410</c:v>
                </c:pt>
                <c:pt idx="72">
                  <c:v>15955</c:v>
                </c:pt>
                <c:pt idx="73">
                  <c:v>17064</c:v>
                </c:pt>
                <c:pt idx="74">
                  <c:v>17848</c:v>
                </c:pt>
                <c:pt idx="75">
                  <c:v>18657</c:v>
                </c:pt>
                <c:pt idx="76">
                  <c:v>19428</c:v>
                </c:pt>
                <c:pt idx="77">
                  <c:v>20225</c:v>
                </c:pt>
                <c:pt idx="78">
                  <c:v>20956</c:v>
                </c:pt>
                <c:pt idx="79">
                  <c:v>21911</c:v>
                </c:pt>
                <c:pt idx="80">
                  <c:v>22732</c:v>
                </c:pt>
                <c:pt idx="81">
                  <c:v>23394</c:v>
                </c:pt>
                <c:pt idx="82">
                  <c:v>23442</c:v>
                </c:pt>
                <c:pt idx="83">
                  <c:v>23470</c:v>
                </c:pt>
                <c:pt idx="84">
                  <c:v>23519</c:v>
                </c:pt>
                <c:pt idx="85">
                  <c:v>23540</c:v>
                </c:pt>
                <c:pt idx="86">
                  <c:v>23579</c:v>
                </c:pt>
                <c:pt idx="87">
                  <c:v>23636</c:v>
                </c:pt>
                <c:pt idx="88">
                  <c:v>23734</c:v>
                </c:pt>
                <c:pt idx="89">
                  <c:v>23764</c:v>
                </c:pt>
                <c:pt idx="90">
                  <c:v>23828</c:v>
                </c:pt>
                <c:pt idx="91">
                  <c:v>23897</c:v>
                </c:pt>
                <c:pt idx="92">
                  <c:v>23947</c:v>
                </c:pt>
                <c:pt idx="93">
                  <c:v>23994</c:v>
                </c:pt>
                <c:pt idx="94">
                  <c:v>24025</c:v>
                </c:pt>
                <c:pt idx="95">
                  <c:v>24055</c:v>
                </c:pt>
                <c:pt idx="96">
                  <c:v>24071</c:v>
                </c:pt>
                <c:pt idx="97">
                  <c:v>24100</c:v>
                </c:pt>
                <c:pt idx="98">
                  <c:v>24188</c:v>
                </c:pt>
                <c:pt idx="99">
                  <c:v>24221</c:v>
                </c:pt>
                <c:pt idx="100">
                  <c:v>24259</c:v>
                </c:pt>
                <c:pt idx="101">
                  <c:v>24293</c:v>
                </c:pt>
                <c:pt idx="102">
                  <c:v>24323</c:v>
                </c:pt>
                <c:pt idx="103">
                  <c:v>24338</c:v>
                </c:pt>
                <c:pt idx="104">
                  <c:v>24345</c:v>
                </c:pt>
                <c:pt idx="105">
                  <c:v>24442</c:v>
                </c:pt>
                <c:pt idx="106">
                  <c:v>24488</c:v>
                </c:pt>
                <c:pt idx="107">
                  <c:v>24514</c:v>
                </c:pt>
                <c:pt idx="108">
                  <c:v>24533</c:v>
                </c:pt>
                <c:pt idx="109">
                  <c:v>24556</c:v>
                </c:pt>
                <c:pt idx="110">
                  <c:v>24570</c:v>
                </c:pt>
                <c:pt idx="111">
                  <c:v>24591</c:v>
                </c:pt>
                <c:pt idx="112">
                  <c:v>24638</c:v>
                </c:pt>
                <c:pt idx="113">
                  <c:v>24661</c:v>
                </c:pt>
                <c:pt idx="114">
                  <c:v>24726</c:v>
                </c:pt>
                <c:pt idx="115">
                  <c:v>24780</c:v>
                </c:pt>
                <c:pt idx="116">
                  <c:v>24816</c:v>
                </c:pt>
                <c:pt idx="117">
                  <c:v>24848</c:v>
                </c:pt>
                <c:pt idx="118">
                  <c:v>24893</c:v>
                </c:pt>
                <c:pt idx="119">
                  <c:v>24991</c:v>
                </c:pt>
                <c:pt idx="120">
                  <c:v>25045</c:v>
                </c:pt>
                <c:pt idx="121">
                  <c:v>25085</c:v>
                </c:pt>
                <c:pt idx="122">
                  <c:v>25121</c:v>
                </c:pt>
                <c:pt idx="123">
                  <c:v>25318</c:v>
                </c:pt>
                <c:pt idx="124">
                  <c:v>25357</c:v>
                </c:pt>
                <c:pt idx="125">
                  <c:v>25441</c:v>
                </c:pt>
                <c:pt idx="126">
                  <c:v>25480</c:v>
                </c:pt>
                <c:pt idx="127">
                  <c:v>25855</c:v>
                </c:pt>
                <c:pt idx="128">
                  <c:v>26021</c:v>
                </c:pt>
                <c:pt idx="129">
                  <c:v>26061</c:v>
                </c:pt>
                <c:pt idx="130">
                  <c:v>26095</c:v>
                </c:pt>
                <c:pt idx="131">
                  <c:v>26134</c:v>
                </c:pt>
                <c:pt idx="132">
                  <c:v>26163</c:v>
                </c:pt>
                <c:pt idx="133">
                  <c:v>26227</c:v>
                </c:pt>
                <c:pt idx="134">
                  <c:v>26295</c:v>
                </c:pt>
                <c:pt idx="135">
                  <c:v>26365</c:v>
                </c:pt>
                <c:pt idx="136">
                  <c:v>26467</c:v>
                </c:pt>
                <c:pt idx="137">
                  <c:v>26530</c:v>
                </c:pt>
                <c:pt idx="138">
                  <c:v>26576</c:v>
                </c:pt>
                <c:pt idx="139">
                  <c:v>26611</c:v>
                </c:pt>
                <c:pt idx="140">
                  <c:v>26708</c:v>
                </c:pt>
                <c:pt idx="141">
                  <c:v>26832</c:v>
                </c:pt>
                <c:pt idx="142">
                  <c:v>26940</c:v>
                </c:pt>
                <c:pt idx="143">
                  <c:v>27058</c:v>
                </c:pt>
                <c:pt idx="144">
                  <c:v>27171</c:v>
                </c:pt>
                <c:pt idx="145">
                  <c:v>27279</c:v>
                </c:pt>
                <c:pt idx="146">
                  <c:v>27377</c:v>
                </c:pt>
                <c:pt idx="147">
                  <c:v>27703</c:v>
                </c:pt>
                <c:pt idx="148">
                  <c:v>27850</c:v>
                </c:pt>
                <c:pt idx="149">
                  <c:v>28044</c:v>
                </c:pt>
                <c:pt idx="150">
                  <c:v>28174</c:v>
                </c:pt>
                <c:pt idx="151">
                  <c:v>28244</c:v>
                </c:pt>
                <c:pt idx="152">
                  <c:v>28463</c:v>
                </c:pt>
                <c:pt idx="153">
                  <c:v>28666</c:v>
                </c:pt>
                <c:pt idx="154">
                  <c:v>28753</c:v>
                </c:pt>
                <c:pt idx="155">
                  <c:v>28799</c:v>
                </c:pt>
                <c:pt idx="156">
                  <c:v>28889</c:v>
                </c:pt>
                <c:pt idx="157">
                  <c:v>28950</c:v>
                </c:pt>
                <c:pt idx="158">
                  <c:v>29018</c:v>
                </c:pt>
                <c:pt idx="159">
                  <c:v>29060</c:v>
                </c:pt>
                <c:pt idx="160">
                  <c:v>29120</c:v>
                </c:pt>
                <c:pt idx="161">
                  <c:v>29151</c:v>
                </c:pt>
                <c:pt idx="162">
                  <c:v>29176</c:v>
                </c:pt>
                <c:pt idx="163">
                  <c:v>29314</c:v>
                </c:pt>
                <c:pt idx="164">
                  <c:v>29380</c:v>
                </c:pt>
                <c:pt idx="165">
                  <c:v>29406</c:v>
                </c:pt>
                <c:pt idx="166">
                  <c:v>29461</c:v>
                </c:pt>
                <c:pt idx="167">
                  <c:v>29511</c:v>
                </c:pt>
                <c:pt idx="168">
                  <c:v>29546</c:v>
                </c:pt>
                <c:pt idx="169">
                  <c:v>29599</c:v>
                </c:pt>
                <c:pt idx="170">
                  <c:v>29638</c:v>
                </c:pt>
                <c:pt idx="171">
                  <c:v>29675</c:v>
                </c:pt>
                <c:pt idx="172">
                  <c:v>29870</c:v>
                </c:pt>
                <c:pt idx="173">
                  <c:v>30237</c:v>
                </c:pt>
                <c:pt idx="174">
                  <c:v>30425</c:v>
                </c:pt>
                <c:pt idx="175">
                  <c:v>30627</c:v>
                </c:pt>
                <c:pt idx="176">
                  <c:v>30753</c:v>
                </c:pt>
                <c:pt idx="177">
                  <c:v>30835</c:v>
                </c:pt>
                <c:pt idx="178">
                  <c:v>30921</c:v>
                </c:pt>
                <c:pt idx="179">
                  <c:v>30993</c:v>
                </c:pt>
                <c:pt idx="180">
                  <c:v>31067</c:v>
                </c:pt>
                <c:pt idx="181">
                  <c:v>31131</c:v>
                </c:pt>
                <c:pt idx="182">
                  <c:v>31199</c:v>
                </c:pt>
                <c:pt idx="183">
                  <c:v>31223</c:v>
                </c:pt>
                <c:pt idx="184">
                  <c:v>31274</c:v>
                </c:pt>
                <c:pt idx="185">
                  <c:v>31325</c:v>
                </c:pt>
                <c:pt idx="186">
                  <c:v>31371</c:v>
                </c:pt>
                <c:pt idx="187">
                  <c:v>31413</c:v>
                </c:pt>
                <c:pt idx="188">
                  <c:v>31451</c:v>
                </c:pt>
                <c:pt idx="189">
                  <c:v>31519</c:v>
                </c:pt>
                <c:pt idx="190">
                  <c:v>31570</c:v>
                </c:pt>
                <c:pt idx="191">
                  <c:v>31617</c:v>
                </c:pt>
                <c:pt idx="192">
                  <c:v>31651</c:v>
                </c:pt>
                <c:pt idx="193">
                  <c:v>31767</c:v>
                </c:pt>
                <c:pt idx="194">
                  <c:v>31823</c:v>
                </c:pt>
                <c:pt idx="195">
                  <c:v>31874</c:v>
                </c:pt>
                <c:pt idx="196">
                  <c:v>31926</c:v>
                </c:pt>
                <c:pt idx="197">
                  <c:v>31975</c:v>
                </c:pt>
                <c:pt idx="198">
                  <c:v>32027</c:v>
                </c:pt>
                <c:pt idx="199">
                  <c:v>32070</c:v>
                </c:pt>
                <c:pt idx="200">
                  <c:v>32112</c:v>
                </c:pt>
                <c:pt idx="201">
                  <c:v>32168</c:v>
                </c:pt>
                <c:pt idx="202">
                  <c:v>32208</c:v>
                </c:pt>
                <c:pt idx="203">
                  <c:v>32318</c:v>
                </c:pt>
                <c:pt idx="204">
                  <c:v>32390</c:v>
                </c:pt>
                <c:pt idx="205">
                  <c:v>32435</c:v>
                </c:pt>
                <c:pt idx="206">
                  <c:v>32475</c:v>
                </c:pt>
                <c:pt idx="207">
                  <c:v>32554</c:v>
                </c:pt>
                <c:pt idx="208">
                  <c:v>32615</c:v>
                </c:pt>
                <c:pt idx="209">
                  <c:v>32654</c:v>
                </c:pt>
                <c:pt idx="210">
                  <c:v>32714</c:v>
                </c:pt>
                <c:pt idx="211">
                  <c:v>32807</c:v>
                </c:pt>
                <c:pt idx="212">
                  <c:v>32898</c:v>
                </c:pt>
                <c:pt idx="213">
                  <c:v>33037</c:v>
                </c:pt>
                <c:pt idx="214">
                  <c:v>33146</c:v>
                </c:pt>
                <c:pt idx="215">
                  <c:v>33274</c:v>
                </c:pt>
                <c:pt idx="216">
                  <c:v>33363</c:v>
                </c:pt>
                <c:pt idx="217">
                  <c:v>33436</c:v>
                </c:pt>
                <c:pt idx="218">
                  <c:v>33513</c:v>
                </c:pt>
                <c:pt idx="219">
                  <c:v>33598</c:v>
                </c:pt>
                <c:pt idx="220">
                  <c:v>33658</c:v>
                </c:pt>
                <c:pt idx="221">
                  <c:v>33722</c:v>
                </c:pt>
                <c:pt idx="222">
                  <c:v>33832</c:v>
                </c:pt>
                <c:pt idx="223">
                  <c:v>33901</c:v>
                </c:pt>
                <c:pt idx="224">
                  <c:v>33988</c:v>
                </c:pt>
                <c:pt idx="225">
                  <c:v>34058</c:v>
                </c:pt>
                <c:pt idx="226">
                  <c:v>34134</c:v>
                </c:pt>
                <c:pt idx="227">
                  <c:v>34175</c:v>
                </c:pt>
                <c:pt idx="228">
                  <c:v>34238</c:v>
                </c:pt>
                <c:pt idx="229">
                  <c:v>34348</c:v>
                </c:pt>
                <c:pt idx="230">
                  <c:v>34423</c:v>
                </c:pt>
                <c:pt idx="231">
                  <c:v>34556</c:v>
                </c:pt>
                <c:pt idx="232">
                  <c:v>34645</c:v>
                </c:pt>
                <c:pt idx="233">
                  <c:v>34699</c:v>
                </c:pt>
                <c:pt idx="234">
                  <c:v>34745</c:v>
                </c:pt>
                <c:pt idx="235">
                  <c:v>34818</c:v>
                </c:pt>
                <c:pt idx="236">
                  <c:v>34873</c:v>
                </c:pt>
                <c:pt idx="237">
                  <c:v>34944</c:v>
                </c:pt>
                <c:pt idx="238">
                  <c:v>34995</c:v>
                </c:pt>
                <c:pt idx="239">
                  <c:v>35055</c:v>
                </c:pt>
                <c:pt idx="240">
                  <c:v>35129</c:v>
                </c:pt>
                <c:pt idx="241">
                  <c:v>35908</c:v>
                </c:pt>
                <c:pt idx="242">
                  <c:v>36151</c:v>
                </c:pt>
                <c:pt idx="243">
                  <c:v>36212</c:v>
                </c:pt>
                <c:pt idx="244">
                  <c:v>36301</c:v>
                </c:pt>
                <c:pt idx="245">
                  <c:v>36358</c:v>
                </c:pt>
                <c:pt idx="246">
                  <c:v>36871</c:v>
                </c:pt>
                <c:pt idx="247">
                  <c:v>37348</c:v>
                </c:pt>
                <c:pt idx="248">
                  <c:v>37566</c:v>
                </c:pt>
                <c:pt idx="249">
                  <c:v>37716</c:v>
                </c:pt>
                <c:pt idx="250">
                  <c:v>37829</c:v>
                </c:pt>
                <c:pt idx="251">
                  <c:v>37902</c:v>
                </c:pt>
                <c:pt idx="252">
                  <c:v>37987</c:v>
                </c:pt>
                <c:pt idx="253">
                  <c:v>38047</c:v>
                </c:pt>
                <c:pt idx="254">
                  <c:v>38150</c:v>
                </c:pt>
                <c:pt idx="255">
                  <c:v>38219</c:v>
                </c:pt>
                <c:pt idx="256">
                  <c:v>38281</c:v>
                </c:pt>
                <c:pt idx="257">
                  <c:v>38379</c:v>
                </c:pt>
                <c:pt idx="258">
                  <c:v>38441</c:v>
                </c:pt>
                <c:pt idx="259">
                  <c:v>38521</c:v>
                </c:pt>
                <c:pt idx="260">
                  <c:v>38583</c:v>
                </c:pt>
                <c:pt idx="261">
                  <c:v>38673</c:v>
                </c:pt>
                <c:pt idx="262">
                  <c:v>38885</c:v>
                </c:pt>
                <c:pt idx="263">
                  <c:v>39171</c:v>
                </c:pt>
                <c:pt idx="264">
                  <c:v>39398</c:v>
                </c:pt>
                <c:pt idx="265">
                  <c:v>39574</c:v>
                </c:pt>
                <c:pt idx="266">
                  <c:v>39696</c:v>
                </c:pt>
                <c:pt idx="267">
                  <c:v>39779</c:v>
                </c:pt>
                <c:pt idx="268">
                  <c:v>39866</c:v>
                </c:pt>
                <c:pt idx="269">
                  <c:v>39981</c:v>
                </c:pt>
                <c:pt idx="270">
                  <c:v>40046</c:v>
                </c:pt>
                <c:pt idx="271">
                  <c:v>40139</c:v>
                </c:pt>
                <c:pt idx="272">
                  <c:v>40253</c:v>
                </c:pt>
                <c:pt idx="273">
                  <c:v>40414</c:v>
                </c:pt>
                <c:pt idx="274">
                  <c:v>40516</c:v>
                </c:pt>
                <c:pt idx="275">
                  <c:v>40605</c:v>
                </c:pt>
                <c:pt idx="276">
                  <c:v>40682</c:v>
                </c:pt>
                <c:pt idx="277">
                  <c:v>40742</c:v>
                </c:pt>
                <c:pt idx="278">
                  <c:v>40795</c:v>
                </c:pt>
                <c:pt idx="279">
                  <c:v>40979</c:v>
                </c:pt>
                <c:pt idx="280">
                  <c:v>41041</c:v>
                </c:pt>
                <c:pt idx="281">
                  <c:v>41096</c:v>
                </c:pt>
                <c:pt idx="282">
                  <c:v>41153</c:v>
                </c:pt>
                <c:pt idx="283">
                  <c:v>41889</c:v>
                </c:pt>
                <c:pt idx="284">
                  <c:v>42495</c:v>
                </c:pt>
                <c:pt idx="285">
                  <c:v>42888</c:v>
                </c:pt>
                <c:pt idx="286">
                  <c:v>42928</c:v>
                </c:pt>
                <c:pt idx="287">
                  <c:v>43031</c:v>
                </c:pt>
                <c:pt idx="288">
                  <c:v>43174</c:v>
                </c:pt>
                <c:pt idx="289">
                  <c:v>43283</c:v>
                </c:pt>
                <c:pt idx="290">
                  <c:v>43345</c:v>
                </c:pt>
                <c:pt idx="291">
                  <c:v>43392</c:v>
                </c:pt>
                <c:pt idx="292">
                  <c:v>43472</c:v>
                </c:pt>
                <c:pt idx="293">
                  <c:v>43529</c:v>
                </c:pt>
                <c:pt idx="294">
                  <c:v>43593</c:v>
                </c:pt>
                <c:pt idx="295">
                  <c:v>43660</c:v>
                </c:pt>
                <c:pt idx="296">
                  <c:v>43709</c:v>
                </c:pt>
                <c:pt idx="297">
                  <c:v>43745</c:v>
                </c:pt>
                <c:pt idx="298">
                  <c:v>43800</c:v>
                </c:pt>
                <c:pt idx="299">
                  <c:v>43845</c:v>
                </c:pt>
                <c:pt idx="300">
                  <c:v>43903</c:v>
                </c:pt>
                <c:pt idx="301">
                  <c:v>43972</c:v>
                </c:pt>
                <c:pt idx="302">
                  <c:v>44031</c:v>
                </c:pt>
                <c:pt idx="303">
                  <c:v>44092</c:v>
                </c:pt>
                <c:pt idx="304">
                  <c:v>44151</c:v>
                </c:pt>
                <c:pt idx="305">
                  <c:v>44199</c:v>
                </c:pt>
                <c:pt idx="306">
                  <c:v>44256</c:v>
                </c:pt>
                <c:pt idx="307">
                  <c:v>44400</c:v>
                </c:pt>
                <c:pt idx="308">
                  <c:v>44870</c:v>
                </c:pt>
                <c:pt idx="309">
                  <c:v>45026</c:v>
                </c:pt>
                <c:pt idx="310">
                  <c:v>45129</c:v>
                </c:pt>
                <c:pt idx="311">
                  <c:v>45185</c:v>
                </c:pt>
                <c:pt idx="312">
                  <c:v>45252</c:v>
                </c:pt>
                <c:pt idx="313">
                  <c:v>45306</c:v>
                </c:pt>
                <c:pt idx="314">
                  <c:v>45352</c:v>
                </c:pt>
                <c:pt idx="315">
                  <c:v>45404</c:v>
                </c:pt>
                <c:pt idx="316">
                  <c:v>45446</c:v>
                </c:pt>
                <c:pt idx="317">
                  <c:v>45511</c:v>
                </c:pt>
                <c:pt idx="318">
                  <c:v>45563</c:v>
                </c:pt>
                <c:pt idx="319">
                  <c:v>45640</c:v>
                </c:pt>
                <c:pt idx="320">
                  <c:v>45688</c:v>
                </c:pt>
                <c:pt idx="321">
                  <c:v>45737</c:v>
                </c:pt>
                <c:pt idx="322">
                  <c:v>45777</c:v>
                </c:pt>
                <c:pt idx="323">
                  <c:v>45809</c:v>
                </c:pt>
                <c:pt idx="324">
                  <c:v>45883</c:v>
                </c:pt>
                <c:pt idx="325">
                  <c:v>45922</c:v>
                </c:pt>
                <c:pt idx="326">
                  <c:v>45967</c:v>
                </c:pt>
                <c:pt idx="327">
                  <c:v>46011</c:v>
                </c:pt>
                <c:pt idx="328">
                  <c:v>46075</c:v>
                </c:pt>
                <c:pt idx="329">
                  <c:v>46140</c:v>
                </c:pt>
                <c:pt idx="330">
                  <c:v>46192</c:v>
                </c:pt>
                <c:pt idx="331">
                  <c:v>46258</c:v>
                </c:pt>
                <c:pt idx="332">
                  <c:v>46299</c:v>
                </c:pt>
                <c:pt idx="333">
                  <c:v>46358</c:v>
                </c:pt>
                <c:pt idx="334">
                  <c:v>46409</c:v>
                </c:pt>
                <c:pt idx="335">
                  <c:v>46452</c:v>
                </c:pt>
                <c:pt idx="336">
                  <c:v>46508</c:v>
                </c:pt>
                <c:pt idx="337">
                  <c:v>46552</c:v>
                </c:pt>
                <c:pt idx="338">
                  <c:v>46640</c:v>
                </c:pt>
                <c:pt idx="339">
                  <c:v>46720</c:v>
                </c:pt>
                <c:pt idx="340">
                  <c:v>46781</c:v>
                </c:pt>
                <c:pt idx="341">
                  <c:v>46853</c:v>
                </c:pt>
                <c:pt idx="342">
                  <c:v>46927</c:v>
                </c:pt>
                <c:pt idx="343">
                  <c:v>46997</c:v>
                </c:pt>
                <c:pt idx="344">
                  <c:v>47100</c:v>
                </c:pt>
                <c:pt idx="345">
                  <c:v>47167</c:v>
                </c:pt>
                <c:pt idx="346">
                  <c:v>47230</c:v>
                </c:pt>
                <c:pt idx="347">
                  <c:v>47300</c:v>
                </c:pt>
                <c:pt idx="348">
                  <c:v>47406</c:v>
                </c:pt>
                <c:pt idx="349">
                  <c:v>47462</c:v>
                </c:pt>
                <c:pt idx="350">
                  <c:v>47559</c:v>
                </c:pt>
                <c:pt idx="351">
                  <c:v>47631</c:v>
                </c:pt>
                <c:pt idx="352">
                  <c:v>47696</c:v>
                </c:pt>
                <c:pt idx="353">
                  <c:v>47750</c:v>
                </c:pt>
                <c:pt idx="354">
                  <c:v>47812</c:v>
                </c:pt>
                <c:pt idx="355">
                  <c:v>47871</c:v>
                </c:pt>
                <c:pt idx="356">
                  <c:v>47902</c:v>
                </c:pt>
                <c:pt idx="357">
                  <c:v>47932</c:v>
                </c:pt>
                <c:pt idx="358">
                  <c:v>47962</c:v>
                </c:pt>
                <c:pt idx="359">
                  <c:v>47994</c:v>
                </c:pt>
                <c:pt idx="360">
                  <c:v>48054</c:v>
                </c:pt>
                <c:pt idx="361">
                  <c:v>48114</c:v>
                </c:pt>
                <c:pt idx="362">
                  <c:v>48269</c:v>
                </c:pt>
                <c:pt idx="363">
                  <c:v>48344</c:v>
                </c:pt>
                <c:pt idx="364">
                  <c:v>48402</c:v>
                </c:pt>
                <c:pt idx="365">
                  <c:v>48485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07-4252-BB49-3CA2CFB350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120032"/>
        <c:axId val="259585880"/>
      </c:lineChart>
      <c:catAx>
        <c:axId val="23112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585880"/>
        <c:crosses val="autoZero"/>
        <c:auto val="1"/>
        <c:lblAlgn val="ctr"/>
        <c:lblOffset val="100"/>
        <c:noMultiLvlLbl val="0"/>
      </c:catAx>
      <c:valAx>
        <c:axId val="25958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2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74118</c:v>
                </c:pt>
                <c:pt idx="1">
                  <c:v>38210</c:v>
                </c:pt>
                <c:pt idx="2">
                  <c:v>20751</c:v>
                </c:pt>
                <c:pt idx="3">
                  <c:v>19984</c:v>
                </c:pt>
                <c:pt idx="4">
                  <c:v>13458</c:v>
                </c:pt>
                <c:pt idx="5">
                  <c:v>33347</c:v>
                </c:pt>
                <c:pt idx="6">
                  <c:v>115513</c:v>
                </c:pt>
                <c:pt idx="7">
                  <c:v>45961</c:v>
                </c:pt>
                <c:pt idx="8">
                  <c:v>14745</c:v>
                </c:pt>
                <c:pt idx="9">
                  <c:v>27762</c:v>
                </c:pt>
                <c:pt idx="10">
                  <c:v>18098</c:v>
                </c:pt>
                <c:pt idx="11">
                  <c:v>11314</c:v>
                </c:pt>
                <c:pt idx="12">
                  <c:v>7950</c:v>
                </c:pt>
                <c:pt idx="13">
                  <c:v>11214</c:v>
                </c:pt>
                <c:pt idx="14">
                  <c:v>53275</c:v>
                </c:pt>
                <c:pt idx="15">
                  <c:v>97347</c:v>
                </c:pt>
                <c:pt idx="16">
                  <c:v>31190</c:v>
                </c:pt>
                <c:pt idx="17">
                  <c:v>21857</c:v>
                </c:pt>
                <c:pt idx="18">
                  <c:v>13728</c:v>
                </c:pt>
                <c:pt idx="19">
                  <c:v>13947</c:v>
                </c:pt>
                <c:pt idx="20">
                  <c:v>29340</c:v>
                </c:pt>
                <c:pt idx="21">
                  <c:v>36758</c:v>
                </c:pt>
                <c:pt idx="22">
                  <c:v>13557</c:v>
                </c:pt>
                <c:pt idx="23">
                  <c:v>22161</c:v>
                </c:pt>
                <c:pt idx="24">
                  <c:v>101764</c:v>
                </c:pt>
                <c:pt idx="25">
                  <c:v>39944</c:v>
                </c:pt>
                <c:pt idx="26">
                  <c:v>18300</c:v>
                </c:pt>
                <c:pt idx="27">
                  <c:v>29007</c:v>
                </c:pt>
                <c:pt idx="28">
                  <c:v>235422</c:v>
                </c:pt>
                <c:pt idx="29">
                  <c:v>198470</c:v>
                </c:pt>
                <c:pt idx="30">
                  <c:v>38857</c:v>
                </c:pt>
                <c:pt idx="31">
                  <c:v>41363</c:v>
                </c:pt>
                <c:pt idx="32">
                  <c:v>18006</c:v>
                </c:pt>
                <c:pt idx="33">
                  <c:v>9856</c:v>
                </c:pt>
                <c:pt idx="34">
                  <c:v>11579</c:v>
                </c:pt>
                <c:pt idx="35">
                  <c:v>178913</c:v>
                </c:pt>
                <c:pt idx="36">
                  <c:v>90135</c:v>
                </c:pt>
                <c:pt idx="37">
                  <c:v>24822</c:v>
                </c:pt>
                <c:pt idx="38">
                  <c:v>23077</c:v>
                </c:pt>
                <c:pt idx="39">
                  <c:v>70938</c:v>
                </c:pt>
                <c:pt idx="40">
                  <c:v>26362</c:v>
                </c:pt>
                <c:pt idx="41">
                  <c:v>12754</c:v>
                </c:pt>
                <c:pt idx="42">
                  <c:v>207644</c:v>
                </c:pt>
                <c:pt idx="43">
                  <c:v>96251</c:v>
                </c:pt>
                <c:pt idx="44">
                  <c:v>118901</c:v>
                </c:pt>
                <c:pt idx="45">
                  <c:v>298006</c:v>
                </c:pt>
                <c:pt idx="46">
                  <c:v>274786</c:v>
                </c:pt>
                <c:pt idx="47">
                  <c:v>45834</c:v>
                </c:pt>
                <c:pt idx="48">
                  <c:v>17229</c:v>
                </c:pt>
                <c:pt idx="49">
                  <c:v>136693</c:v>
                </c:pt>
                <c:pt idx="50">
                  <c:v>50847</c:v>
                </c:pt>
                <c:pt idx="51">
                  <c:v>38004</c:v>
                </c:pt>
                <c:pt idx="52">
                  <c:v>26472</c:v>
                </c:pt>
                <c:pt idx="53">
                  <c:v>17408</c:v>
                </c:pt>
                <c:pt idx="54">
                  <c:v>47643</c:v>
                </c:pt>
                <c:pt idx="55">
                  <c:v>21672</c:v>
                </c:pt>
                <c:pt idx="56">
                  <c:v>10994</c:v>
                </c:pt>
                <c:pt idx="57">
                  <c:v>7223</c:v>
                </c:pt>
                <c:pt idx="58">
                  <c:v>7937</c:v>
                </c:pt>
                <c:pt idx="59">
                  <c:v>52268</c:v>
                </c:pt>
                <c:pt idx="60">
                  <c:v>28898</c:v>
                </c:pt>
                <c:pt idx="61">
                  <c:v>19709</c:v>
                </c:pt>
                <c:pt idx="62">
                  <c:v>44734</c:v>
                </c:pt>
                <c:pt idx="63">
                  <c:v>209148</c:v>
                </c:pt>
                <c:pt idx="64">
                  <c:v>91589</c:v>
                </c:pt>
                <c:pt idx="65">
                  <c:v>51419</c:v>
                </c:pt>
                <c:pt idx="66">
                  <c:v>75569</c:v>
                </c:pt>
                <c:pt idx="67">
                  <c:v>56900</c:v>
                </c:pt>
                <c:pt idx="68">
                  <c:v>49541</c:v>
                </c:pt>
                <c:pt idx="69">
                  <c:v>32319</c:v>
                </c:pt>
                <c:pt idx="70">
                  <c:v>182863</c:v>
                </c:pt>
                <c:pt idx="71">
                  <c:v>142765</c:v>
                </c:pt>
                <c:pt idx="72">
                  <c:v>129108</c:v>
                </c:pt>
                <c:pt idx="73">
                  <c:v>116337</c:v>
                </c:pt>
                <c:pt idx="74">
                  <c:v>100353</c:v>
                </c:pt>
                <c:pt idx="75">
                  <c:v>97758</c:v>
                </c:pt>
                <c:pt idx="76">
                  <c:v>109596</c:v>
                </c:pt>
                <c:pt idx="77">
                  <c:v>199277</c:v>
                </c:pt>
                <c:pt idx="78">
                  <c:v>121289</c:v>
                </c:pt>
                <c:pt idx="79">
                  <c:v>112389</c:v>
                </c:pt>
                <c:pt idx="80">
                  <c:v>98223</c:v>
                </c:pt>
                <c:pt idx="81">
                  <c:v>114291</c:v>
                </c:pt>
                <c:pt idx="82">
                  <c:v>44112</c:v>
                </c:pt>
                <c:pt idx="83">
                  <c:v>38702</c:v>
                </c:pt>
                <c:pt idx="84">
                  <c:v>41086</c:v>
                </c:pt>
                <c:pt idx="85">
                  <c:v>44641</c:v>
                </c:pt>
                <c:pt idx="86">
                  <c:v>82816</c:v>
                </c:pt>
                <c:pt idx="87">
                  <c:v>93814</c:v>
                </c:pt>
                <c:pt idx="88">
                  <c:v>63165</c:v>
                </c:pt>
                <c:pt idx="89">
                  <c:v>51533</c:v>
                </c:pt>
                <c:pt idx="90">
                  <c:v>46114</c:v>
                </c:pt>
                <c:pt idx="91">
                  <c:v>63748</c:v>
                </c:pt>
                <c:pt idx="92">
                  <c:v>39731</c:v>
                </c:pt>
                <c:pt idx="93">
                  <c:v>60805</c:v>
                </c:pt>
                <c:pt idx="94">
                  <c:v>37807</c:v>
                </c:pt>
                <c:pt idx="95">
                  <c:v>27688</c:v>
                </c:pt>
                <c:pt idx="96">
                  <c:v>23489</c:v>
                </c:pt>
                <c:pt idx="97">
                  <c:v>35987</c:v>
                </c:pt>
                <c:pt idx="98">
                  <c:v>176317</c:v>
                </c:pt>
                <c:pt idx="99">
                  <c:v>84383</c:v>
                </c:pt>
                <c:pt idx="100">
                  <c:v>40968</c:v>
                </c:pt>
                <c:pt idx="101">
                  <c:v>53296</c:v>
                </c:pt>
                <c:pt idx="102">
                  <c:v>38831</c:v>
                </c:pt>
                <c:pt idx="103">
                  <c:v>25717</c:v>
                </c:pt>
                <c:pt idx="104">
                  <c:v>25383</c:v>
                </c:pt>
                <c:pt idx="105">
                  <c:v>193058</c:v>
                </c:pt>
                <c:pt idx="106">
                  <c:v>92790</c:v>
                </c:pt>
                <c:pt idx="107">
                  <c:v>44868</c:v>
                </c:pt>
                <c:pt idx="108">
                  <c:v>52075</c:v>
                </c:pt>
                <c:pt idx="109">
                  <c:v>36839</c:v>
                </c:pt>
                <c:pt idx="110">
                  <c:v>23084</c:v>
                </c:pt>
                <c:pt idx="111">
                  <c:v>34539</c:v>
                </c:pt>
                <c:pt idx="112">
                  <c:v>125987</c:v>
                </c:pt>
                <c:pt idx="113">
                  <c:v>74081</c:v>
                </c:pt>
                <c:pt idx="114">
                  <c:v>48364</c:v>
                </c:pt>
                <c:pt idx="115">
                  <c:v>128493</c:v>
                </c:pt>
                <c:pt idx="116">
                  <c:v>39425</c:v>
                </c:pt>
                <c:pt idx="117">
                  <c:v>57255</c:v>
                </c:pt>
                <c:pt idx="118">
                  <c:v>37344</c:v>
                </c:pt>
                <c:pt idx="119">
                  <c:v>185225</c:v>
                </c:pt>
                <c:pt idx="120">
                  <c:v>97432</c:v>
                </c:pt>
                <c:pt idx="121">
                  <c:v>40022</c:v>
                </c:pt>
                <c:pt idx="122">
                  <c:v>58585</c:v>
                </c:pt>
                <c:pt idx="123">
                  <c:v>327516</c:v>
                </c:pt>
                <c:pt idx="124">
                  <c:v>74547</c:v>
                </c:pt>
                <c:pt idx="125">
                  <c:v>139950</c:v>
                </c:pt>
                <c:pt idx="126">
                  <c:v>71517</c:v>
                </c:pt>
                <c:pt idx="127">
                  <c:v>70294</c:v>
                </c:pt>
                <c:pt idx="128">
                  <c:v>67531</c:v>
                </c:pt>
                <c:pt idx="129">
                  <c:v>95740</c:v>
                </c:pt>
                <c:pt idx="130">
                  <c:v>43381</c:v>
                </c:pt>
                <c:pt idx="131">
                  <c:v>79309</c:v>
                </c:pt>
                <c:pt idx="132">
                  <c:v>53472</c:v>
                </c:pt>
                <c:pt idx="133">
                  <c:v>131651</c:v>
                </c:pt>
                <c:pt idx="134">
                  <c:v>79517</c:v>
                </c:pt>
                <c:pt idx="135">
                  <c:v>60610</c:v>
                </c:pt>
                <c:pt idx="136">
                  <c:v>109149</c:v>
                </c:pt>
                <c:pt idx="137">
                  <c:v>80632</c:v>
                </c:pt>
                <c:pt idx="138">
                  <c:v>58090</c:v>
                </c:pt>
                <c:pt idx="139">
                  <c:v>40156</c:v>
                </c:pt>
                <c:pt idx="140">
                  <c:v>194863</c:v>
                </c:pt>
                <c:pt idx="141">
                  <c:v>154204</c:v>
                </c:pt>
                <c:pt idx="142">
                  <c:v>152791</c:v>
                </c:pt>
                <c:pt idx="143">
                  <c:v>100329</c:v>
                </c:pt>
                <c:pt idx="144">
                  <c:v>33832</c:v>
                </c:pt>
                <c:pt idx="145">
                  <c:v>89727</c:v>
                </c:pt>
                <c:pt idx="146">
                  <c:v>100899</c:v>
                </c:pt>
                <c:pt idx="147">
                  <c:v>82234</c:v>
                </c:pt>
                <c:pt idx="148">
                  <c:v>54690</c:v>
                </c:pt>
                <c:pt idx="149">
                  <c:v>119153</c:v>
                </c:pt>
                <c:pt idx="150">
                  <c:v>74725</c:v>
                </c:pt>
                <c:pt idx="151">
                  <c:v>45098</c:v>
                </c:pt>
                <c:pt idx="152">
                  <c:v>49847</c:v>
                </c:pt>
                <c:pt idx="153">
                  <c:v>73422</c:v>
                </c:pt>
                <c:pt idx="154">
                  <c:v>48577</c:v>
                </c:pt>
                <c:pt idx="155">
                  <c:v>32454</c:v>
                </c:pt>
                <c:pt idx="156">
                  <c:v>67160</c:v>
                </c:pt>
                <c:pt idx="157">
                  <c:v>50759</c:v>
                </c:pt>
                <c:pt idx="158">
                  <c:v>39274</c:v>
                </c:pt>
                <c:pt idx="159">
                  <c:v>29478</c:v>
                </c:pt>
                <c:pt idx="160">
                  <c:v>35332</c:v>
                </c:pt>
                <c:pt idx="161">
                  <c:v>26213</c:v>
                </c:pt>
                <c:pt idx="162">
                  <c:v>20801</c:v>
                </c:pt>
                <c:pt idx="163">
                  <c:v>95514</c:v>
                </c:pt>
                <c:pt idx="164">
                  <c:v>43065</c:v>
                </c:pt>
                <c:pt idx="165">
                  <c:v>27413</c:v>
                </c:pt>
                <c:pt idx="166">
                  <c:v>23594</c:v>
                </c:pt>
                <c:pt idx="167">
                  <c:v>30969</c:v>
                </c:pt>
                <c:pt idx="168">
                  <c:v>63837</c:v>
                </c:pt>
                <c:pt idx="169">
                  <c:v>43465</c:v>
                </c:pt>
                <c:pt idx="170">
                  <c:v>27526</c:v>
                </c:pt>
                <c:pt idx="171">
                  <c:v>30074</c:v>
                </c:pt>
                <c:pt idx="172">
                  <c:v>294272</c:v>
                </c:pt>
                <c:pt idx="173">
                  <c:v>923326</c:v>
                </c:pt>
                <c:pt idx="174">
                  <c:v>567097</c:v>
                </c:pt>
                <c:pt idx="175">
                  <c:v>468950</c:v>
                </c:pt>
                <c:pt idx="176">
                  <c:v>315558</c:v>
                </c:pt>
                <c:pt idx="177">
                  <c:v>176310</c:v>
                </c:pt>
                <c:pt idx="178">
                  <c:v>95648</c:v>
                </c:pt>
                <c:pt idx="179">
                  <c:v>107170</c:v>
                </c:pt>
                <c:pt idx="180">
                  <c:v>104493</c:v>
                </c:pt>
                <c:pt idx="181">
                  <c:v>70640</c:v>
                </c:pt>
                <c:pt idx="182">
                  <c:v>67068</c:v>
                </c:pt>
                <c:pt idx="183">
                  <c:v>46779</c:v>
                </c:pt>
                <c:pt idx="184">
                  <c:v>42494</c:v>
                </c:pt>
                <c:pt idx="185">
                  <c:v>39476</c:v>
                </c:pt>
                <c:pt idx="186">
                  <c:v>39347</c:v>
                </c:pt>
                <c:pt idx="187">
                  <c:v>49331</c:v>
                </c:pt>
                <c:pt idx="188">
                  <c:v>40277</c:v>
                </c:pt>
                <c:pt idx="189">
                  <c:v>58158</c:v>
                </c:pt>
                <c:pt idx="190">
                  <c:v>38045</c:v>
                </c:pt>
                <c:pt idx="191">
                  <c:v>49740</c:v>
                </c:pt>
                <c:pt idx="192">
                  <c:v>53988</c:v>
                </c:pt>
                <c:pt idx="193">
                  <c:v>164897</c:v>
                </c:pt>
                <c:pt idx="194">
                  <c:v>102634</c:v>
                </c:pt>
                <c:pt idx="195">
                  <c:v>72802</c:v>
                </c:pt>
                <c:pt idx="196">
                  <c:v>81424</c:v>
                </c:pt>
                <c:pt idx="197">
                  <c:v>43105</c:v>
                </c:pt>
                <c:pt idx="198">
                  <c:v>190755</c:v>
                </c:pt>
                <c:pt idx="199">
                  <c:v>86259</c:v>
                </c:pt>
                <c:pt idx="200">
                  <c:v>37779</c:v>
                </c:pt>
                <c:pt idx="201">
                  <c:v>34129</c:v>
                </c:pt>
                <c:pt idx="202">
                  <c:v>33091</c:v>
                </c:pt>
                <c:pt idx="203">
                  <c:v>183179</c:v>
                </c:pt>
                <c:pt idx="204">
                  <c:v>75599</c:v>
                </c:pt>
                <c:pt idx="205">
                  <c:v>44171</c:v>
                </c:pt>
                <c:pt idx="206">
                  <c:v>50219</c:v>
                </c:pt>
                <c:pt idx="207">
                  <c:v>80453</c:v>
                </c:pt>
                <c:pt idx="208">
                  <c:v>56595</c:v>
                </c:pt>
                <c:pt idx="209">
                  <c:v>50679</c:v>
                </c:pt>
                <c:pt idx="210">
                  <c:v>64884</c:v>
                </c:pt>
                <c:pt idx="211">
                  <c:v>128040</c:v>
                </c:pt>
                <c:pt idx="212">
                  <c:v>204765</c:v>
                </c:pt>
                <c:pt idx="213">
                  <c:v>354492</c:v>
                </c:pt>
                <c:pt idx="214">
                  <c:v>174641</c:v>
                </c:pt>
                <c:pt idx="215">
                  <c:v>211550</c:v>
                </c:pt>
                <c:pt idx="216">
                  <c:v>299976</c:v>
                </c:pt>
                <c:pt idx="217">
                  <c:v>230782</c:v>
                </c:pt>
                <c:pt idx="218">
                  <c:v>150756</c:v>
                </c:pt>
                <c:pt idx="219">
                  <c:v>121287</c:v>
                </c:pt>
                <c:pt idx="220">
                  <c:v>69518</c:v>
                </c:pt>
                <c:pt idx="221">
                  <c:v>67387</c:v>
                </c:pt>
                <c:pt idx="222">
                  <c:v>61078</c:v>
                </c:pt>
                <c:pt idx="223">
                  <c:v>76582</c:v>
                </c:pt>
                <c:pt idx="224">
                  <c:v>160201</c:v>
                </c:pt>
                <c:pt idx="225">
                  <c:v>164817</c:v>
                </c:pt>
                <c:pt idx="226">
                  <c:v>150636</c:v>
                </c:pt>
                <c:pt idx="227">
                  <c:v>114221</c:v>
                </c:pt>
                <c:pt idx="228">
                  <c:v>132927</c:v>
                </c:pt>
                <c:pt idx="229">
                  <c:v>123619</c:v>
                </c:pt>
                <c:pt idx="230">
                  <c:v>145385</c:v>
                </c:pt>
                <c:pt idx="231">
                  <c:v>127846</c:v>
                </c:pt>
                <c:pt idx="232">
                  <c:v>74837</c:v>
                </c:pt>
                <c:pt idx="233">
                  <c:v>65217</c:v>
                </c:pt>
                <c:pt idx="234">
                  <c:v>45847</c:v>
                </c:pt>
                <c:pt idx="235">
                  <c:v>47330</c:v>
                </c:pt>
                <c:pt idx="236">
                  <c:v>97622</c:v>
                </c:pt>
                <c:pt idx="237">
                  <c:v>94780</c:v>
                </c:pt>
                <c:pt idx="238">
                  <c:v>86623</c:v>
                </c:pt>
                <c:pt idx="239">
                  <c:v>62413</c:v>
                </c:pt>
                <c:pt idx="240">
                  <c:v>59192</c:v>
                </c:pt>
                <c:pt idx="241">
                  <c:v>156146</c:v>
                </c:pt>
                <c:pt idx="242">
                  <c:v>114556</c:v>
                </c:pt>
                <c:pt idx="243">
                  <c:v>62997</c:v>
                </c:pt>
                <c:pt idx="244">
                  <c:v>90654</c:v>
                </c:pt>
                <c:pt idx="245">
                  <c:v>101384</c:v>
                </c:pt>
                <c:pt idx="246">
                  <c:v>668477</c:v>
                </c:pt>
                <c:pt idx="247">
                  <c:v>563135</c:v>
                </c:pt>
                <c:pt idx="248">
                  <c:v>365322</c:v>
                </c:pt>
                <c:pt idx="249">
                  <c:v>235840</c:v>
                </c:pt>
                <c:pt idx="250">
                  <c:v>211464</c:v>
                </c:pt>
                <c:pt idx="251">
                  <c:v>119247</c:v>
                </c:pt>
                <c:pt idx="252">
                  <c:v>65012</c:v>
                </c:pt>
                <c:pt idx="253">
                  <c:v>49238</c:v>
                </c:pt>
                <c:pt idx="254">
                  <c:v>202219</c:v>
                </c:pt>
                <c:pt idx="255">
                  <c:v>133269</c:v>
                </c:pt>
                <c:pt idx="256">
                  <c:v>96811</c:v>
                </c:pt>
                <c:pt idx="257">
                  <c:v>200186</c:v>
                </c:pt>
                <c:pt idx="258">
                  <c:v>116703</c:v>
                </c:pt>
                <c:pt idx="259">
                  <c:v>105495</c:v>
                </c:pt>
                <c:pt idx="260">
                  <c:v>87108</c:v>
                </c:pt>
                <c:pt idx="261">
                  <c:v>112135</c:v>
                </c:pt>
                <c:pt idx="262">
                  <c:v>419698</c:v>
                </c:pt>
                <c:pt idx="263">
                  <c:v>1050419</c:v>
                </c:pt>
                <c:pt idx="264">
                  <c:v>1058013</c:v>
                </c:pt>
                <c:pt idx="265">
                  <c:v>666154</c:v>
                </c:pt>
                <c:pt idx="266">
                  <c:v>429988</c:v>
                </c:pt>
                <c:pt idx="267">
                  <c:v>279465</c:v>
                </c:pt>
                <c:pt idx="268">
                  <c:v>206028</c:v>
                </c:pt>
                <c:pt idx="269">
                  <c:v>198260</c:v>
                </c:pt>
                <c:pt idx="270">
                  <c:v>179256</c:v>
                </c:pt>
                <c:pt idx="271">
                  <c:v>241680</c:v>
                </c:pt>
                <c:pt idx="272">
                  <c:v>223681</c:v>
                </c:pt>
                <c:pt idx="273">
                  <c:v>358843</c:v>
                </c:pt>
                <c:pt idx="274">
                  <c:v>249524</c:v>
                </c:pt>
                <c:pt idx="275">
                  <c:v>145857</c:v>
                </c:pt>
                <c:pt idx="276">
                  <c:v>140814</c:v>
                </c:pt>
                <c:pt idx="277">
                  <c:v>95256</c:v>
                </c:pt>
                <c:pt idx="278">
                  <c:v>184837</c:v>
                </c:pt>
                <c:pt idx="279">
                  <c:v>291139</c:v>
                </c:pt>
                <c:pt idx="280">
                  <c:v>146761</c:v>
                </c:pt>
                <c:pt idx="281">
                  <c:v>141564</c:v>
                </c:pt>
                <c:pt idx="282">
                  <c:v>185477</c:v>
                </c:pt>
                <c:pt idx="283">
                  <c:v>1935392</c:v>
                </c:pt>
                <c:pt idx="284">
                  <c:v>1327391</c:v>
                </c:pt>
                <c:pt idx="285">
                  <c:v>620163</c:v>
                </c:pt>
                <c:pt idx="286">
                  <c:v>280255</c:v>
                </c:pt>
                <c:pt idx="287">
                  <c:v>174402</c:v>
                </c:pt>
                <c:pt idx="288">
                  <c:v>246195</c:v>
                </c:pt>
                <c:pt idx="289">
                  <c:v>264889</c:v>
                </c:pt>
                <c:pt idx="290">
                  <c:v>148987</c:v>
                </c:pt>
                <c:pt idx="291">
                  <c:v>110416</c:v>
                </c:pt>
                <c:pt idx="292">
                  <c:v>106339</c:v>
                </c:pt>
                <c:pt idx="293">
                  <c:v>99803</c:v>
                </c:pt>
                <c:pt idx="294">
                  <c:v>157554</c:v>
                </c:pt>
                <c:pt idx="295">
                  <c:v>147087</c:v>
                </c:pt>
                <c:pt idx="296">
                  <c:v>105969</c:v>
                </c:pt>
                <c:pt idx="297">
                  <c:v>65233</c:v>
                </c:pt>
                <c:pt idx="298">
                  <c:v>83958</c:v>
                </c:pt>
                <c:pt idx="299">
                  <c:v>100940</c:v>
                </c:pt>
                <c:pt idx="300">
                  <c:v>137418</c:v>
                </c:pt>
                <c:pt idx="301">
                  <c:v>234024</c:v>
                </c:pt>
                <c:pt idx="302">
                  <c:v>187302</c:v>
                </c:pt>
                <c:pt idx="303">
                  <c:v>221238</c:v>
                </c:pt>
                <c:pt idx="304">
                  <c:v>125140</c:v>
                </c:pt>
                <c:pt idx="305">
                  <c:v>159514</c:v>
                </c:pt>
                <c:pt idx="306">
                  <c:v>210743</c:v>
                </c:pt>
                <c:pt idx="307">
                  <c:v>280749</c:v>
                </c:pt>
                <c:pt idx="308">
                  <c:v>1196575</c:v>
                </c:pt>
                <c:pt idx="309">
                  <c:v>566931</c:v>
                </c:pt>
                <c:pt idx="310">
                  <c:v>341697</c:v>
                </c:pt>
                <c:pt idx="311">
                  <c:v>119815</c:v>
                </c:pt>
                <c:pt idx="312">
                  <c:v>102551</c:v>
                </c:pt>
                <c:pt idx="313">
                  <c:v>124768</c:v>
                </c:pt>
                <c:pt idx="314">
                  <c:v>257973</c:v>
                </c:pt>
                <c:pt idx="315">
                  <c:v>173065</c:v>
                </c:pt>
                <c:pt idx="316">
                  <c:v>107362</c:v>
                </c:pt>
                <c:pt idx="317">
                  <c:v>104585</c:v>
                </c:pt>
                <c:pt idx="318">
                  <c:v>82655</c:v>
                </c:pt>
                <c:pt idx="319">
                  <c:v>93582</c:v>
                </c:pt>
                <c:pt idx="320">
                  <c:v>110117</c:v>
                </c:pt>
                <c:pt idx="321">
                  <c:v>123515</c:v>
                </c:pt>
                <c:pt idx="322">
                  <c:v>128915</c:v>
                </c:pt>
                <c:pt idx="323">
                  <c:v>128637</c:v>
                </c:pt>
                <c:pt idx="324">
                  <c:v>160836</c:v>
                </c:pt>
                <c:pt idx="325">
                  <c:v>157290</c:v>
                </c:pt>
                <c:pt idx="326">
                  <c:v>149378</c:v>
                </c:pt>
                <c:pt idx="327">
                  <c:v>144015</c:v>
                </c:pt>
                <c:pt idx="328">
                  <c:v>243633</c:v>
                </c:pt>
                <c:pt idx="329">
                  <c:v>196280</c:v>
                </c:pt>
                <c:pt idx="330">
                  <c:v>169146</c:v>
                </c:pt>
                <c:pt idx="331">
                  <c:v>416525</c:v>
                </c:pt>
                <c:pt idx="332">
                  <c:v>134683</c:v>
                </c:pt>
                <c:pt idx="333">
                  <c:v>124623</c:v>
                </c:pt>
                <c:pt idx="334">
                  <c:v>118271</c:v>
                </c:pt>
                <c:pt idx="335">
                  <c:v>125407</c:v>
                </c:pt>
                <c:pt idx="336">
                  <c:v>108812</c:v>
                </c:pt>
                <c:pt idx="337">
                  <c:v>111080</c:v>
                </c:pt>
                <c:pt idx="338">
                  <c:v>182241</c:v>
                </c:pt>
                <c:pt idx="339">
                  <c:v>240492</c:v>
                </c:pt>
                <c:pt idx="340">
                  <c:v>187434</c:v>
                </c:pt>
                <c:pt idx="341">
                  <c:v>193852</c:v>
                </c:pt>
                <c:pt idx="342">
                  <c:v>277223</c:v>
                </c:pt>
                <c:pt idx="343">
                  <c:v>274350</c:v>
                </c:pt>
                <c:pt idx="344">
                  <c:v>284994</c:v>
                </c:pt>
                <c:pt idx="345">
                  <c:v>197194</c:v>
                </c:pt>
                <c:pt idx="346">
                  <c:v>147010</c:v>
                </c:pt>
                <c:pt idx="347">
                  <c:v>210176</c:v>
                </c:pt>
                <c:pt idx="348">
                  <c:v>305326</c:v>
                </c:pt>
                <c:pt idx="349">
                  <c:v>211116</c:v>
                </c:pt>
                <c:pt idx="350">
                  <c:v>295965</c:v>
                </c:pt>
                <c:pt idx="351">
                  <c:v>233924</c:v>
                </c:pt>
                <c:pt idx="352">
                  <c:v>249954</c:v>
                </c:pt>
                <c:pt idx="353">
                  <c:v>232199</c:v>
                </c:pt>
                <c:pt idx="354">
                  <c:v>132363</c:v>
                </c:pt>
                <c:pt idx="355">
                  <c:v>165858</c:v>
                </c:pt>
                <c:pt idx="356">
                  <c:v>156441</c:v>
                </c:pt>
                <c:pt idx="357">
                  <c:v>97161</c:v>
                </c:pt>
                <c:pt idx="358">
                  <c:v>61110</c:v>
                </c:pt>
                <c:pt idx="359">
                  <c:v>56320</c:v>
                </c:pt>
                <c:pt idx="360">
                  <c:v>108934</c:v>
                </c:pt>
                <c:pt idx="361">
                  <c:v>124719</c:v>
                </c:pt>
                <c:pt idx="362">
                  <c:v>200255</c:v>
                </c:pt>
                <c:pt idx="363">
                  <c:v>161281</c:v>
                </c:pt>
                <c:pt idx="364">
                  <c:v>93728</c:v>
                </c:pt>
                <c:pt idx="365">
                  <c:v>139297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A8-4476-9AA1-6D145A872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586864"/>
        <c:axId val="259579976"/>
      </c:lineChart>
      <c:catAx>
        <c:axId val="25958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579976"/>
        <c:crosses val="autoZero"/>
        <c:auto val="1"/>
        <c:lblAlgn val="ctr"/>
        <c:lblOffset val="100"/>
        <c:noMultiLvlLbl val="0"/>
      </c:catAx>
      <c:valAx>
        <c:axId val="25957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58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2963</c:v>
                </c:pt>
                <c:pt idx="1">
                  <c:v>1010</c:v>
                </c:pt>
                <c:pt idx="2">
                  <c:v>1081</c:v>
                </c:pt>
                <c:pt idx="3">
                  <c:v>1185</c:v>
                </c:pt>
                <c:pt idx="4">
                  <c:v>721</c:v>
                </c:pt>
                <c:pt idx="5">
                  <c:v>1305</c:v>
                </c:pt>
                <c:pt idx="6">
                  <c:v>9070</c:v>
                </c:pt>
                <c:pt idx="7">
                  <c:v>3319</c:v>
                </c:pt>
                <c:pt idx="8">
                  <c:v>797</c:v>
                </c:pt>
                <c:pt idx="9">
                  <c:v>1670</c:v>
                </c:pt>
                <c:pt idx="10">
                  <c:v>1175</c:v>
                </c:pt>
                <c:pt idx="11">
                  <c:v>770</c:v>
                </c:pt>
                <c:pt idx="12">
                  <c:v>639</c:v>
                </c:pt>
                <c:pt idx="13">
                  <c:v>975</c:v>
                </c:pt>
                <c:pt idx="14">
                  <c:v>5533</c:v>
                </c:pt>
                <c:pt idx="15">
                  <c:v>5515</c:v>
                </c:pt>
                <c:pt idx="16">
                  <c:v>1608</c:v>
                </c:pt>
                <c:pt idx="17">
                  <c:v>1267</c:v>
                </c:pt>
                <c:pt idx="18">
                  <c:v>883</c:v>
                </c:pt>
                <c:pt idx="19">
                  <c:v>932</c:v>
                </c:pt>
                <c:pt idx="20">
                  <c:v>1993</c:v>
                </c:pt>
                <c:pt idx="21">
                  <c:v>1877</c:v>
                </c:pt>
                <c:pt idx="22">
                  <c:v>699</c:v>
                </c:pt>
                <c:pt idx="23">
                  <c:v>1619</c:v>
                </c:pt>
                <c:pt idx="24">
                  <c:v>4496</c:v>
                </c:pt>
                <c:pt idx="25">
                  <c:v>1648</c:v>
                </c:pt>
                <c:pt idx="26">
                  <c:v>1679</c:v>
                </c:pt>
                <c:pt idx="27">
                  <c:v>1980</c:v>
                </c:pt>
                <c:pt idx="28">
                  <c:v>18873</c:v>
                </c:pt>
                <c:pt idx="29">
                  <c:v>14364</c:v>
                </c:pt>
                <c:pt idx="30">
                  <c:v>2319</c:v>
                </c:pt>
                <c:pt idx="31">
                  <c:v>3381</c:v>
                </c:pt>
                <c:pt idx="32">
                  <c:v>1547</c:v>
                </c:pt>
                <c:pt idx="33">
                  <c:v>883</c:v>
                </c:pt>
                <c:pt idx="34">
                  <c:v>867</c:v>
                </c:pt>
                <c:pt idx="35">
                  <c:v>11822</c:v>
                </c:pt>
                <c:pt idx="36">
                  <c:v>3808</c:v>
                </c:pt>
                <c:pt idx="37">
                  <c:v>1619</c:v>
                </c:pt>
                <c:pt idx="38">
                  <c:v>2719</c:v>
                </c:pt>
                <c:pt idx="39">
                  <c:v>3099</c:v>
                </c:pt>
                <c:pt idx="40">
                  <c:v>1503</c:v>
                </c:pt>
                <c:pt idx="41">
                  <c:v>737</c:v>
                </c:pt>
                <c:pt idx="42">
                  <c:v>11359</c:v>
                </c:pt>
                <c:pt idx="43">
                  <c:v>5205</c:v>
                </c:pt>
                <c:pt idx="44">
                  <c:v>8433</c:v>
                </c:pt>
                <c:pt idx="45">
                  <c:v>20121</c:v>
                </c:pt>
                <c:pt idx="46">
                  <c:v>14976</c:v>
                </c:pt>
                <c:pt idx="47">
                  <c:v>3054</c:v>
                </c:pt>
                <c:pt idx="48">
                  <c:v>910</c:v>
                </c:pt>
                <c:pt idx="49">
                  <c:v>5480</c:v>
                </c:pt>
                <c:pt idx="50">
                  <c:v>1977</c:v>
                </c:pt>
                <c:pt idx="51">
                  <c:v>1398</c:v>
                </c:pt>
                <c:pt idx="52">
                  <c:v>1386</c:v>
                </c:pt>
                <c:pt idx="53">
                  <c:v>798</c:v>
                </c:pt>
                <c:pt idx="54">
                  <c:v>2057</c:v>
                </c:pt>
                <c:pt idx="55">
                  <c:v>1136</c:v>
                </c:pt>
                <c:pt idx="56">
                  <c:v>779</c:v>
                </c:pt>
                <c:pt idx="57">
                  <c:v>418</c:v>
                </c:pt>
                <c:pt idx="58">
                  <c:v>367</c:v>
                </c:pt>
                <c:pt idx="59">
                  <c:v>2090</c:v>
                </c:pt>
                <c:pt idx="60">
                  <c:v>1088</c:v>
                </c:pt>
                <c:pt idx="61">
                  <c:v>1307</c:v>
                </c:pt>
                <c:pt idx="62">
                  <c:v>2090</c:v>
                </c:pt>
                <c:pt idx="63">
                  <c:v>12057</c:v>
                </c:pt>
                <c:pt idx="64">
                  <c:v>4180</c:v>
                </c:pt>
                <c:pt idx="65">
                  <c:v>1837</c:v>
                </c:pt>
                <c:pt idx="66">
                  <c:v>4315</c:v>
                </c:pt>
                <c:pt idx="67">
                  <c:v>1920</c:v>
                </c:pt>
                <c:pt idx="68">
                  <c:v>1782</c:v>
                </c:pt>
                <c:pt idx="69">
                  <c:v>1353</c:v>
                </c:pt>
                <c:pt idx="70">
                  <c:v>9431</c:v>
                </c:pt>
                <c:pt idx="71">
                  <c:v>6240</c:v>
                </c:pt>
                <c:pt idx="72">
                  <c:v>7636</c:v>
                </c:pt>
                <c:pt idx="73">
                  <c:v>5260</c:v>
                </c:pt>
                <c:pt idx="74">
                  <c:v>3982</c:v>
                </c:pt>
                <c:pt idx="75">
                  <c:v>4460</c:v>
                </c:pt>
                <c:pt idx="76">
                  <c:v>4664</c:v>
                </c:pt>
                <c:pt idx="77">
                  <c:v>9288</c:v>
                </c:pt>
                <c:pt idx="78">
                  <c:v>4478</c:v>
                </c:pt>
                <c:pt idx="79">
                  <c:v>5294</c:v>
                </c:pt>
                <c:pt idx="80">
                  <c:v>3572</c:v>
                </c:pt>
                <c:pt idx="81">
                  <c:v>4112</c:v>
                </c:pt>
                <c:pt idx="82">
                  <c:v>2847</c:v>
                </c:pt>
                <c:pt idx="83">
                  <c:v>2942</c:v>
                </c:pt>
                <c:pt idx="84">
                  <c:v>2843</c:v>
                </c:pt>
                <c:pt idx="85">
                  <c:v>1811</c:v>
                </c:pt>
                <c:pt idx="86">
                  <c:v>2347</c:v>
                </c:pt>
                <c:pt idx="87">
                  <c:v>2068</c:v>
                </c:pt>
                <c:pt idx="88">
                  <c:v>4203</c:v>
                </c:pt>
                <c:pt idx="89">
                  <c:v>3821</c:v>
                </c:pt>
                <c:pt idx="90">
                  <c:v>2577</c:v>
                </c:pt>
                <c:pt idx="91">
                  <c:v>6526</c:v>
                </c:pt>
                <c:pt idx="92">
                  <c:v>3309</c:v>
                </c:pt>
                <c:pt idx="93">
                  <c:v>4744</c:v>
                </c:pt>
                <c:pt idx="94">
                  <c:v>2900</c:v>
                </c:pt>
                <c:pt idx="95">
                  <c:v>2267</c:v>
                </c:pt>
                <c:pt idx="96">
                  <c:v>1855</c:v>
                </c:pt>
                <c:pt idx="97">
                  <c:v>2545</c:v>
                </c:pt>
                <c:pt idx="98">
                  <c:v>12307</c:v>
                </c:pt>
                <c:pt idx="99">
                  <c:v>3989</c:v>
                </c:pt>
                <c:pt idx="100">
                  <c:v>2497</c:v>
                </c:pt>
                <c:pt idx="101">
                  <c:v>4025</c:v>
                </c:pt>
                <c:pt idx="102">
                  <c:v>2971</c:v>
                </c:pt>
                <c:pt idx="103">
                  <c:v>1770</c:v>
                </c:pt>
                <c:pt idx="104">
                  <c:v>2001</c:v>
                </c:pt>
                <c:pt idx="105">
                  <c:v>12687</c:v>
                </c:pt>
                <c:pt idx="106">
                  <c:v>4434</c:v>
                </c:pt>
                <c:pt idx="107">
                  <c:v>1852</c:v>
                </c:pt>
                <c:pt idx="108">
                  <c:v>2480</c:v>
                </c:pt>
                <c:pt idx="109">
                  <c:v>2110</c:v>
                </c:pt>
                <c:pt idx="110">
                  <c:v>1537</c:v>
                </c:pt>
                <c:pt idx="111">
                  <c:v>2689</c:v>
                </c:pt>
                <c:pt idx="112">
                  <c:v>6677</c:v>
                </c:pt>
                <c:pt idx="113">
                  <c:v>2959</c:v>
                </c:pt>
                <c:pt idx="114">
                  <c:v>2950</c:v>
                </c:pt>
                <c:pt idx="115">
                  <c:v>8466</c:v>
                </c:pt>
                <c:pt idx="116">
                  <c:v>2450</c:v>
                </c:pt>
                <c:pt idx="117">
                  <c:v>3201</c:v>
                </c:pt>
                <c:pt idx="118">
                  <c:v>2392</c:v>
                </c:pt>
                <c:pt idx="119">
                  <c:v>10163</c:v>
                </c:pt>
                <c:pt idx="120">
                  <c:v>4068</c:v>
                </c:pt>
                <c:pt idx="121">
                  <c:v>1737</c:v>
                </c:pt>
                <c:pt idx="122">
                  <c:v>2768</c:v>
                </c:pt>
                <c:pt idx="123">
                  <c:v>15412</c:v>
                </c:pt>
                <c:pt idx="124">
                  <c:v>3182</c:v>
                </c:pt>
                <c:pt idx="125">
                  <c:v>3434</c:v>
                </c:pt>
                <c:pt idx="126">
                  <c:v>2175</c:v>
                </c:pt>
                <c:pt idx="127">
                  <c:v>4382</c:v>
                </c:pt>
                <c:pt idx="128">
                  <c:v>5224</c:v>
                </c:pt>
                <c:pt idx="129">
                  <c:v>4025</c:v>
                </c:pt>
                <c:pt idx="130">
                  <c:v>1907</c:v>
                </c:pt>
                <c:pt idx="131">
                  <c:v>3397</c:v>
                </c:pt>
                <c:pt idx="132">
                  <c:v>1811</c:v>
                </c:pt>
                <c:pt idx="133">
                  <c:v>3696</c:v>
                </c:pt>
                <c:pt idx="134">
                  <c:v>6495</c:v>
                </c:pt>
                <c:pt idx="135">
                  <c:v>4837</c:v>
                </c:pt>
                <c:pt idx="136">
                  <c:v>9424</c:v>
                </c:pt>
                <c:pt idx="137">
                  <c:v>3304</c:v>
                </c:pt>
                <c:pt idx="138">
                  <c:v>4560</c:v>
                </c:pt>
                <c:pt idx="139">
                  <c:v>2612</c:v>
                </c:pt>
                <c:pt idx="140">
                  <c:v>17742</c:v>
                </c:pt>
                <c:pt idx="141">
                  <c:v>11921</c:v>
                </c:pt>
                <c:pt idx="142">
                  <c:v>9672</c:v>
                </c:pt>
                <c:pt idx="143">
                  <c:v>6438</c:v>
                </c:pt>
                <c:pt idx="144">
                  <c:v>4460</c:v>
                </c:pt>
                <c:pt idx="145">
                  <c:v>6698</c:v>
                </c:pt>
                <c:pt idx="146">
                  <c:v>7358</c:v>
                </c:pt>
                <c:pt idx="147">
                  <c:v>6442</c:v>
                </c:pt>
                <c:pt idx="148">
                  <c:v>3355</c:v>
                </c:pt>
                <c:pt idx="149">
                  <c:v>8547</c:v>
                </c:pt>
                <c:pt idx="150">
                  <c:v>5520</c:v>
                </c:pt>
                <c:pt idx="151">
                  <c:v>3136</c:v>
                </c:pt>
                <c:pt idx="152">
                  <c:v>4165</c:v>
                </c:pt>
                <c:pt idx="153">
                  <c:v>6045</c:v>
                </c:pt>
                <c:pt idx="154">
                  <c:v>3206</c:v>
                </c:pt>
                <c:pt idx="155">
                  <c:v>2408</c:v>
                </c:pt>
                <c:pt idx="156">
                  <c:v>6704</c:v>
                </c:pt>
                <c:pt idx="157">
                  <c:v>4097</c:v>
                </c:pt>
                <c:pt idx="158">
                  <c:v>3751</c:v>
                </c:pt>
                <c:pt idx="159">
                  <c:v>2627</c:v>
                </c:pt>
                <c:pt idx="160">
                  <c:v>1485</c:v>
                </c:pt>
                <c:pt idx="161">
                  <c:v>1806</c:v>
                </c:pt>
                <c:pt idx="162">
                  <c:v>1236</c:v>
                </c:pt>
                <c:pt idx="163">
                  <c:v>4003</c:v>
                </c:pt>
                <c:pt idx="164">
                  <c:v>2074</c:v>
                </c:pt>
                <c:pt idx="165">
                  <c:v>1725</c:v>
                </c:pt>
                <c:pt idx="166">
                  <c:v>1794</c:v>
                </c:pt>
                <c:pt idx="167">
                  <c:v>1823</c:v>
                </c:pt>
                <c:pt idx="168">
                  <c:v>4991</c:v>
                </c:pt>
                <c:pt idx="169">
                  <c:v>2768</c:v>
                </c:pt>
                <c:pt idx="170">
                  <c:v>2011</c:v>
                </c:pt>
                <c:pt idx="171">
                  <c:v>1782</c:v>
                </c:pt>
                <c:pt idx="172">
                  <c:v>14137</c:v>
                </c:pt>
                <c:pt idx="173">
                  <c:v>45717</c:v>
                </c:pt>
                <c:pt idx="174">
                  <c:v>25279</c:v>
                </c:pt>
                <c:pt idx="175">
                  <c:v>21146</c:v>
                </c:pt>
                <c:pt idx="176">
                  <c:v>13950</c:v>
                </c:pt>
                <c:pt idx="177">
                  <c:v>7694</c:v>
                </c:pt>
                <c:pt idx="178">
                  <c:v>4487</c:v>
                </c:pt>
                <c:pt idx="179">
                  <c:v>5303</c:v>
                </c:pt>
                <c:pt idx="180">
                  <c:v>6460</c:v>
                </c:pt>
                <c:pt idx="181">
                  <c:v>4127</c:v>
                </c:pt>
                <c:pt idx="182">
                  <c:v>3583</c:v>
                </c:pt>
                <c:pt idx="183">
                  <c:v>2719</c:v>
                </c:pt>
                <c:pt idx="184">
                  <c:v>2627</c:v>
                </c:pt>
                <c:pt idx="185">
                  <c:v>2009</c:v>
                </c:pt>
                <c:pt idx="186">
                  <c:v>2414</c:v>
                </c:pt>
                <c:pt idx="187">
                  <c:v>2421</c:v>
                </c:pt>
                <c:pt idx="188">
                  <c:v>2484</c:v>
                </c:pt>
                <c:pt idx="189">
                  <c:v>3173</c:v>
                </c:pt>
                <c:pt idx="190">
                  <c:v>1928</c:v>
                </c:pt>
                <c:pt idx="191">
                  <c:v>2693</c:v>
                </c:pt>
                <c:pt idx="192">
                  <c:v>2908</c:v>
                </c:pt>
                <c:pt idx="193">
                  <c:v>6461</c:v>
                </c:pt>
                <c:pt idx="194">
                  <c:v>3880</c:v>
                </c:pt>
                <c:pt idx="195">
                  <c:v>2261</c:v>
                </c:pt>
                <c:pt idx="196">
                  <c:v>4664</c:v>
                </c:pt>
                <c:pt idx="197">
                  <c:v>2196</c:v>
                </c:pt>
                <c:pt idx="198">
                  <c:v>4283</c:v>
                </c:pt>
                <c:pt idx="199">
                  <c:v>3499</c:v>
                </c:pt>
                <c:pt idx="200">
                  <c:v>3802</c:v>
                </c:pt>
                <c:pt idx="201">
                  <c:v>2807</c:v>
                </c:pt>
                <c:pt idx="202">
                  <c:v>2124</c:v>
                </c:pt>
                <c:pt idx="203">
                  <c:v>9785</c:v>
                </c:pt>
                <c:pt idx="204">
                  <c:v>3934</c:v>
                </c:pt>
                <c:pt idx="205">
                  <c:v>2360</c:v>
                </c:pt>
                <c:pt idx="206">
                  <c:v>1533</c:v>
                </c:pt>
                <c:pt idx="207">
                  <c:v>3178</c:v>
                </c:pt>
                <c:pt idx="208">
                  <c:v>2663</c:v>
                </c:pt>
                <c:pt idx="209">
                  <c:v>2730</c:v>
                </c:pt>
                <c:pt idx="210">
                  <c:v>4046</c:v>
                </c:pt>
                <c:pt idx="211">
                  <c:v>7878</c:v>
                </c:pt>
                <c:pt idx="212">
                  <c:v>8092</c:v>
                </c:pt>
                <c:pt idx="213">
                  <c:v>17962</c:v>
                </c:pt>
                <c:pt idx="214">
                  <c:v>10420</c:v>
                </c:pt>
                <c:pt idx="215">
                  <c:v>18199</c:v>
                </c:pt>
                <c:pt idx="216">
                  <c:v>21826</c:v>
                </c:pt>
                <c:pt idx="217">
                  <c:v>16978</c:v>
                </c:pt>
                <c:pt idx="218">
                  <c:v>10086</c:v>
                </c:pt>
                <c:pt idx="219">
                  <c:v>7953</c:v>
                </c:pt>
                <c:pt idx="220">
                  <c:v>4053</c:v>
                </c:pt>
                <c:pt idx="221">
                  <c:v>3873</c:v>
                </c:pt>
                <c:pt idx="222">
                  <c:v>3521</c:v>
                </c:pt>
                <c:pt idx="223">
                  <c:v>3802</c:v>
                </c:pt>
                <c:pt idx="224">
                  <c:v>11464</c:v>
                </c:pt>
                <c:pt idx="225">
                  <c:v>10515</c:v>
                </c:pt>
                <c:pt idx="226">
                  <c:v>6569</c:v>
                </c:pt>
                <c:pt idx="227">
                  <c:v>4417</c:v>
                </c:pt>
                <c:pt idx="228">
                  <c:v>6818</c:v>
                </c:pt>
                <c:pt idx="229">
                  <c:v>8061</c:v>
                </c:pt>
                <c:pt idx="230">
                  <c:v>9234</c:v>
                </c:pt>
                <c:pt idx="231">
                  <c:v>7036</c:v>
                </c:pt>
                <c:pt idx="232">
                  <c:v>4017</c:v>
                </c:pt>
                <c:pt idx="233">
                  <c:v>4417</c:v>
                </c:pt>
                <c:pt idx="234">
                  <c:v>3471</c:v>
                </c:pt>
                <c:pt idx="235">
                  <c:v>3032</c:v>
                </c:pt>
                <c:pt idx="236">
                  <c:v>5830</c:v>
                </c:pt>
                <c:pt idx="237">
                  <c:v>6439</c:v>
                </c:pt>
                <c:pt idx="238">
                  <c:v>5639</c:v>
                </c:pt>
                <c:pt idx="239">
                  <c:v>3840</c:v>
                </c:pt>
                <c:pt idx="240">
                  <c:v>2937</c:v>
                </c:pt>
                <c:pt idx="241">
                  <c:v>17279</c:v>
                </c:pt>
                <c:pt idx="242">
                  <c:v>9721</c:v>
                </c:pt>
                <c:pt idx="243">
                  <c:v>4165</c:v>
                </c:pt>
                <c:pt idx="244">
                  <c:v>5500</c:v>
                </c:pt>
                <c:pt idx="245">
                  <c:v>5647</c:v>
                </c:pt>
                <c:pt idx="246">
                  <c:v>36547</c:v>
                </c:pt>
                <c:pt idx="247">
                  <c:v>29004</c:v>
                </c:pt>
                <c:pt idx="248">
                  <c:v>19482</c:v>
                </c:pt>
                <c:pt idx="249">
                  <c:v>15322</c:v>
                </c:pt>
                <c:pt idx="250">
                  <c:v>10270</c:v>
                </c:pt>
                <c:pt idx="251">
                  <c:v>6192</c:v>
                </c:pt>
                <c:pt idx="252">
                  <c:v>4275</c:v>
                </c:pt>
                <c:pt idx="253">
                  <c:v>3439</c:v>
                </c:pt>
                <c:pt idx="254">
                  <c:v>4626</c:v>
                </c:pt>
                <c:pt idx="255">
                  <c:v>8386</c:v>
                </c:pt>
                <c:pt idx="256">
                  <c:v>6908</c:v>
                </c:pt>
                <c:pt idx="257">
                  <c:v>14779</c:v>
                </c:pt>
                <c:pt idx="258">
                  <c:v>7805</c:v>
                </c:pt>
                <c:pt idx="259">
                  <c:v>5591</c:v>
                </c:pt>
                <c:pt idx="260">
                  <c:v>4299</c:v>
                </c:pt>
                <c:pt idx="261">
                  <c:v>7677</c:v>
                </c:pt>
                <c:pt idx="262">
                  <c:v>28607</c:v>
                </c:pt>
                <c:pt idx="263">
                  <c:v>74362</c:v>
                </c:pt>
                <c:pt idx="264">
                  <c:v>70225</c:v>
                </c:pt>
                <c:pt idx="265">
                  <c:v>44930</c:v>
                </c:pt>
                <c:pt idx="266">
                  <c:v>27460</c:v>
                </c:pt>
                <c:pt idx="267">
                  <c:v>16870</c:v>
                </c:pt>
                <c:pt idx="268">
                  <c:v>11715</c:v>
                </c:pt>
                <c:pt idx="269">
                  <c:v>11701</c:v>
                </c:pt>
                <c:pt idx="270">
                  <c:v>11205</c:v>
                </c:pt>
                <c:pt idx="271">
                  <c:v>14379</c:v>
                </c:pt>
                <c:pt idx="272">
                  <c:v>12188</c:v>
                </c:pt>
                <c:pt idx="273">
                  <c:v>31335</c:v>
                </c:pt>
                <c:pt idx="274">
                  <c:v>17190</c:v>
                </c:pt>
                <c:pt idx="275">
                  <c:v>8776</c:v>
                </c:pt>
                <c:pt idx="276">
                  <c:v>7876</c:v>
                </c:pt>
                <c:pt idx="277">
                  <c:v>5140</c:v>
                </c:pt>
                <c:pt idx="278">
                  <c:v>8887</c:v>
                </c:pt>
                <c:pt idx="279">
                  <c:v>15564</c:v>
                </c:pt>
                <c:pt idx="280">
                  <c:v>7604</c:v>
                </c:pt>
                <c:pt idx="281">
                  <c:v>7676</c:v>
                </c:pt>
                <c:pt idx="282">
                  <c:v>8721</c:v>
                </c:pt>
                <c:pt idx="283">
                  <c:v>233165</c:v>
                </c:pt>
                <c:pt idx="284">
                  <c:v>85481</c:v>
                </c:pt>
                <c:pt idx="285">
                  <c:v>30154</c:v>
                </c:pt>
                <c:pt idx="286">
                  <c:v>12811</c:v>
                </c:pt>
                <c:pt idx="287">
                  <c:v>8250</c:v>
                </c:pt>
                <c:pt idx="288">
                  <c:v>14471</c:v>
                </c:pt>
                <c:pt idx="289">
                  <c:v>13790</c:v>
                </c:pt>
                <c:pt idx="290">
                  <c:v>9150</c:v>
                </c:pt>
                <c:pt idx="291">
                  <c:v>5875</c:v>
                </c:pt>
                <c:pt idx="292">
                  <c:v>8154</c:v>
                </c:pt>
                <c:pt idx="293">
                  <c:v>7600</c:v>
                </c:pt>
                <c:pt idx="294">
                  <c:v>11296</c:v>
                </c:pt>
                <c:pt idx="295">
                  <c:v>8842</c:v>
                </c:pt>
                <c:pt idx="296">
                  <c:v>6412</c:v>
                </c:pt>
                <c:pt idx="297">
                  <c:v>4434</c:v>
                </c:pt>
                <c:pt idx="298">
                  <c:v>5652</c:v>
                </c:pt>
                <c:pt idx="299">
                  <c:v>6514</c:v>
                </c:pt>
                <c:pt idx="300">
                  <c:v>7587</c:v>
                </c:pt>
                <c:pt idx="301">
                  <c:v>14683</c:v>
                </c:pt>
                <c:pt idx="302">
                  <c:v>11657</c:v>
                </c:pt>
                <c:pt idx="303">
                  <c:v>10431</c:v>
                </c:pt>
                <c:pt idx="304">
                  <c:v>6133</c:v>
                </c:pt>
                <c:pt idx="305">
                  <c:v>8794</c:v>
                </c:pt>
                <c:pt idx="306">
                  <c:v>10440</c:v>
                </c:pt>
                <c:pt idx="307">
                  <c:v>19350</c:v>
                </c:pt>
                <c:pt idx="308">
                  <c:v>91951</c:v>
                </c:pt>
                <c:pt idx="309">
                  <c:v>34428</c:v>
                </c:pt>
                <c:pt idx="310">
                  <c:v>18053</c:v>
                </c:pt>
                <c:pt idx="311">
                  <c:v>6836</c:v>
                </c:pt>
                <c:pt idx="312">
                  <c:v>7740</c:v>
                </c:pt>
                <c:pt idx="313">
                  <c:v>9559</c:v>
                </c:pt>
                <c:pt idx="314">
                  <c:v>16997</c:v>
                </c:pt>
                <c:pt idx="315">
                  <c:v>10037</c:v>
                </c:pt>
                <c:pt idx="316">
                  <c:v>6408</c:v>
                </c:pt>
                <c:pt idx="317">
                  <c:v>6438</c:v>
                </c:pt>
                <c:pt idx="318">
                  <c:v>4382</c:v>
                </c:pt>
                <c:pt idx="319">
                  <c:v>6453</c:v>
                </c:pt>
                <c:pt idx="320">
                  <c:v>6204</c:v>
                </c:pt>
                <c:pt idx="321">
                  <c:v>6626</c:v>
                </c:pt>
                <c:pt idx="322">
                  <c:v>7278</c:v>
                </c:pt>
                <c:pt idx="323">
                  <c:v>6692</c:v>
                </c:pt>
                <c:pt idx="324">
                  <c:v>7628</c:v>
                </c:pt>
                <c:pt idx="325">
                  <c:v>5738</c:v>
                </c:pt>
                <c:pt idx="326">
                  <c:v>6350</c:v>
                </c:pt>
                <c:pt idx="327">
                  <c:v>6551</c:v>
                </c:pt>
                <c:pt idx="328">
                  <c:v>10309</c:v>
                </c:pt>
                <c:pt idx="329">
                  <c:v>8314</c:v>
                </c:pt>
                <c:pt idx="330">
                  <c:v>7117</c:v>
                </c:pt>
                <c:pt idx="331">
                  <c:v>12537</c:v>
                </c:pt>
                <c:pt idx="332">
                  <c:v>6047</c:v>
                </c:pt>
                <c:pt idx="333">
                  <c:v>6810</c:v>
                </c:pt>
                <c:pt idx="334">
                  <c:v>7999</c:v>
                </c:pt>
                <c:pt idx="335">
                  <c:v>7946</c:v>
                </c:pt>
                <c:pt idx="336">
                  <c:v>6061</c:v>
                </c:pt>
                <c:pt idx="337">
                  <c:v>5330</c:v>
                </c:pt>
                <c:pt idx="338">
                  <c:v>8253</c:v>
                </c:pt>
                <c:pt idx="339">
                  <c:v>13307</c:v>
                </c:pt>
                <c:pt idx="340">
                  <c:v>9723</c:v>
                </c:pt>
                <c:pt idx="341">
                  <c:v>10119</c:v>
                </c:pt>
                <c:pt idx="342">
                  <c:v>11973</c:v>
                </c:pt>
                <c:pt idx="343">
                  <c:v>12333</c:v>
                </c:pt>
                <c:pt idx="344">
                  <c:v>12466</c:v>
                </c:pt>
                <c:pt idx="345">
                  <c:v>9652</c:v>
                </c:pt>
                <c:pt idx="346">
                  <c:v>7201</c:v>
                </c:pt>
                <c:pt idx="347">
                  <c:v>14124</c:v>
                </c:pt>
                <c:pt idx="348">
                  <c:v>17337</c:v>
                </c:pt>
                <c:pt idx="349">
                  <c:v>11840</c:v>
                </c:pt>
                <c:pt idx="350">
                  <c:v>12615</c:v>
                </c:pt>
                <c:pt idx="351">
                  <c:v>10192</c:v>
                </c:pt>
                <c:pt idx="352">
                  <c:v>9329</c:v>
                </c:pt>
                <c:pt idx="353">
                  <c:v>9541</c:v>
                </c:pt>
                <c:pt idx="354">
                  <c:v>7159</c:v>
                </c:pt>
                <c:pt idx="355">
                  <c:v>9213</c:v>
                </c:pt>
                <c:pt idx="356">
                  <c:v>6307</c:v>
                </c:pt>
                <c:pt idx="357">
                  <c:v>6565</c:v>
                </c:pt>
                <c:pt idx="358">
                  <c:v>4003</c:v>
                </c:pt>
                <c:pt idx="359">
                  <c:v>2843</c:v>
                </c:pt>
                <c:pt idx="360">
                  <c:v>8967</c:v>
                </c:pt>
                <c:pt idx="361">
                  <c:v>7641</c:v>
                </c:pt>
                <c:pt idx="362">
                  <c:v>12643</c:v>
                </c:pt>
                <c:pt idx="363">
                  <c:v>7719</c:v>
                </c:pt>
                <c:pt idx="364">
                  <c:v>4597</c:v>
                </c:pt>
                <c:pt idx="365">
                  <c:v>10839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3F-40AF-B80E-912C536068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916264"/>
        <c:axId val="261913312"/>
      </c:lineChart>
      <c:catAx>
        <c:axId val="261916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13312"/>
        <c:crosses val="autoZero"/>
        <c:auto val="1"/>
        <c:lblAlgn val="ctr"/>
        <c:lblOffset val="100"/>
        <c:noMultiLvlLbl val="0"/>
      </c:catAx>
      <c:valAx>
        <c:axId val="26191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16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6591</c:v>
                </c:pt>
                <c:pt idx="1">
                  <c:v>1947</c:v>
                </c:pt>
                <c:pt idx="2">
                  <c:v>2433</c:v>
                </c:pt>
                <c:pt idx="3">
                  <c:v>3120</c:v>
                </c:pt>
                <c:pt idx="4">
                  <c:v>1304</c:v>
                </c:pt>
                <c:pt idx="5">
                  <c:v>2286</c:v>
                </c:pt>
                <c:pt idx="6">
                  <c:v>20576</c:v>
                </c:pt>
                <c:pt idx="7">
                  <c:v>6972</c:v>
                </c:pt>
                <c:pt idx="8">
                  <c:v>1672</c:v>
                </c:pt>
                <c:pt idx="9">
                  <c:v>3743</c:v>
                </c:pt>
                <c:pt idx="10">
                  <c:v>2123</c:v>
                </c:pt>
                <c:pt idx="11">
                  <c:v>1348</c:v>
                </c:pt>
                <c:pt idx="12">
                  <c:v>1111</c:v>
                </c:pt>
                <c:pt idx="13">
                  <c:v>1800</c:v>
                </c:pt>
                <c:pt idx="14">
                  <c:v>11878</c:v>
                </c:pt>
                <c:pt idx="15">
                  <c:v>11713</c:v>
                </c:pt>
                <c:pt idx="16">
                  <c:v>3900</c:v>
                </c:pt>
                <c:pt idx="17">
                  <c:v>3011</c:v>
                </c:pt>
                <c:pt idx="18">
                  <c:v>2014</c:v>
                </c:pt>
                <c:pt idx="19">
                  <c:v>1073</c:v>
                </c:pt>
                <c:pt idx="20">
                  <c:v>4992</c:v>
                </c:pt>
                <c:pt idx="21">
                  <c:v>2899</c:v>
                </c:pt>
                <c:pt idx="22">
                  <c:v>1308</c:v>
                </c:pt>
                <c:pt idx="23">
                  <c:v>3081</c:v>
                </c:pt>
                <c:pt idx="24">
                  <c:v>9083</c:v>
                </c:pt>
                <c:pt idx="25">
                  <c:v>3092</c:v>
                </c:pt>
                <c:pt idx="26">
                  <c:v>2968</c:v>
                </c:pt>
                <c:pt idx="27">
                  <c:v>5307</c:v>
                </c:pt>
                <c:pt idx="28">
                  <c:v>46232</c:v>
                </c:pt>
                <c:pt idx="29">
                  <c:v>35756</c:v>
                </c:pt>
                <c:pt idx="30">
                  <c:v>5089</c:v>
                </c:pt>
                <c:pt idx="31">
                  <c:v>1761</c:v>
                </c:pt>
                <c:pt idx="32">
                  <c:v>2461</c:v>
                </c:pt>
                <c:pt idx="33">
                  <c:v>2274</c:v>
                </c:pt>
                <c:pt idx="34">
                  <c:v>2053</c:v>
                </c:pt>
                <c:pt idx="35">
                  <c:v>28703</c:v>
                </c:pt>
                <c:pt idx="36">
                  <c:v>9423</c:v>
                </c:pt>
                <c:pt idx="37">
                  <c:v>3179</c:v>
                </c:pt>
                <c:pt idx="38">
                  <c:v>4055</c:v>
                </c:pt>
                <c:pt idx="39">
                  <c:v>6626</c:v>
                </c:pt>
                <c:pt idx="40">
                  <c:v>2746</c:v>
                </c:pt>
                <c:pt idx="41">
                  <c:v>1250</c:v>
                </c:pt>
                <c:pt idx="42">
                  <c:v>27607</c:v>
                </c:pt>
                <c:pt idx="43">
                  <c:v>11721</c:v>
                </c:pt>
                <c:pt idx="44">
                  <c:v>17556</c:v>
                </c:pt>
                <c:pt idx="45">
                  <c:v>47702</c:v>
                </c:pt>
                <c:pt idx="46">
                  <c:v>37228</c:v>
                </c:pt>
                <c:pt idx="47">
                  <c:v>7183</c:v>
                </c:pt>
                <c:pt idx="48">
                  <c:v>2434</c:v>
                </c:pt>
                <c:pt idx="49">
                  <c:v>1299</c:v>
                </c:pt>
                <c:pt idx="50">
                  <c:v>1856</c:v>
                </c:pt>
                <c:pt idx="51">
                  <c:v>1981</c:v>
                </c:pt>
                <c:pt idx="52">
                  <c:v>2754</c:v>
                </c:pt>
                <c:pt idx="53">
                  <c:v>891</c:v>
                </c:pt>
                <c:pt idx="54">
                  <c:v>1080</c:v>
                </c:pt>
                <c:pt idx="55">
                  <c:v>1161</c:v>
                </c:pt>
                <c:pt idx="56">
                  <c:v>1707</c:v>
                </c:pt>
                <c:pt idx="57">
                  <c:v>793</c:v>
                </c:pt>
                <c:pt idx="58">
                  <c:v>505</c:v>
                </c:pt>
                <c:pt idx="59">
                  <c:v>5429</c:v>
                </c:pt>
                <c:pt idx="60">
                  <c:v>1773</c:v>
                </c:pt>
                <c:pt idx="61">
                  <c:v>2269</c:v>
                </c:pt>
                <c:pt idx="62">
                  <c:v>2957</c:v>
                </c:pt>
                <c:pt idx="63">
                  <c:v>29905</c:v>
                </c:pt>
                <c:pt idx="64">
                  <c:v>9784</c:v>
                </c:pt>
                <c:pt idx="65">
                  <c:v>4754</c:v>
                </c:pt>
                <c:pt idx="66">
                  <c:v>4724</c:v>
                </c:pt>
                <c:pt idx="67">
                  <c:v>3223</c:v>
                </c:pt>
                <c:pt idx="68">
                  <c:v>2600</c:v>
                </c:pt>
                <c:pt idx="69">
                  <c:v>2532</c:v>
                </c:pt>
                <c:pt idx="70">
                  <c:v>24909</c:v>
                </c:pt>
                <c:pt idx="71">
                  <c:v>17333</c:v>
                </c:pt>
                <c:pt idx="72">
                  <c:v>17915</c:v>
                </c:pt>
                <c:pt idx="73">
                  <c:v>12348</c:v>
                </c:pt>
                <c:pt idx="74">
                  <c:v>9784</c:v>
                </c:pt>
                <c:pt idx="75">
                  <c:v>10285</c:v>
                </c:pt>
                <c:pt idx="76">
                  <c:v>11352</c:v>
                </c:pt>
                <c:pt idx="77">
                  <c:v>30912</c:v>
                </c:pt>
                <c:pt idx="78">
                  <c:v>13186</c:v>
                </c:pt>
                <c:pt idx="79">
                  <c:v>15319</c:v>
                </c:pt>
                <c:pt idx="80">
                  <c:v>7991</c:v>
                </c:pt>
                <c:pt idx="81">
                  <c:v>6568</c:v>
                </c:pt>
                <c:pt idx="82">
                  <c:v>3098</c:v>
                </c:pt>
                <c:pt idx="83">
                  <c:v>3953</c:v>
                </c:pt>
                <c:pt idx="84">
                  <c:v>3973</c:v>
                </c:pt>
                <c:pt idx="85">
                  <c:v>1325</c:v>
                </c:pt>
                <c:pt idx="86">
                  <c:v>5347</c:v>
                </c:pt>
                <c:pt idx="87">
                  <c:v>4770</c:v>
                </c:pt>
                <c:pt idx="88">
                  <c:v>4605</c:v>
                </c:pt>
                <c:pt idx="89">
                  <c:v>4136</c:v>
                </c:pt>
                <c:pt idx="90">
                  <c:v>2290</c:v>
                </c:pt>
                <c:pt idx="91">
                  <c:v>13637</c:v>
                </c:pt>
                <c:pt idx="92">
                  <c:v>6939</c:v>
                </c:pt>
                <c:pt idx="93">
                  <c:v>13976</c:v>
                </c:pt>
                <c:pt idx="94">
                  <c:v>9122</c:v>
                </c:pt>
                <c:pt idx="95">
                  <c:v>3565</c:v>
                </c:pt>
                <c:pt idx="96">
                  <c:v>1391</c:v>
                </c:pt>
                <c:pt idx="97">
                  <c:v>4575</c:v>
                </c:pt>
                <c:pt idx="98">
                  <c:v>26708</c:v>
                </c:pt>
                <c:pt idx="99">
                  <c:v>8784</c:v>
                </c:pt>
                <c:pt idx="100">
                  <c:v>7468</c:v>
                </c:pt>
                <c:pt idx="101">
                  <c:v>8951</c:v>
                </c:pt>
                <c:pt idx="102">
                  <c:v>4111</c:v>
                </c:pt>
                <c:pt idx="103">
                  <c:v>3706</c:v>
                </c:pt>
                <c:pt idx="104">
                  <c:v>4684</c:v>
                </c:pt>
                <c:pt idx="105">
                  <c:v>26318</c:v>
                </c:pt>
                <c:pt idx="106">
                  <c:v>8730</c:v>
                </c:pt>
                <c:pt idx="107">
                  <c:v>4136</c:v>
                </c:pt>
                <c:pt idx="108">
                  <c:v>4463</c:v>
                </c:pt>
                <c:pt idx="109">
                  <c:v>3305</c:v>
                </c:pt>
                <c:pt idx="110">
                  <c:v>2116</c:v>
                </c:pt>
                <c:pt idx="111">
                  <c:v>2481</c:v>
                </c:pt>
                <c:pt idx="112">
                  <c:v>17467</c:v>
                </c:pt>
                <c:pt idx="113">
                  <c:v>5885</c:v>
                </c:pt>
                <c:pt idx="114">
                  <c:v>4718</c:v>
                </c:pt>
                <c:pt idx="115">
                  <c:v>16079</c:v>
                </c:pt>
                <c:pt idx="116">
                  <c:v>5190</c:v>
                </c:pt>
                <c:pt idx="117">
                  <c:v>6081</c:v>
                </c:pt>
                <c:pt idx="118">
                  <c:v>4375</c:v>
                </c:pt>
                <c:pt idx="119">
                  <c:v>21608</c:v>
                </c:pt>
                <c:pt idx="120">
                  <c:v>7760</c:v>
                </c:pt>
                <c:pt idx="121">
                  <c:v>2097</c:v>
                </c:pt>
                <c:pt idx="122">
                  <c:v>3651</c:v>
                </c:pt>
                <c:pt idx="123">
                  <c:v>19204</c:v>
                </c:pt>
                <c:pt idx="124">
                  <c:v>5087</c:v>
                </c:pt>
                <c:pt idx="125">
                  <c:v>8781</c:v>
                </c:pt>
                <c:pt idx="126">
                  <c:v>4470</c:v>
                </c:pt>
                <c:pt idx="127">
                  <c:v>5709</c:v>
                </c:pt>
                <c:pt idx="128">
                  <c:v>10087</c:v>
                </c:pt>
                <c:pt idx="129">
                  <c:v>5267</c:v>
                </c:pt>
                <c:pt idx="130">
                  <c:v>2746</c:v>
                </c:pt>
                <c:pt idx="131">
                  <c:v>3623</c:v>
                </c:pt>
                <c:pt idx="132">
                  <c:v>3496</c:v>
                </c:pt>
                <c:pt idx="133">
                  <c:v>7703</c:v>
                </c:pt>
                <c:pt idx="134">
                  <c:v>12354</c:v>
                </c:pt>
                <c:pt idx="135">
                  <c:v>11634</c:v>
                </c:pt>
                <c:pt idx="136">
                  <c:v>17713</c:v>
                </c:pt>
                <c:pt idx="137">
                  <c:v>6463</c:v>
                </c:pt>
                <c:pt idx="138">
                  <c:v>8718</c:v>
                </c:pt>
                <c:pt idx="139">
                  <c:v>6713</c:v>
                </c:pt>
                <c:pt idx="140">
                  <c:v>43100</c:v>
                </c:pt>
                <c:pt idx="141">
                  <c:v>27426</c:v>
                </c:pt>
                <c:pt idx="142">
                  <c:v>20350</c:v>
                </c:pt>
                <c:pt idx="143">
                  <c:v>17356</c:v>
                </c:pt>
                <c:pt idx="144">
                  <c:v>25117</c:v>
                </c:pt>
                <c:pt idx="145">
                  <c:v>18730</c:v>
                </c:pt>
                <c:pt idx="146">
                  <c:v>12503</c:v>
                </c:pt>
                <c:pt idx="147">
                  <c:v>12457</c:v>
                </c:pt>
                <c:pt idx="148">
                  <c:v>7228</c:v>
                </c:pt>
                <c:pt idx="149">
                  <c:v>14348</c:v>
                </c:pt>
                <c:pt idx="150">
                  <c:v>14195</c:v>
                </c:pt>
                <c:pt idx="151">
                  <c:v>5049</c:v>
                </c:pt>
                <c:pt idx="152">
                  <c:v>6756</c:v>
                </c:pt>
                <c:pt idx="153">
                  <c:v>14729</c:v>
                </c:pt>
                <c:pt idx="154">
                  <c:v>8472</c:v>
                </c:pt>
                <c:pt idx="155">
                  <c:v>7342</c:v>
                </c:pt>
                <c:pt idx="156">
                  <c:v>15793</c:v>
                </c:pt>
                <c:pt idx="157">
                  <c:v>8621</c:v>
                </c:pt>
                <c:pt idx="158">
                  <c:v>3991</c:v>
                </c:pt>
                <c:pt idx="159">
                  <c:v>5774</c:v>
                </c:pt>
                <c:pt idx="160">
                  <c:v>4078</c:v>
                </c:pt>
                <c:pt idx="161">
                  <c:v>4414</c:v>
                </c:pt>
                <c:pt idx="162">
                  <c:v>2355</c:v>
                </c:pt>
                <c:pt idx="163">
                  <c:v>13626</c:v>
                </c:pt>
                <c:pt idx="164">
                  <c:v>4693</c:v>
                </c:pt>
                <c:pt idx="165">
                  <c:v>5852</c:v>
                </c:pt>
                <c:pt idx="166">
                  <c:v>6126</c:v>
                </c:pt>
                <c:pt idx="167">
                  <c:v>5435</c:v>
                </c:pt>
                <c:pt idx="168">
                  <c:v>11610</c:v>
                </c:pt>
                <c:pt idx="169">
                  <c:v>7660</c:v>
                </c:pt>
                <c:pt idx="170">
                  <c:v>6602</c:v>
                </c:pt>
                <c:pt idx="171">
                  <c:v>4395</c:v>
                </c:pt>
                <c:pt idx="172">
                  <c:v>57463</c:v>
                </c:pt>
                <c:pt idx="173">
                  <c:v>183484</c:v>
                </c:pt>
                <c:pt idx="174">
                  <c:v>107180</c:v>
                </c:pt>
                <c:pt idx="175">
                  <c:v>89971</c:v>
                </c:pt>
                <c:pt idx="176">
                  <c:v>53581</c:v>
                </c:pt>
                <c:pt idx="177">
                  <c:v>32342</c:v>
                </c:pt>
                <c:pt idx="178">
                  <c:v>15086</c:v>
                </c:pt>
                <c:pt idx="179">
                  <c:v>19665</c:v>
                </c:pt>
                <c:pt idx="180">
                  <c:v>24326</c:v>
                </c:pt>
                <c:pt idx="181">
                  <c:v>15055</c:v>
                </c:pt>
                <c:pt idx="182">
                  <c:v>11950</c:v>
                </c:pt>
                <c:pt idx="183">
                  <c:v>6031</c:v>
                </c:pt>
                <c:pt idx="184">
                  <c:v>7052</c:v>
                </c:pt>
                <c:pt idx="185">
                  <c:v>7153</c:v>
                </c:pt>
                <c:pt idx="186">
                  <c:v>8066</c:v>
                </c:pt>
                <c:pt idx="187">
                  <c:v>5494</c:v>
                </c:pt>
                <c:pt idx="188">
                  <c:v>7299</c:v>
                </c:pt>
                <c:pt idx="189">
                  <c:v>9524</c:v>
                </c:pt>
                <c:pt idx="190">
                  <c:v>6299</c:v>
                </c:pt>
                <c:pt idx="191">
                  <c:v>9322</c:v>
                </c:pt>
                <c:pt idx="192">
                  <c:v>10507</c:v>
                </c:pt>
                <c:pt idx="193">
                  <c:v>21766</c:v>
                </c:pt>
                <c:pt idx="194">
                  <c:v>15859</c:v>
                </c:pt>
                <c:pt idx="195">
                  <c:v>8549</c:v>
                </c:pt>
                <c:pt idx="196">
                  <c:v>15296</c:v>
                </c:pt>
                <c:pt idx="197">
                  <c:v>5830</c:v>
                </c:pt>
                <c:pt idx="198">
                  <c:v>10979</c:v>
                </c:pt>
                <c:pt idx="199">
                  <c:v>7186</c:v>
                </c:pt>
                <c:pt idx="200">
                  <c:v>7997</c:v>
                </c:pt>
                <c:pt idx="201">
                  <c:v>7827</c:v>
                </c:pt>
                <c:pt idx="202">
                  <c:v>6038</c:v>
                </c:pt>
                <c:pt idx="203">
                  <c:v>35560</c:v>
                </c:pt>
                <c:pt idx="204">
                  <c:v>12749</c:v>
                </c:pt>
                <c:pt idx="205">
                  <c:v>8985</c:v>
                </c:pt>
                <c:pt idx="206">
                  <c:v>3885</c:v>
                </c:pt>
                <c:pt idx="207">
                  <c:v>6901</c:v>
                </c:pt>
                <c:pt idx="208">
                  <c:v>7241</c:v>
                </c:pt>
                <c:pt idx="209">
                  <c:v>7479</c:v>
                </c:pt>
                <c:pt idx="210">
                  <c:v>12516</c:v>
                </c:pt>
                <c:pt idx="211">
                  <c:v>22835</c:v>
                </c:pt>
                <c:pt idx="212">
                  <c:v>27509</c:v>
                </c:pt>
                <c:pt idx="213">
                  <c:v>51974</c:v>
                </c:pt>
                <c:pt idx="214">
                  <c:v>27098</c:v>
                </c:pt>
                <c:pt idx="215">
                  <c:v>56175</c:v>
                </c:pt>
                <c:pt idx="216">
                  <c:v>63470</c:v>
                </c:pt>
                <c:pt idx="217">
                  <c:v>50352</c:v>
                </c:pt>
                <c:pt idx="218">
                  <c:v>31460</c:v>
                </c:pt>
                <c:pt idx="219">
                  <c:v>24600</c:v>
                </c:pt>
                <c:pt idx="220">
                  <c:v>14086</c:v>
                </c:pt>
                <c:pt idx="221">
                  <c:v>15203</c:v>
                </c:pt>
                <c:pt idx="222">
                  <c:v>13090</c:v>
                </c:pt>
                <c:pt idx="223">
                  <c:v>14081</c:v>
                </c:pt>
                <c:pt idx="224">
                  <c:v>31088</c:v>
                </c:pt>
                <c:pt idx="225">
                  <c:v>26424</c:v>
                </c:pt>
                <c:pt idx="226">
                  <c:v>21972</c:v>
                </c:pt>
                <c:pt idx="227">
                  <c:v>15814</c:v>
                </c:pt>
                <c:pt idx="228">
                  <c:v>21297</c:v>
                </c:pt>
                <c:pt idx="229">
                  <c:v>21160</c:v>
                </c:pt>
                <c:pt idx="230">
                  <c:v>25062</c:v>
                </c:pt>
                <c:pt idx="231">
                  <c:v>19387</c:v>
                </c:pt>
                <c:pt idx="232">
                  <c:v>12192</c:v>
                </c:pt>
                <c:pt idx="233">
                  <c:v>13203</c:v>
                </c:pt>
                <c:pt idx="234">
                  <c:v>10764</c:v>
                </c:pt>
                <c:pt idx="235">
                  <c:v>10055</c:v>
                </c:pt>
                <c:pt idx="236">
                  <c:v>16436</c:v>
                </c:pt>
                <c:pt idx="237">
                  <c:v>19114</c:v>
                </c:pt>
                <c:pt idx="238">
                  <c:v>13960</c:v>
                </c:pt>
                <c:pt idx="239">
                  <c:v>9341</c:v>
                </c:pt>
                <c:pt idx="240">
                  <c:v>9201</c:v>
                </c:pt>
                <c:pt idx="241">
                  <c:v>29241</c:v>
                </c:pt>
                <c:pt idx="242">
                  <c:v>18588</c:v>
                </c:pt>
                <c:pt idx="243">
                  <c:v>14085</c:v>
                </c:pt>
                <c:pt idx="244">
                  <c:v>14401</c:v>
                </c:pt>
                <c:pt idx="245">
                  <c:v>13664</c:v>
                </c:pt>
                <c:pt idx="246">
                  <c:v>92704</c:v>
                </c:pt>
                <c:pt idx="247">
                  <c:v>73678</c:v>
                </c:pt>
                <c:pt idx="248">
                  <c:v>53629</c:v>
                </c:pt>
                <c:pt idx="249">
                  <c:v>36729</c:v>
                </c:pt>
                <c:pt idx="250">
                  <c:v>32659</c:v>
                </c:pt>
                <c:pt idx="251">
                  <c:v>17585</c:v>
                </c:pt>
                <c:pt idx="252">
                  <c:v>13478</c:v>
                </c:pt>
                <c:pt idx="253">
                  <c:v>8261</c:v>
                </c:pt>
                <c:pt idx="254">
                  <c:v>9173</c:v>
                </c:pt>
                <c:pt idx="255">
                  <c:v>25448</c:v>
                </c:pt>
                <c:pt idx="256">
                  <c:v>19547</c:v>
                </c:pt>
                <c:pt idx="257">
                  <c:v>44675</c:v>
                </c:pt>
                <c:pt idx="258">
                  <c:v>22617</c:v>
                </c:pt>
                <c:pt idx="259">
                  <c:v>15196</c:v>
                </c:pt>
                <c:pt idx="260">
                  <c:v>10326</c:v>
                </c:pt>
                <c:pt idx="261">
                  <c:v>22232</c:v>
                </c:pt>
                <c:pt idx="262">
                  <c:v>95901</c:v>
                </c:pt>
                <c:pt idx="263">
                  <c:v>224705</c:v>
                </c:pt>
                <c:pt idx="264">
                  <c:v>209385</c:v>
                </c:pt>
                <c:pt idx="265">
                  <c:v>131272</c:v>
                </c:pt>
                <c:pt idx="266">
                  <c:v>87124</c:v>
                </c:pt>
                <c:pt idx="267">
                  <c:v>50242</c:v>
                </c:pt>
                <c:pt idx="268">
                  <c:v>35173</c:v>
                </c:pt>
                <c:pt idx="269">
                  <c:v>35587</c:v>
                </c:pt>
                <c:pt idx="270">
                  <c:v>31115</c:v>
                </c:pt>
                <c:pt idx="271">
                  <c:v>43457</c:v>
                </c:pt>
                <c:pt idx="272">
                  <c:v>32121</c:v>
                </c:pt>
                <c:pt idx="273">
                  <c:v>88940</c:v>
                </c:pt>
                <c:pt idx="274">
                  <c:v>47592</c:v>
                </c:pt>
                <c:pt idx="275">
                  <c:v>22291</c:v>
                </c:pt>
                <c:pt idx="276">
                  <c:v>20674</c:v>
                </c:pt>
                <c:pt idx="277">
                  <c:v>12441</c:v>
                </c:pt>
                <c:pt idx="278">
                  <c:v>27173</c:v>
                </c:pt>
                <c:pt idx="279">
                  <c:v>42194</c:v>
                </c:pt>
                <c:pt idx="280">
                  <c:v>30862</c:v>
                </c:pt>
                <c:pt idx="281">
                  <c:v>24149</c:v>
                </c:pt>
                <c:pt idx="282">
                  <c:v>24692</c:v>
                </c:pt>
                <c:pt idx="283">
                  <c:v>47001</c:v>
                </c:pt>
                <c:pt idx="284">
                  <c:v>195677</c:v>
                </c:pt>
                <c:pt idx="285">
                  <c:v>86211</c:v>
                </c:pt>
                <c:pt idx="286">
                  <c:v>41305</c:v>
                </c:pt>
                <c:pt idx="287">
                  <c:v>23137</c:v>
                </c:pt>
                <c:pt idx="288">
                  <c:v>34837</c:v>
                </c:pt>
                <c:pt idx="289">
                  <c:v>43851</c:v>
                </c:pt>
                <c:pt idx="290">
                  <c:v>27597</c:v>
                </c:pt>
                <c:pt idx="291">
                  <c:v>16476</c:v>
                </c:pt>
                <c:pt idx="292">
                  <c:v>25613</c:v>
                </c:pt>
                <c:pt idx="293">
                  <c:v>23157</c:v>
                </c:pt>
                <c:pt idx="294">
                  <c:v>31221</c:v>
                </c:pt>
                <c:pt idx="295">
                  <c:v>24941</c:v>
                </c:pt>
                <c:pt idx="296">
                  <c:v>18025</c:v>
                </c:pt>
                <c:pt idx="297">
                  <c:v>13970</c:v>
                </c:pt>
                <c:pt idx="298">
                  <c:v>11700</c:v>
                </c:pt>
                <c:pt idx="299">
                  <c:v>17593</c:v>
                </c:pt>
                <c:pt idx="300">
                  <c:v>21645</c:v>
                </c:pt>
                <c:pt idx="301">
                  <c:v>41900</c:v>
                </c:pt>
                <c:pt idx="302">
                  <c:v>37947</c:v>
                </c:pt>
                <c:pt idx="303">
                  <c:v>34662</c:v>
                </c:pt>
                <c:pt idx="304">
                  <c:v>18672</c:v>
                </c:pt>
                <c:pt idx="305">
                  <c:v>36102</c:v>
                </c:pt>
                <c:pt idx="306">
                  <c:v>30973</c:v>
                </c:pt>
                <c:pt idx="307">
                  <c:v>69304</c:v>
                </c:pt>
                <c:pt idx="308">
                  <c:v>294885</c:v>
                </c:pt>
                <c:pt idx="309">
                  <c:v>100525</c:v>
                </c:pt>
                <c:pt idx="310">
                  <c:v>40775</c:v>
                </c:pt>
                <c:pt idx="311">
                  <c:v>18081</c:v>
                </c:pt>
                <c:pt idx="312">
                  <c:v>15630</c:v>
                </c:pt>
                <c:pt idx="313">
                  <c:v>19850</c:v>
                </c:pt>
                <c:pt idx="314">
                  <c:v>26153</c:v>
                </c:pt>
                <c:pt idx="315">
                  <c:v>30130</c:v>
                </c:pt>
                <c:pt idx="316">
                  <c:v>17578</c:v>
                </c:pt>
                <c:pt idx="317">
                  <c:v>21647</c:v>
                </c:pt>
                <c:pt idx="318">
                  <c:v>12397</c:v>
                </c:pt>
                <c:pt idx="319">
                  <c:v>15554</c:v>
                </c:pt>
                <c:pt idx="320">
                  <c:v>16278</c:v>
                </c:pt>
                <c:pt idx="321">
                  <c:v>23508</c:v>
                </c:pt>
                <c:pt idx="322">
                  <c:v>23902</c:v>
                </c:pt>
                <c:pt idx="323">
                  <c:v>24433</c:v>
                </c:pt>
                <c:pt idx="324">
                  <c:v>26174</c:v>
                </c:pt>
                <c:pt idx="325">
                  <c:v>20058</c:v>
                </c:pt>
                <c:pt idx="326">
                  <c:v>20134</c:v>
                </c:pt>
                <c:pt idx="327">
                  <c:v>19606</c:v>
                </c:pt>
                <c:pt idx="328">
                  <c:v>42864</c:v>
                </c:pt>
                <c:pt idx="329">
                  <c:v>34658</c:v>
                </c:pt>
                <c:pt idx="330">
                  <c:v>25243</c:v>
                </c:pt>
                <c:pt idx="331">
                  <c:v>42050</c:v>
                </c:pt>
                <c:pt idx="332">
                  <c:v>19502</c:v>
                </c:pt>
                <c:pt idx="333">
                  <c:v>24847</c:v>
                </c:pt>
                <c:pt idx="334">
                  <c:v>14724</c:v>
                </c:pt>
                <c:pt idx="335">
                  <c:v>13696</c:v>
                </c:pt>
                <c:pt idx="336">
                  <c:v>16964</c:v>
                </c:pt>
                <c:pt idx="337">
                  <c:v>21327</c:v>
                </c:pt>
                <c:pt idx="338">
                  <c:v>18875</c:v>
                </c:pt>
                <c:pt idx="339">
                  <c:v>31892</c:v>
                </c:pt>
                <c:pt idx="340">
                  <c:v>26077</c:v>
                </c:pt>
                <c:pt idx="341">
                  <c:v>27907</c:v>
                </c:pt>
                <c:pt idx="342">
                  <c:v>40985</c:v>
                </c:pt>
                <c:pt idx="343">
                  <c:v>41749</c:v>
                </c:pt>
                <c:pt idx="344">
                  <c:v>44089</c:v>
                </c:pt>
                <c:pt idx="345">
                  <c:v>33198</c:v>
                </c:pt>
                <c:pt idx="346">
                  <c:v>23080</c:v>
                </c:pt>
                <c:pt idx="347">
                  <c:v>40260</c:v>
                </c:pt>
                <c:pt idx="348">
                  <c:v>50883</c:v>
                </c:pt>
                <c:pt idx="349">
                  <c:v>33814</c:v>
                </c:pt>
                <c:pt idx="350">
                  <c:v>37532</c:v>
                </c:pt>
                <c:pt idx="351">
                  <c:v>30185</c:v>
                </c:pt>
                <c:pt idx="352">
                  <c:v>29082</c:v>
                </c:pt>
                <c:pt idx="353">
                  <c:v>33564</c:v>
                </c:pt>
                <c:pt idx="354">
                  <c:v>23072</c:v>
                </c:pt>
                <c:pt idx="355">
                  <c:v>23387</c:v>
                </c:pt>
                <c:pt idx="356">
                  <c:v>19163</c:v>
                </c:pt>
                <c:pt idx="357">
                  <c:v>15687</c:v>
                </c:pt>
                <c:pt idx="358">
                  <c:v>10647</c:v>
                </c:pt>
                <c:pt idx="359">
                  <c:v>8601</c:v>
                </c:pt>
                <c:pt idx="360">
                  <c:v>10787</c:v>
                </c:pt>
                <c:pt idx="361">
                  <c:v>15618</c:v>
                </c:pt>
                <c:pt idx="362">
                  <c:v>33178</c:v>
                </c:pt>
                <c:pt idx="363">
                  <c:v>24355</c:v>
                </c:pt>
                <c:pt idx="364">
                  <c:v>13556</c:v>
                </c:pt>
                <c:pt idx="365">
                  <c:v>12252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BC-4724-9136-8DF53F0ED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915280"/>
        <c:axId val="261913968"/>
      </c:lineChart>
      <c:catAx>
        <c:axId val="26191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13968"/>
        <c:crosses val="autoZero"/>
        <c:auto val="1"/>
        <c:lblAlgn val="ctr"/>
        <c:lblOffset val="100"/>
        <c:noMultiLvlLbl val="0"/>
      </c:catAx>
      <c:valAx>
        <c:axId val="26191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1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10-400A-A6B4-2B54FDF9E7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10-400A-A6B4-2B54FDF9E7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10-400A-A6B4-2B54FDF9E7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10-400A-A6B4-2B54FDF9E75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10-400A-A6B4-2B54FDF9E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1388800"/>
        <c:axId val="261390440"/>
      </c:barChart>
      <c:catAx>
        <c:axId val="26138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390440"/>
        <c:crosses val="autoZero"/>
        <c:auto val="1"/>
        <c:lblAlgn val="ctr"/>
        <c:lblOffset val="100"/>
        <c:noMultiLvlLbl val="0"/>
      </c:catAx>
      <c:valAx>
        <c:axId val="26139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38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02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9419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326015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270178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75854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30811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2321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46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8744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729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6746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604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526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063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9903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939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6649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163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6065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498907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807846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95376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66846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25952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12701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414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6029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522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3779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299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5788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0336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97241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4748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8548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3829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267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1506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9499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01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9647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721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3770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947703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116379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228490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23278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191062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5341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942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73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37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172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252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9045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532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0173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129170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716115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161237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84514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27835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009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463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963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507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617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82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8884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478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7714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839557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638904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60375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15788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60889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927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497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9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69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93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79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- 2016-08-12 15:30:00</a:t>
                      </a:r>
                      <a:r>
                        <a:rPr lang="de-DE" sz="1000"/>
                        <a:t>
Norddeutsche Liebe!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4256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370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5962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451376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7172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3080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914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63472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92519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6693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582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- 2016-09-06 10:30:00</a:t>
                      </a:r>
                      <a:r>
                        <a:rPr lang="de-DE" sz="1000"/>
                        <a:t>
Unverschämt!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971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- 2016-12-31 12:34:28</a:t>
                      </a:r>
                      <a:r>
                        <a:rPr lang="de-DE" sz="1000"/>
                        <a:t>
Die Witwe des XXL-Ostfriesen ist leicht verletzt.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914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19:00:00</a:t>
                      </a:r>
                      <a:r>
                        <a:rPr lang="de-DE" sz="1000"/>
                        <a:t>
Mit Eigenmarken können Sie viel Geld sparen.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607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- 2016-12-05 10:20:09</a:t>
                      </a:r>
                      <a:r>
                        <a:rPr lang="de-DE" sz="1000"/>
                        <a:t>
Unsere Moderatorin Judith Rakers ist eben ein echtes Improvisationstalent!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984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- 2016-02-09 08:00:00</a:t>
                      </a:r>
                      <a:r>
                        <a:rPr lang="de-DE" sz="1000"/>
                        <a:t>
Nur ein Waschmittel entfernte fast alle Flecken.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6689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41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6534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20604463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431578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11511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12835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546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450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1506670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2801148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06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419410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783098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2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312937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790307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781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247038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94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5757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37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3078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41447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434587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8640585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4998240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6779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171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- 2016-11-01 08:58:39</a:t>
                      </a:r>
                      <a:r>
                        <a:rPr lang="de-DE" sz="1000"/>
                        <a:t>
Und wie war Ihr Halloween so?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73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- 2016-10-29 14:25:19</a:t>
                      </a:r>
                      <a:r>
                        <a:rPr lang="de-DE" sz="1000"/>
                        <a:t>
Ein langes Schiffstau! Aber ob das was wird...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115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- 2016-07-22 10:46:30</a:t>
                      </a:r>
                      <a:r>
                        <a:rPr lang="de-DE" sz="1000"/>
                        <a:t>
Wir im Norden mögen ja eher Naturschönheiten.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62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- 2016-11-19 19:11:31</a:t>
                      </a:r>
                      <a:r>
                        <a:rPr lang="de-DE" sz="1000"/>
                        <a:t>
Wenn es zu Hause mal wieder eine Diskussion gibt...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656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21:08:00</a:t>
                      </a:r>
                      <a:r>
                        <a:rPr lang="de-DE" sz="1000"/>
                        <a:t>
Zum Tod von Tamme Hanken: Der erste Bericht über den XXL-Ostfriesen bei "Hallo Niedersachsen".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27876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2344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54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1661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752373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9026690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66772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226709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63536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2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- 2016-05-03 14:00:36</a:t>
                      </a:r>
                      <a:r>
                        <a:rPr lang="de-DE" sz="1000"/>
                        <a:t>
Am Tag der Pressefreiheit streamen wir live aus verschiedenen Redaktionen im NDR. Jetzt: Im Schnitt entsteht ein Bericht für die Sendung “Visite“ heute abend.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12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- 2016-07-24 19:30:00</a:t>
                      </a:r>
                      <a:r>
                        <a:rPr lang="en-US" sz="1000"/>
                        <a:t>
Hefte raus! Test! Heute Abend kommt das Team "Fernsehen" um Hubertus Meyer Burckhardt, Linda Zervakis, Ben Becker und Anke Harnack ganz schön ins Schwitzen. "Die Superpauker" mit Elton, um 22:45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171705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16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- 2016-05-27 13:00:00</a:t>
                      </a:r>
                      <a:r>
                        <a:rPr lang="en-US" sz="1000"/>
                        <a:t>
Betreutes Senden mit Bettina und Bommes. Betreut werden heute: Matze Knop, Jutta Speidel, Mareile Höppner, Bosse, Till Demtroeder - official Fanpage, Piet Klocke, Lukas Irmler (Slackliner) – und der Schlafforscher Dr. Michael Feld. Um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656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- 2016-01-29 15:00:01</a:t>
                      </a:r>
                      <a:r>
                        <a:rPr lang="de-DE" sz="1000"/>
                        <a:t>
Das Wichtigste aus Ihrer Region:
- Fliegerbombe aus dem Zweiten Weltkrieg entschärft
- Lückenhaftes Busnetz in Mecklenburg-Vorpommern
- Konzertsaal in Lübeck wird saniert
Seien Sie schnell informiert bei NDR Aktuell um 16:00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097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- 2016-12-16 18:00:01</a:t>
                      </a:r>
                      <a:r>
                        <a:rPr lang="en-US" sz="1000"/>
                        <a:t>
Barbara und Hubertus begrüßen Heike Makatsch, Samuel Koch, Sarah Elena Timpe, Oliver Berben, Ferdinand von Schirach, Alexander Herrmann, Jonas Kaufmann, Victoria Swarovski und Jörg Knör.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1447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112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1527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822476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09348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1259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1534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7734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2947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5929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2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4938575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83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1978581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645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1558215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288306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83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1577682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33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576685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922473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7237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018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166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3696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521112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57051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3256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01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1786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666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10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382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25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242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1316972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0389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312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8319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945300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041674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10367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96070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2715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7216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84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- 2016-04-28 18:15:13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19366.7%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355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- 2016-01-15 10:26:46</a:t>
                      </a:r>
                      <a:r>
                        <a:rPr lang="de-DE" sz="1000"/>
                        <a:t>
Iss Besser! mit Tarik Rose, Sonntags um 16:30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17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- 2016-10-07 10:38:13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0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- 2016-01-21 19:23:45</a:t>
                      </a:r>
                      <a:r>
                        <a:rPr lang="de-DE" sz="1000"/>
                        <a:t>
#IssBesser mit Tarik Rose Sonntags um 16:30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00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- 2016-06-27 15:00:00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7398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590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8783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663802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9723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12570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63737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1965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2570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070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- 2016-03-23 10:00:06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556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- 2016-11-16 20:12:58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- 2016-06-02 17:45:54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77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- 2016-02-15 19:04:59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91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17:00:02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9673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13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8741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1878857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90438176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53763973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3403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636119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4059974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4673527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77042047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8709216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6879756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7671624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6792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158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495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40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318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36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5769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6911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2732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004061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57813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70174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8833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2029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18396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5595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426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9105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822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46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64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24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462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- 2016-07-29 16:00:00</a:t>
                      </a:r>
                      <a:r>
                        <a:rPr lang="de-DE" sz="1000"/>
                        <a:t>
Das Beste am Norden #2....Wochenendeeee! Anneke Kim Sarnau hat einen guten Partytipp für den Norden.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5125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9493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1225</Words>
  <Application>Microsoft Office PowerPoint</Application>
  <PresentationFormat>On-screen Show (4:3)</PresentationFormat>
  <Paragraphs>619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Social Media - Evaluation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Likes - Export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Own Posts Table</vt:lpstr>
      <vt:lpstr>Eigene Posts - Reaktionen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</dc:title>
  <dc:creator>Administrator</dc:creator>
  <cp:lastModifiedBy>Administrator</cp:lastModifiedBy>
  <cp:revision>1</cp:revision>
  <dcterms:created xsi:type="dcterms:W3CDTF">2017-01-17T10:41:04Z</dcterms:created>
  <dcterms:modified xsi:type="dcterms:W3CDTF">2017-01-17T10:41:58Z</dcterms:modified>
</cp:coreProperties>
</file>