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2-4BE2-B86D-3B7A89294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350408"/>
        <c:axId val="272811064"/>
      </c:lineChart>
      <c:catAx>
        <c:axId val="24535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11064"/>
        <c:crosses val="autoZero"/>
        <c:auto val="1"/>
        <c:lblAlgn val="ctr"/>
        <c:lblOffset val="100"/>
        <c:noMultiLvlLbl val="0"/>
      </c:catAx>
      <c:valAx>
        <c:axId val="27281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5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2A-43C2-8CDE-CFBED32A4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09424"/>
        <c:axId val="272807784"/>
      </c:lineChart>
      <c:catAx>
        <c:axId val="2728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7784"/>
        <c:crosses val="autoZero"/>
        <c:auto val="1"/>
        <c:lblAlgn val="ctr"/>
        <c:lblOffset val="100"/>
        <c:noMultiLvlLbl val="0"/>
      </c:catAx>
      <c:valAx>
        <c:axId val="27280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5E-4FD7-8FBE-5F7B7AC28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08112"/>
        <c:axId val="272808768"/>
      </c:lineChart>
      <c:catAx>
        <c:axId val="27280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8768"/>
        <c:crosses val="autoZero"/>
        <c:auto val="1"/>
        <c:lblAlgn val="ctr"/>
        <c:lblOffset val="100"/>
        <c:noMultiLvlLbl val="0"/>
      </c:catAx>
      <c:valAx>
        <c:axId val="27280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40260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A-46CB-9EDE-D12405DCD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93120"/>
        <c:axId val="274197056"/>
      </c:lineChart>
      <c:catAx>
        <c:axId val="2741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7056"/>
        <c:crosses val="autoZero"/>
        <c:auto val="1"/>
        <c:lblAlgn val="ctr"/>
        <c:lblOffset val="100"/>
        <c:noMultiLvlLbl val="0"/>
      </c:catAx>
      <c:valAx>
        <c:axId val="27419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1-4AA7-8BA9-97F20F7F8B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21-4AA7-8BA9-97F20F7F8B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21-4AA7-8BA9-97F20F7F8B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21-4AA7-8BA9-97F20F7F8B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21-4AA7-8BA9-97F20F7F8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516088"/>
        <c:axId val="277510512"/>
      </c:barChart>
      <c:catAx>
        <c:axId val="27751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10512"/>
        <c:crosses val="autoZero"/>
        <c:auto val="1"/>
        <c:lblAlgn val="ctr"/>
        <c:lblOffset val="100"/>
        <c:noMultiLvlLbl val="0"/>
      </c:catAx>
      <c:valAx>
        <c:axId val="27751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1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608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17820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16319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5765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4510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84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9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915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5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85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124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35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060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36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7738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1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600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3886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3055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415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2631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2098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977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95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6200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9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554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9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923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3140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2738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333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57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745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405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157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61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71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226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8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866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65140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91471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8534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5241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5939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883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5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49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1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61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32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706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7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456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53668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15703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3060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38891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7391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764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0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62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2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9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3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473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910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740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11397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762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9773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49772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2891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71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3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4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26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2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6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594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689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186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42463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0384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028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058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9452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206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99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35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3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67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23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9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755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664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817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8520721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0551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968242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588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38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0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9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783097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7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1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9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8310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5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799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26145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23725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64808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12830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92921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2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70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78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39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1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921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15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285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796217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32563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22090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67221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05619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3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1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2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0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6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8680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06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009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6013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1429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133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145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759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658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554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7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3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6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6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111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082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779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3410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9429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5099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6566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800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624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6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6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11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8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3320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86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424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9604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60633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6243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6344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810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021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66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3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2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9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311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53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665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5728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7678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2317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281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452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8056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4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54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1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203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12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617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9880035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0361754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337471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89242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17667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654273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691379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70207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751454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2954981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0886850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809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84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63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08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4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21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03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787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92267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5579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3164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7215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76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9873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3311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458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700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99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1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05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729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03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2017-01-17T10:08:35Z</dcterms:created>
  <dcterms:modified xsi:type="dcterms:W3CDTF">2017-01-17T10:09:31Z</dcterms:modified>
</cp:coreProperties>
</file>