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62-45C8-B35D-FF7425BAF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815584"/>
        <c:axId val="167300312"/>
      </c:lineChart>
      <c:catAx>
        <c:axId val="16481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00312"/>
        <c:crosses val="autoZero"/>
        <c:auto val="1"/>
        <c:lblAlgn val="ctr"/>
        <c:lblOffset val="100"/>
        <c:noMultiLvlLbl val="0"/>
      </c:catAx>
      <c:valAx>
        <c:axId val="16730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1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AA-4D33-B5E3-5664D5140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052016"/>
        <c:axId val="240046112"/>
      </c:lineChart>
      <c:catAx>
        <c:axId val="24005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46112"/>
        <c:crosses val="autoZero"/>
        <c:auto val="1"/>
        <c:lblAlgn val="ctr"/>
        <c:lblOffset val="100"/>
        <c:noMultiLvlLbl val="0"/>
      </c:catAx>
      <c:valAx>
        <c:axId val="24004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5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E3-457F-A87C-BF81743A9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342256"/>
        <c:axId val="277349800"/>
      </c:lineChart>
      <c:catAx>
        <c:axId val="27734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9800"/>
        <c:crosses val="autoZero"/>
        <c:auto val="1"/>
        <c:lblAlgn val="ctr"/>
        <c:lblOffset val="100"/>
        <c:noMultiLvlLbl val="0"/>
      </c:catAx>
      <c:valAx>
        <c:axId val="27734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40259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B8-435F-815C-C4072A84C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344224"/>
        <c:axId val="277344552"/>
      </c:lineChart>
      <c:catAx>
        <c:axId val="27734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4552"/>
        <c:crosses val="autoZero"/>
        <c:auto val="1"/>
        <c:lblAlgn val="ctr"/>
        <c:lblOffset val="100"/>
        <c:noMultiLvlLbl val="0"/>
      </c:catAx>
      <c:valAx>
        <c:axId val="27734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42-4165-8B6D-A9B56072CB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42-4165-8B6D-A9B56072CB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42-4165-8B6D-A9B56072CB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42-4165-8B6D-A9B56072CB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42-4165-8B6D-A9B56072C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111616"/>
        <c:axId val="280114568"/>
      </c:barChart>
      <c:catAx>
        <c:axId val="2801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14568"/>
        <c:crosses val="autoZero"/>
        <c:auto val="1"/>
        <c:lblAlgn val="ctr"/>
        <c:lblOffset val="100"/>
        <c:noMultiLvlLbl val="0"/>
      </c:catAx>
      <c:valAx>
        <c:axId val="28011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1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86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217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048741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95035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29099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9093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118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962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6616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3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1258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32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3316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380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3122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493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9547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949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943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412023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1618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88816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9040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1508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0235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0179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190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688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865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4828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12588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9631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497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915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065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416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047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0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93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7894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178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202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34639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6435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52088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92621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7549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0563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2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1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27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1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01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4407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266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016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8876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29774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28423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08362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6783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42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27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91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0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73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17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8426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8245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49652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061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88347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40575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4950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236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52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21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86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90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24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1946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567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820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10002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1777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257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8276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23937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2951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3768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84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8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24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11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5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5039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16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2917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7637247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573008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024415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4291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898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49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2791133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87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86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784053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19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7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311264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080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122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9556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559019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838172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997641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592555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0071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7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78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76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81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5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436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972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6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052909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36103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2891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285532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5447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69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30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71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57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84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246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5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864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220967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63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05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348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12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251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4260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63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4935131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1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8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62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6194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167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589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79779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7577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09544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94277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941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0137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57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64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58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7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11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4557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4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288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437544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88073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78505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157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834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8335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1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1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5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34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52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6578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377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145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4486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78858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09886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1204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492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5271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38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36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03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0350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770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598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9000812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61576881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8800792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77919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350204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874254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1122746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14008850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2387074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5698707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7661215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714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20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62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34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1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7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7444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87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247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90978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9298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43168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90222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7227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3555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3550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5731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580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27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92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5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4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74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2059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19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2017-01-13T16:26:58Z</dcterms:created>
  <dcterms:modified xsi:type="dcterms:W3CDTF">2017-01-13T16:27:54Z</dcterms:modified>
</cp:coreProperties>
</file>