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43-4B04-A389-ACE69F5E7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58544"/>
        <c:axId val="266662808"/>
      </c:lineChart>
      <c:catAx>
        <c:axId val="26665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62808"/>
        <c:crosses val="autoZero"/>
        <c:auto val="1"/>
        <c:lblAlgn val="ctr"/>
        <c:lblOffset val="100"/>
        <c:noMultiLvlLbl val="0"/>
      </c:catAx>
      <c:valAx>
        <c:axId val="26666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5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2A-4FC6-A831-9CB3069DB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60184"/>
        <c:axId val="266660512"/>
      </c:lineChart>
      <c:catAx>
        <c:axId val="26666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60512"/>
        <c:crosses val="autoZero"/>
        <c:auto val="1"/>
        <c:lblAlgn val="ctr"/>
        <c:lblOffset val="100"/>
        <c:noMultiLvlLbl val="0"/>
      </c:catAx>
      <c:valAx>
        <c:axId val="26666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6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A9-40E0-AFD7-B010419C8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203696"/>
        <c:axId val="269203040"/>
      </c:lineChart>
      <c:catAx>
        <c:axId val="26920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03040"/>
        <c:crosses val="autoZero"/>
        <c:auto val="1"/>
        <c:lblAlgn val="ctr"/>
        <c:lblOffset val="100"/>
        <c:noMultiLvlLbl val="0"/>
      </c:catAx>
      <c:valAx>
        <c:axId val="26920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0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40259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32-4BD2-B178-89D44B692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200088"/>
        <c:axId val="269200416"/>
      </c:lineChart>
      <c:catAx>
        <c:axId val="26920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00416"/>
        <c:crosses val="autoZero"/>
        <c:auto val="1"/>
        <c:lblAlgn val="ctr"/>
        <c:lblOffset val="100"/>
        <c:noMultiLvlLbl val="0"/>
      </c:catAx>
      <c:valAx>
        <c:axId val="26920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0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68-4C8D-A75F-4FE6623CF5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68-4C8D-A75F-4FE6623CF5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68-4C8D-A75F-4FE6623CF5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68-4C8D-A75F-4FE6623CF5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68-4C8D-A75F-4FE6623CF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362128"/>
        <c:axId val="269364752"/>
      </c:barChart>
      <c:catAx>
        <c:axId val="26936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64752"/>
        <c:crosses val="autoZero"/>
        <c:auto val="1"/>
        <c:lblAlgn val="ctr"/>
        <c:lblOffset val="100"/>
        <c:noMultiLvlLbl val="0"/>
      </c:catAx>
      <c:valAx>
        <c:axId val="26936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6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84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0264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761615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02463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95903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85424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614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1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5259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98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6419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70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862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093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7903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83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004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17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7317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765058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1454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7093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5549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96561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8710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07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3263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522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247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379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78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21400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2759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46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743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3650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0113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142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767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2835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473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244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52516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139700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25274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76348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43040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9391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32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27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22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44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79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518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765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604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4826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8038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98106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07821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2381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787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46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9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85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73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8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8623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06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643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93278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946471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54782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10906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4635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895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1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64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6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93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67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081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0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069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86093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1590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673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3371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4448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264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709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5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32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03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25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11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646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849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1741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0199281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21666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48949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11079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025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02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2791133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93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90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784053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0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60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311264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2290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41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6658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662995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302201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083256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62146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22178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18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69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10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79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07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3978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617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95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241945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93241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406056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863570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65536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0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52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8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82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2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365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42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0835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8189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8315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352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549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228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15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3680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68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4935131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76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43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33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17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7292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380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630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25243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2891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64846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3006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858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885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89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3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11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3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89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3891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11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154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742739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7159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05598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4316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345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7398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70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18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0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8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85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0863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885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177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9887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42336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8727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2706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832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994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26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84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25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91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4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935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556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103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6676879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6659518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3643889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75519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78298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080048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6253195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8007162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6026475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8996878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705434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192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39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9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7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05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1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818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02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7182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30369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3102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2025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6693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6377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1264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05700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4723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926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56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77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91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47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98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5461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546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2017-01-13T16:26:02Z</dcterms:created>
  <dcterms:modified xsi:type="dcterms:W3CDTF">2017-01-13T16:26:57Z</dcterms:modified>
</cp:coreProperties>
</file>