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290109</c:v>
                </c:pt>
                <c:pt idx="1">
                  <c:v>290306</c:v>
                </c:pt>
                <c:pt idx="2">
                  <c:v>290597</c:v>
                </c:pt>
                <c:pt idx="3">
                  <c:v>291093</c:v>
                </c:pt>
                <c:pt idx="4">
                  <c:v>297683</c:v>
                </c:pt>
                <c:pt idx="5">
                  <c:v>302704</c:v>
                </c:pt>
                <c:pt idx="6">
                  <c:v>304537</c:v>
                </c:pt>
                <c:pt idx="7">
                  <c:v>305376</c:v>
                </c:pt>
                <c:pt idx="8">
                  <c:v>305974</c:v>
                </c:pt>
                <c:pt idx="9">
                  <c:v>306406</c:v>
                </c:pt>
                <c:pt idx="10">
                  <c:v>306749</c:v>
                </c:pt>
                <c:pt idx="11">
                  <c:v>306988</c:v>
                </c:pt>
                <c:pt idx="12">
                  <c:v>307256</c:v>
                </c:pt>
                <c:pt idx="13">
                  <c:v>307628</c:v>
                </c:pt>
                <c:pt idx="14">
                  <c:v>308039</c:v>
                </c:pt>
                <c:pt idx="15">
                  <c:v>308336</c:v>
                </c:pt>
                <c:pt idx="16">
                  <c:v>308554</c:v>
                </c:pt>
                <c:pt idx="17">
                  <c:v>309023</c:v>
                </c:pt>
                <c:pt idx="18">
                  <c:v>309408</c:v>
                </c:pt>
                <c:pt idx="19">
                  <c:v>309782</c:v>
                </c:pt>
                <c:pt idx="20">
                  <c:v>310706</c:v>
                </c:pt>
                <c:pt idx="21">
                  <c:v>311687</c:v>
                </c:pt>
                <c:pt idx="22">
                  <c:v>312258</c:v>
                </c:pt>
                <c:pt idx="23">
                  <c:v>312660</c:v>
                </c:pt>
                <c:pt idx="24">
                  <c:v>313442</c:v>
                </c:pt>
                <c:pt idx="25">
                  <c:v>313963</c:v>
                </c:pt>
                <c:pt idx="26">
                  <c:v>315623</c:v>
                </c:pt>
                <c:pt idx="27">
                  <c:v>316663</c:v>
                </c:pt>
                <c:pt idx="28">
                  <c:v>317268</c:v>
                </c:pt>
                <c:pt idx="29">
                  <c:v>317592</c:v>
                </c:pt>
                <c:pt idx="30">
                  <c:v>318046</c:v>
                </c:pt>
                <c:pt idx="31">
                  <c:v>318618</c:v>
                </c:pt>
                <c:pt idx="32">
                  <c:v>319522</c:v>
                </c:pt>
                <c:pt idx="33">
                  <c:v>320310</c:v>
                </c:pt>
                <c:pt idx="34">
                  <c:v>321994</c:v>
                </c:pt>
                <c:pt idx="35">
                  <c:v>322925</c:v>
                </c:pt>
                <c:pt idx="36">
                  <c:v>323448</c:v>
                </c:pt>
                <c:pt idx="37">
                  <c:v>323889</c:v>
                </c:pt>
                <c:pt idx="38">
                  <c:v>325747</c:v>
                </c:pt>
                <c:pt idx="39">
                  <c:v>326816</c:v>
                </c:pt>
                <c:pt idx="40">
                  <c:v>327332</c:v>
                </c:pt>
                <c:pt idx="41">
                  <c:v>327965</c:v>
                </c:pt>
                <c:pt idx="42">
                  <c:v>328434</c:v>
                </c:pt>
                <c:pt idx="43">
                  <c:v>328687</c:v>
                </c:pt>
                <c:pt idx="44">
                  <c:v>328895</c:v>
                </c:pt>
                <c:pt idx="45">
                  <c:v>329092</c:v>
                </c:pt>
                <c:pt idx="46">
                  <c:v>329937</c:v>
                </c:pt>
                <c:pt idx="47">
                  <c:v>330383</c:v>
                </c:pt>
                <c:pt idx="48">
                  <c:v>330806</c:v>
                </c:pt>
                <c:pt idx="49">
                  <c:v>331148</c:v>
                </c:pt>
                <c:pt idx="50">
                  <c:v>331532</c:v>
                </c:pt>
                <c:pt idx="51">
                  <c:v>332049</c:v>
                </c:pt>
                <c:pt idx="52">
                  <c:v>333156</c:v>
                </c:pt>
                <c:pt idx="53">
                  <c:v>333739</c:v>
                </c:pt>
                <c:pt idx="54">
                  <c:v>334898</c:v>
                </c:pt>
                <c:pt idx="55">
                  <c:v>336709</c:v>
                </c:pt>
                <c:pt idx="56">
                  <c:v>337318</c:v>
                </c:pt>
                <c:pt idx="57">
                  <c:v>337806</c:v>
                </c:pt>
                <c:pt idx="58">
                  <c:v>338196</c:v>
                </c:pt>
                <c:pt idx="59">
                  <c:v>339364</c:v>
                </c:pt>
                <c:pt idx="60">
                  <c:v>340401</c:v>
                </c:pt>
                <c:pt idx="61">
                  <c:v>341144</c:v>
                </c:pt>
                <c:pt idx="62">
                  <c:v>341878</c:v>
                </c:pt>
                <c:pt idx="63">
                  <c:v>343181</c:v>
                </c:pt>
                <c:pt idx="64">
                  <c:v>344583</c:v>
                </c:pt>
                <c:pt idx="65">
                  <c:v>345529</c:v>
                </c:pt>
                <c:pt idx="66">
                  <c:v>346125</c:v>
                </c:pt>
                <c:pt idx="67">
                  <c:v>347138</c:v>
                </c:pt>
                <c:pt idx="68">
                  <c:v>347826</c:v>
                </c:pt>
                <c:pt idx="69">
                  <c:v>348605</c:v>
                </c:pt>
                <c:pt idx="70">
                  <c:v>349011</c:v>
                </c:pt>
                <c:pt idx="71">
                  <c:v>349348</c:v>
                </c:pt>
                <c:pt idx="72">
                  <c:v>351125</c:v>
                </c:pt>
                <c:pt idx="73">
                  <c:v>352944</c:v>
                </c:pt>
                <c:pt idx="74">
                  <c:v>353821</c:v>
                </c:pt>
                <c:pt idx="75">
                  <c:v>354260</c:v>
                </c:pt>
                <c:pt idx="76">
                  <c:v>355059</c:v>
                </c:pt>
                <c:pt idx="77">
                  <c:v>355787</c:v>
                </c:pt>
                <c:pt idx="78">
                  <c:v>356276</c:v>
                </c:pt>
                <c:pt idx="79">
                  <c:v>356802</c:v>
                </c:pt>
                <c:pt idx="80">
                  <c:v>357342</c:v>
                </c:pt>
                <c:pt idx="81">
                  <c:v>357842</c:v>
                </c:pt>
                <c:pt idx="82">
                  <c:v>358330</c:v>
                </c:pt>
                <c:pt idx="83">
                  <c:v>358956</c:v>
                </c:pt>
                <c:pt idx="84">
                  <c:v>359340</c:v>
                </c:pt>
                <c:pt idx="85">
                  <c:v>359621</c:v>
                </c:pt>
                <c:pt idx="86">
                  <c:v>360028</c:v>
                </c:pt>
                <c:pt idx="87">
                  <c:v>362431</c:v>
                </c:pt>
                <c:pt idx="88">
                  <c:v>392721</c:v>
                </c:pt>
                <c:pt idx="89">
                  <c:v>398749</c:v>
                </c:pt>
                <c:pt idx="90">
                  <c:v>399798</c:v>
                </c:pt>
                <c:pt idx="91">
                  <c:v>404343</c:v>
                </c:pt>
                <c:pt idx="92">
                  <c:v>426143</c:v>
                </c:pt>
                <c:pt idx="93">
                  <c:v>427466</c:v>
                </c:pt>
                <c:pt idx="94">
                  <c:v>428730</c:v>
                </c:pt>
                <c:pt idx="95">
                  <c:v>429531</c:v>
                </c:pt>
                <c:pt idx="96">
                  <c:v>430708</c:v>
                </c:pt>
                <c:pt idx="97">
                  <c:v>432096</c:v>
                </c:pt>
                <c:pt idx="98">
                  <c:v>433863</c:v>
                </c:pt>
                <c:pt idx="99">
                  <c:v>435285</c:v>
                </c:pt>
                <c:pt idx="100">
                  <c:v>436228</c:v>
                </c:pt>
                <c:pt idx="101">
                  <c:v>437532</c:v>
                </c:pt>
                <c:pt idx="102">
                  <c:v>439052</c:v>
                </c:pt>
                <c:pt idx="103">
                  <c:v>440232</c:v>
                </c:pt>
                <c:pt idx="104">
                  <c:v>441203</c:v>
                </c:pt>
                <c:pt idx="105">
                  <c:v>445365</c:v>
                </c:pt>
                <c:pt idx="106">
                  <c:v>448696</c:v>
                </c:pt>
                <c:pt idx="107">
                  <c:v>450102</c:v>
                </c:pt>
                <c:pt idx="108">
                  <c:v>451362</c:v>
                </c:pt>
                <c:pt idx="109">
                  <c:v>452975</c:v>
                </c:pt>
                <c:pt idx="110">
                  <c:v>453502</c:v>
                </c:pt>
                <c:pt idx="111">
                  <c:v>454106</c:v>
                </c:pt>
                <c:pt idx="112">
                  <c:v>455048</c:v>
                </c:pt>
                <c:pt idx="113">
                  <c:v>455491</c:v>
                </c:pt>
                <c:pt idx="114">
                  <c:v>456449</c:v>
                </c:pt>
                <c:pt idx="115">
                  <c:v>457513</c:v>
                </c:pt>
                <c:pt idx="116">
                  <c:v>458400</c:v>
                </c:pt>
                <c:pt idx="117">
                  <c:v>459232</c:v>
                </c:pt>
                <c:pt idx="118">
                  <c:v>460664</c:v>
                </c:pt>
                <c:pt idx="119">
                  <c:v>461661</c:v>
                </c:pt>
                <c:pt idx="120">
                  <c:v>463144</c:v>
                </c:pt>
                <c:pt idx="121">
                  <c:v>464717</c:v>
                </c:pt>
                <c:pt idx="122">
                  <c:v>465690</c:v>
                </c:pt>
                <c:pt idx="123">
                  <c:v>466455</c:v>
                </c:pt>
                <c:pt idx="124">
                  <c:v>466998</c:v>
                </c:pt>
                <c:pt idx="125">
                  <c:v>467596</c:v>
                </c:pt>
                <c:pt idx="126">
                  <c:v>468060</c:v>
                </c:pt>
                <c:pt idx="127">
                  <c:v>468413</c:v>
                </c:pt>
                <c:pt idx="128">
                  <c:v>468857</c:v>
                </c:pt>
                <c:pt idx="129">
                  <c:v>469217</c:v>
                </c:pt>
                <c:pt idx="130">
                  <c:v>469553</c:v>
                </c:pt>
                <c:pt idx="131">
                  <c:v>469892</c:v>
                </c:pt>
                <c:pt idx="132">
                  <c:v>470442</c:v>
                </c:pt>
                <c:pt idx="133">
                  <c:v>471134</c:v>
                </c:pt>
                <c:pt idx="134">
                  <c:v>471914</c:v>
                </c:pt>
                <c:pt idx="135">
                  <c:v>472418</c:v>
                </c:pt>
                <c:pt idx="136">
                  <c:v>472783</c:v>
                </c:pt>
                <c:pt idx="137">
                  <c:v>473347</c:v>
                </c:pt>
                <c:pt idx="138">
                  <c:v>473984</c:v>
                </c:pt>
                <c:pt idx="139">
                  <c:v>474475</c:v>
                </c:pt>
                <c:pt idx="140">
                  <c:v>475233</c:v>
                </c:pt>
                <c:pt idx="141">
                  <c:v>475841</c:v>
                </c:pt>
                <c:pt idx="142">
                  <c:v>476318</c:v>
                </c:pt>
                <c:pt idx="143">
                  <c:v>477006</c:v>
                </c:pt>
                <c:pt idx="144">
                  <c:v>477844</c:v>
                </c:pt>
                <c:pt idx="145">
                  <c:v>478618</c:v>
                </c:pt>
                <c:pt idx="146">
                  <c:v>479759</c:v>
                </c:pt>
                <c:pt idx="147">
                  <c:v>480489</c:v>
                </c:pt>
                <c:pt idx="148">
                  <c:v>480862</c:v>
                </c:pt>
                <c:pt idx="149">
                  <c:v>481381</c:v>
                </c:pt>
                <c:pt idx="150">
                  <c:v>482423</c:v>
                </c:pt>
                <c:pt idx="151">
                  <c:v>482970</c:v>
                </c:pt>
                <c:pt idx="152">
                  <c:v>483318</c:v>
                </c:pt>
                <c:pt idx="153">
                  <c:v>484379</c:v>
                </c:pt>
                <c:pt idx="154">
                  <c:v>487642</c:v>
                </c:pt>
                <c:pt idx="155">
                  <c:v>489139</c:v>
                </c:pt>
                <c:pt idx="156">
                  <c:v>490131</c:v>
                </c:pt>
                <c:pt idx="157">
                  <c:v>490924</c:v>
                </c:pt>
                <c:pt idx="158">
                  <c:v>491417</c:v>
                </c:pt>
                <c:pt idx="159">
                  <c:v>492085</c:v>
                </c:pt>
                <c:pt idx="160">
                  <c:v>492975</c:v>
                </c:pt>
                <c:pt idx="161">
                  <c:v>493582</c:v>
                </c:pt>
                <c:pt idx="162">
                  <c:v>493991</c:v>
                </c:pt>
                <c:pt idx="163">
                  <c:v>494552</c:v>
                </c:pt>
                <c:pt idx="164">
                  <c:v>496743</c:v>
                </c:pt>
                <c:pt idx="165">
                  <c:v>497250</c:v>
                </c:pt>
                <c:pt idx="166">
                  <c:v>497773</c:v>
                </c:pt>
                <c:pt idx="167">
                  <c:v>498169</c:v>
                </c:pt>
                <c:pt idx="168">
                  <c:v>498601</c:v>
                </c:pt>
                <c:pt idx="169">
                  <c:v>498934</c:v>
                </c:pt>
                <c:pt idx="170">
                  <c:v>499245</c:v>
                </c:pt>
                <c:pt idx="171">
                  <c:v>500447</c:v>
                </c:pt>
                <c:pt idx="172">
                  <c:v>501199</c:v>
                </c:pt>
                <c:pt idx="173">
                  <c:v>501874</c:v>
                </c:pt>
                <c:pt idx="174">
                  <c:v>502433</c:v>
                </c:pt>
                <c:pt idx="175">
                  <c:v>503540</c:v>
                </c:pt>
                <c:pt idx="176">
                  <c:v>504104</c:v>
                </c:pt>
                <c:pt idx="177">
                  <c:v>504413</c:v>
                </c:pt>
                <c:pt idx="178">
                  <c:v>504738</c:v>
                </c:pt>
                <c:pt idx="179">
                  <c:v>505092</c:v>
                </c:pt>
                <c:pt idx="180">
                  <c:v>505370</c:v>
                </c:pt>
                <c:pt idx="181">
                  <c:v>505735</c:v>
                </c:pt>
                <c:pt idx="182">
                  <c:v>505992</c:v>
                </c:pt>
                <c:pt idx="183">
                  <c:v>506273</c:v>
                </c:pt>
                <c:pt idx="184">
                  <c:v>506595</c:v>
                </c:pt>
                <c:pt idx="185">
                  <c:v>506925</c:v>
                </c:pt>
                <c:pt idx="186">
                  <c:v>507164</c:v>
                </c:pt>
                <c:pt idx="187">
                  <c:v>507417</c:v>
                </c:pt>
                <c:pt idx="188">
                  <c:v>507795</c:v>
                </c:pt>
                <c:pt idx="189">
                  <c:v>508131</c:v>
                </c:pt>
                <c:pt idx="190">
                  <c:v>508312</c:v>
                </c:pt>
                <c:pt idx="191">
                  <c:v>508499</c:v>
                </c:pt>
                <c:pt idx="192">
                  <c:v>508706</c:v>
                </c:pt>
                <c:pt idx="193">
                  <c:v>508883</c:v>
                </c:pt>
                <c:pt idx="194">
                  <c:v>509720</c:v>
                </c:pt>
                <c:pt idx="195">
                  <c:v>510434</c:v>
                </c:pt>
                <c:pt idx="196">
                  <c:v>510788</c:v>
                </c:pt>
                <c:pt idx="197">
                  <c:v>511010</c:v>
                </c:pt>
                <c:pt idx="198">
                  <c:v>511252</c:v>
                </c:pt>
                <c:pt idx="199">
                  <c:v>513459</c:v>
                </c:pt>
                <c:pt idx="200">
                  <c:v>514434</c:v>
                </c:pt>
                <c:pt idx="201">
                  <c:v>516146</c:v>
                </c:pt>
                <c:pt idx="202">
                  <c:v>517290</c:v>
                </c:pt>
                <c:pt idx="203">
                  <c:v>518183</c:v>
                </c:pt>
                <c:pt idx="204">
                  <c:v>518680</c:v>
                </c:pt>
                <c:pt idx="205">
                  <c:v>519397</c:v>
                </c:pt>
                <c:pt idx="206">
                  <c:v>520176</c:v>
                </c:pt>
                <c:pt idx="207">
                  <c:v>520761</c:v>
                </c:pt>
                <c:pt idx="208">
                  <c:v>521207</c:v>
                </c:pt>
                <c:pt idx="209">
                  <c:v>521603</c:v>
                </c:pt>
                <c:pt idx="210">
                  <c:v>521902</c:v>
                </c:pt>
                <c:pt idx="211">
                  <c:v>522128</c:v>
                </c:pt>
                <c:pt idx="212">
                  <c:v>522495</c:v>
                </c:pt>
                <c:pt idx="213">
                  <c:v>522848</c:v>
                </c:pt>
                <c:pt idx="214">
                  <c:v>523294</c:v>
                </c:pt>
                <c:pt idx="215">
                  <c:v>523765</c:v>
                </c:pt>
                <c:pt idx="216">
                  <c:v>524214</c:v>
                </c:pt>
                <c:pt idx="217">
                  <c:v>524629</c:v>
                </c:pt>
                <c:pt idx="218">
                  <c:v>524872</c:v>
                </c:pt>
                <c:pt idx="219">
                  <c:v>525068</c:v>
                </c:pt>
                <c:pt idx="220">
                  <c:v>525334</c:v>
                </c:pt>
                <c:pt idx="221">
                  <c:v>525599</c:v>
                </c:pt>
                <c:pt idx="222">
                  <c:v>525983</c:v>
                </c:pt>
                <c:pt idx="223">
                  <c:v>526258</c:v>
                </c:pt>
                <c:pt idx="224">
                  <c:v>526600</c:v>
                </c:pt>
                <c:pt idx="225">
                  <c:v>526780</c:v>
                </c:pt>
                <c:pt idx="226">
                  <c:v>526905</c:v>
                </c:pt>
                <c:pt idx="227">
                  <c:v>527029</c:v>
                </c:pt>
                <c:pt idx="228">
                  <c:v>527173</c:v>
                </c:pt>
                <c:pt idx="229">
                  <c:v>527494</c:v>
                </c:pt>
                <c:pt idx="230">
                  <c:v>527945</c:v>
                </c:pt>
                <c:pt idx="231">
                  <c:v>528218</c:v>
                </c:pt>
                <c:pt idx="232">
                  <c:v>528432</c:v>
                </c:pt>
                <c:pt idx="233">
                  <c:v>528635</c:v>
                </c:pt>
                <c:pt idx="234">
                  <c:v>529028</c:v>
                </c:pt>
                <c:pt idx="235">
                  <c:v>529506</c:v>
                </c:pt>
                <c:pt idx="236">
                  <c:v>529821</c:v>
                </c:pt>
                <c:pt idx="237">
                  <c:v>530516</c:v>
                </c:pt>
                <c:pt idx="238">
                  <c:v>531554</c:v>
                </c:pt>
                <c:pt idx="239">
                  <c:v>532150</c:v>
                </c:pt>
                <c:pt idx="240">
                  <c:v>532569</c:v>
                </c:pt>
                <c:pt idx="241">
                  <c:v>532961</c:v>
                </c:pt>
                <c:pt idx="242">
                  <c:v>533365</c:v>
                </c:pt>
                <c:pt idx="243">
                  <c:v>533757</c:v>
                </c:pt>
                <c:pt idx="244">
                  <c:v>534661</c:v>
                </c:pt>
                <c:pt idx="245">
                  <c:v>535234</c:v>
                </c:pt>
                <c:pt idx="246">
                  <c:v>535570</c:v>
                </c:pt>
                <c:pt idx="247">
                  <c:v>536453</c:v>
                </c:pt>
                <c:pt idx="248">
                  <c:v>537387</c:v>
                </c:pt>
                <c:pt idx="249">
                  <c:v>538102</c:v>
                </c:pt>
                <c:pt idx="250">
                  <c:v>538763</c:v>
                </c:pt>
                <c:pt idx="251">
                  <c:v>539579</c:v>
                </c:pt>
                <c:pt idx="252">
                  <c:v>540634</c:v>
                </c:pt>
                <c:pt idx="253">
                  <c:v>541245</c:v>
                </c:pt>
                <c:pt idx="254">
                  <c:v>541819</c:v>
                </c:pt>
                <c:pt idx="255">
                  <c:v>543229</c:v>
                </c:pt>
                <c:pt idx="256">
                  <c:v>544361</c:v>
                </c:pt>
                <c:pt idx="257">
                  <c:v>545283</c:v>
                </c:pt>
                <c:pt idx="258">
                  <c:v>546060</c:v>
                </c:pt>
                <c:pt idx="259">
                  <c:v>546845</c:v>
                </c:pt>
                <c:pt idx="260">
                  <c:v>547465</c:v>
                </c:pt>
                <c:pt idx="261">
                  <c:v>548355</c:v>
                </c:pt>
                <c:pt idx="262">
                  <c:v>549063</c:v>
                </c:pt>
                <c:pt idx="263">
                  <c:v>549650</c:v>
                </c:pt>
                <c:pt idx="264">
                  <c:v>550226</c:v>
                </c:pt>
                <c:pt idx="265">
                  <c:v>550768</c:v>
                </c:pt>
                <c:pt idx="266">
                  <c:v>551170</c:v>
                </c:pt>
                <c:pt idx="267">
                  <c:v>551499</c:v>
                </c:pt>
                <c:pt idx="268">
                  <c:v>551788</c:v>
                </c:pt>
                <c:pt idx="269">
                  <c:v>552167</c:v>
                </c:pt>
                <c:pt idx="270">
                  <c:v>552541</c:v>
                </c:pt>
                <c:pt idx="271">
                  <c:v>552992</c:v>
                </c:pt>
                <c:pt idx="272">
                  <c:v>553300</c:v>
                </c:pt>
                <c:pt idx="273">
                  <c:v>553666</c:v>
                </c:pt>
                <c:pt idx="274">
                  <c:v>553958</c:v>
                </c:pt>
                <c:pt idx="275">
                  <c:v>554191</c:v>
                </c:pt>
                <c:pt idx="276">
                  <c:v>554808</c:v>
                </c:pt>
                <c:pt idx="277">
                  <c:v>555350</c:v>
                </c:pt>
                <c:pt idx="278">
                  <c:v>556144</c:v>
                </c:pt>
                <c:pt idx="279">
                  <c:v>557700</c:v>
                </c:pt>
                <c:pt idx="280">
                  <c:v>558681</c:v>
                </c:pt>
                <c:pt idx="281">
                  <c:v>559123</c:v>
                </c:pt>
                <c:pt idx="282">
                  <c:v>559540</c:v>
                </c:pt>
                <c:pt idx="283">
                  <c:v>560102</c:v>
                </c:pt>
                <c:pt idx="284">
                  <c:v>560826</c:v>
                </c:pt>
                <c:pt idx="285">
                  <c:v>562024</c:v>
                </c:pt>
                <c:pt idx="286">
                  <c:v>562383</c:v>
                </c:pt>
                <c:pt idx="287">
                  <c:v>562969</c:v>
                </c:pt>
                <c:pt idx="288">
                  <c:v>563407</c:v>
                </c:pt>
                <c:pt idx="289">
                  <c:v>563768</c:v>
                </c:pt>
                <c:pt idx="290">
                  <c:v>564085</c:v>
                </c:pt>
                <c:pt idx="291">
                  <c:v>564360</c:v>
                </c:pt>
                <c:pt idx="292">
                  <c:v>564808</c:v>
                </c:pt>
                <c:pt idx="293">
                  <c:v>565174</c:v>
                </c:pt>
                <c:pt idx="294">
                  <c:v>565523</c:v>
                </c:pt>
                <c:pt idx="295">
                  <c:v>565779</c:v>
                </c:pt>
                <c:pt idx="296">
                  <c:v>566149</c:v>
                </c:pt>
                <c:pt idx="297">
                  <c:v>566477</c:v>
                </c:pt>
                <c:pt idx="298">
                  <c:v>566767</c:v>
                </c:pt>
                <c:pt idx="299">
                  <c:v>567085</c:v>
                </c:pt>
                <c:pt idx="300">
                  <c:v>569301</c:v>
                </c:pt>
                <c:pt idx="301">
                  <c:v>570881</c:v>
                </c:pt>
                <c:pt idx="302">
                  <c:v>572167</c:v>
                </c:pt>
                <c:pt idx="303">
                  <c:v>573109</c:v>
                </c:pt>
                <c:pt idx="304">
                  <c:v>573718</c:v>
                </c:pt>
                <c:pt idx="305">
                  <c:v>574492</c:v>
                </c:pt>
                <c:pt idx="306">
                  <c:v>575114</c:v>
                </c:pt>
                <c:pt idx="307">
                  <c:v>575684</c:v>
                </c:pt>
                <c:pt idx="308">
                  <c:v>576245</c:v>
                </c:pt>
                <c:pt idx="309">
                  <c:v>576803</c:v>
                </c:pt>
                <c:pt idx="310">
                  <c:v>577177</c:v>
                </c:pt>
                <c:pt idx="311">
                  <c:v>577698</c:v>
                </c:pt>
                <c:pt idx="312">
                  <c:v>578691</c:v>
                </c:pt>
                <c:pt idx="313">
                  <c:v>582227</c:v>
                </c:pt>
                <c:pt idx="314">
                  <c:v>582915</c:v>
                </c:pt>
                <c:pt idx="315">
                  <c:v>583264</c:v>
                </c:pt>
                <c:pt idx="316">
                  <c:v>583511</c:v>
                </c:pt>
                <c:pt idx="317">
                  <c:v>583817</c:v>
                </c:pt>
                <c:pt idx="318">
                  <c:v>584082</c:v>
                </c:pt>
                <c:pt idx="319">
                  <c:v>584375</c:v>
                </c:pt>
                <c:pt idx="320">
                  <c:v>584929</c:v>
                </c:pt>
                <c:pt idx="321">
                  <c:v>586847</c:v>
                </c:pt>
                <c:pt idx="322">
                  <c:v>587756</c:v>
                </c:pt>
                <c:pt idx="323">
                  <c:v>588550</c:v>
                </c:pt>
                <c:pt idx="324">
                  <c:v>589174</c:v>
                </c:pt>
                <c:pt idx="325">
                  <c:v>589915</c:v>
                </c:pt>
                <c:pt idx="326">
                  <c:v>590608</c:v>
                </c:pt>
                <c:pt idx="327">
                  <c:v>591491</c:v>
                </c:pt>
                <c:pt idx="328">
                  <c:v>592089</c:v>
                </c:pt>
                <c:pt idx="329">
                  <c:v>592620</c:v>
                </c:pt>
                <c:pt idx="330">
                  <c:v>593557</c:v>
                </c:pt>
                <c:pt idx="331">
                  <c:v>594193</c:v>
                </c:pt>
                <c:pt idx="332">
                  <c:v>594908</c:v>
                </c:pt>
                <c:pt idx="333">
                  <c:v>595611</c:v>
                </c:pt>
                <c:pt idx="334">
                  <c:v>596283</c:v>
                </c:pt>
                <c:pt idx="335">
                  <c:v>596865</c:v>
                </c:pt>
                <c:pt idx="336">
                  <c:v>597334</c:v>
                </c:pt>
                <c:pt idx="337">
                  <c:v>597752</c:v>
                </c:pt>
                <c:pt idx="338">
                  <c:v>598054</c:v>
                </c:pt>
                <c:pt idx="339">
                  <c:v>598741</c:v>
                </c:pt>
                <c:pt idx="340">
                  <c:v>600112</c:v>
                </c:pt>
                <c:pt idx="341">
                  <c:v>600973</c:v>
                </c:pt>
                <c:pt idx="342">
                  <c:v>602252</c:v>
                </c:pt>
                <c:pt idx="343">
                  <c:v>603308</c:v>
                </c:pt>
                <c:pt idx="344">
                  <c:v>603938</c:v>
                </c:pt>
                <c:pt idx="345">
                  <c:v>604491</c:v>
                </c:pt>
                <c:pt idx="346">
                  <c:v>604850</c:v>
                </c:pt>
                <c:pt idx="347">
                  <c:v>605423</c:v>
                </c:pt>
                <c:pt idx="348">
                  <c:v>605742</c:v>
                </c:pt>
                <c:pt idx="349">
                  <c:v>606293</c:v>
                </c:pt>
                <c:pt idx="350">
                  <c:v>606818</c:v>
                </c:pt>
                <c:pt idx="351">
                  <c:v>607274</c:v>
                </c:pt>
                <c:pt idx="352">
                  <c:v>607694</c:v>
                </c:pt>
                <c:pt idx="353">
                  <c:v>608036</c:v>
                </c:pt>
                <c:pt idx="354">
                  <c:v>608596</c:v>
                </c:pt>
                <c:pt idx="355">
                  <c:v>608867</c:v>
                </c:pt>
                <c:pt idx="356">
                  <c:v>609185</c:v>
                </c:pt>
                <c:pt idx="357">
                  <c:v>609395</c:v>
                </c:pt>
                <c:pt idx="358">
                  <c:v>609582</c:v>
                </c:pt>
                <c:pt idx="359">
                  <c:v>609819</c:v>
                </c:pt>
                <c:pt idx="360">
                  <c:v>610037</c:v>
                </c:pt>
                <c:pt idx="361">
                  <c:v>610165</c:v>
                </c:pt>
                <c:pt idx="362">
                  <c:v>610341</c:v>
                </c:pt>
                <c:pt idx="363">
                  <c:v>610623</c:v>
                </c:pt>
                <c:pt idx="364">
                  <c:v>610914</c:v>
                </c:pt>
                <c:pt idx="365">
                  <c:v>611189</c:v>
                </c:pt>
              </c:numCache>
            </c:numRef>
          </c:val>
          <c:smooth val="0"/>
          <c:extLst>
            <c:ext xmlns:c16="http://schemas.microsoft.com/office/drawing/2014/chart" uri="{C3380CC4-5D6E-409C-BE32-E72D297353CC}">
              <c16:uniqueId val="{00000000-5531-410B-A8DC-D052120DBC4C}"/>
            </c:ext>
          </c:extLst>
        </c:ser>
        <c:dLbls>
          <c:showLegendKey val="0"/>
          <c:showVal val="0"/>
          <c:showCatName val="0"/>
          <c:showSerName val="0"/>
          <c:showPercent val="0"/>
          <c:showBubbleSize val="0"/>
        </c:dLbls>
        <c:smooth val="0"/>
        <c:axId val="276377496"/>
        <c:axId val="276378480"/>
      </c:lineChart>
      <c:catAx>
        <c:axId val="276377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78480"/>
        <c:crosses val="autoZero"/>
        <c:auto val="1"/>
        <c:lblAlgn val="ctr"/>
        <c:lblOffset val="100"/>
        <c:noMultiLvlLbl val="0"/>
      </c:catAx>
      <c:valAx>
        <c:axId val="27637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7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264058</c:v>
                </c:pt>
                <c:pt idx="1">
                  <c:v>497463</c:v>
                </c:pt>
                <c:pt idx="2">
                  <c:v>551441</c:v>
                </c:pt>
                <c:pt idx="3">
                  <c:v>1176800</c:v>
                </c:pt>
                <c:pt idx="4">
                  <c:v>10401958</c:v>
                </c:pt>
                <c:pt idx="5">
                  <c:v>7621345</c:v>
                </c:pt>
                <c:pt idx="6">
                  <c:v>2928242</c:v>
                </c:pt>
                <c:pt idx="7">
                  <c:v>1486003</c:v>
                </c:pt>
                <c:pt idx="8">
                  <c:v>896450</c:v>
                </c:pt>
                <c:pt idx="9">
                  <c:v>602007</c:v>
                </c:pt>
                <c:pt idx="10">
                  <c:v>762347</c:v>
                </c:pt>
                <c:pt idx="11">
                  <c:v>579612</c:v>
                </c:pt>
                <c:pt idx="12">
                  <c:v>903678</c:v>
                </c:pt>
                <c:pt idx="13">
                  <c:v>1286073</c:v>
                </c:pt>
                <c:pt idx="14">
                  <c:v>1462667</c:v>
                </c:pt>
                <c:pt idx="15">
                  <c:v>698439</c:v>
                </c:pt>
                <c:pt idx="16">
                  <c:v>240422</c:v>
                </c:pt>
                <c:pt idx="17">
                  <c:v>1113059</c:v>
                </c:pt>
                <c:pt idx="18">
                  <c:v>841612</c:v>
                </c:pt>
                <c:pt idx="19">
                  <c:v>716566</c:v>
                </c:pt>
                <c:pt idx="20">
                  <c:v>1471143</c:v>
                </c:pt>
                <c:pt idx="21">
                  <c:v>2005277</c:v>
                </c:pt>
                <c:pt idx="22">
                  <c:v>1589922</c:v>
                </c:pt>
                <c:pt idx="23">
                  <c:v>1221819</c:v>
                </c:pt>
                <c:pt idx="24">
                  <c:v>1638182</c:v>
                </c:pt>
                <c:pt idx="25">
                  <c:v>1009890</c:v>
                </c:pt>
                <c:pt idx="26">
                  <c:v>2000617</c:v>
                </c:pt>
                <c:pt idx="27">
                  <c:v>1956085</c:v>
                </c:pt>
                <c:pt idx="28">
                  <c:v>1403547</c:v>
                </c:pt>
                <c:pt idx="29">
                  <c:v>751326</c:v>
                </c:pt>
                <c:pt idx="30">
                  <c:v>694383</c:v>
                </c:pt>
                <c:pt idx="31">
                  <c:v>1155014</c:v>
                </c:pt>
                <c:pt idx="32">
                  <c:v>1935867</c:v>
                </c:pt>
                <c:pt idx="33">
                  <c:v>1200009</c:v>
                </c:pt>
                <c:pt idx="34">
                  <c:v>2593348</c:v>
                </c:pt>
                <c:pt idx="35">
                  <c:v>1463739</c:v>
                </c:pt>
                <c:pt idx="36">
                  <c:v>778755</c:v>
                </c:pt>
                <c:pt idx="37">
                  <c:v>315833</c:v>
                </c:pt>
                <c:pt idx="38">
                  <c:v>2966297</c:v>
                </c:pt>
                <c:pt idx="39">
                  <c:v>1994872</c:v>
                </c:pt>
                <c:pt idx="40">
                  <c:v>999984</c:v>
                </c:pt>
                <c:pt idx="41">
                  <c:v>1293393</c:v>
                </c:pt>
                <c:pt idx="42">
                  <c:v>708201</c:v>
                </c:pt>
                <c:pt idx="43">
                  <c:v>415679</c:v>
                </c:pt>
                <c:pt idx="44">
                  <c:v>176265</c:v>
                </c:pt>
                <c:pt idx="45">
                  <c:v>169310</c:v>
                </c:pt>
                <c:pt idx="46">
                  <c:v>2238214</c:v>
                </c:pt>
                <c:pt idx="47">
                  <c:v>992226</c:v>
                </c:pt>
                <c:pt idx="48">
                  <c:v>396801</c:v>
                </c:pt>
                <c:pt idx="49">
                  <c:v>656000</c:v>
                </c:pt>
                <c:pt idx="50">
                  <c:v>827845</c:v>
                </c:pt>
                <c:pt idx="51">
                  <c:v>1196019</c:v>
                </c:pt>
                <c:pt idx="52">
                  <c:v>2248206</c:v>
                </c:pt>
                <c:pt idx="53">
                  <c:v>1036448</c:v>
                </c:pt>
                <c:pt idx="54">
                  <c:v>1933609</c:v>
                </c:pt>
                <c:pt idx="55">
                  <c:v>2804353</c:v>
                </c:pt>
                <c:pt idx="56">
                  <c:v>1279878</c:v>
                </c:pt>
                <c:pt idx="57">
                  <c:v>760622</c:v>
                </c:pt>
                <c:pt idx="58">
                  <c:v>511622</c:v>
                </c:pt>
                <c:pt idx="59">
                  <c:v>1956473</c:v>
                </c:pt>
                <c:pt idx="60">
                  <c:v>2215445</c:v>
                </c:pt>
                <c:pt idx="61">
                  <c:v>1815391</c:v>
                </c:pt>
                <c:pt idx="62">
                  <c:v>1317223</c:v>
                </c:pt>
                <c:pt idx="63">
                  <c:v>2128930</c:v>
                </c:pt>
                <c:pt idx="64">
                  <c:v>2660698</c:v>
                </c:pt>
                <c:pt idx="65">
                  <c:v>1430969</c:v>
                </c:pt>
                <c:pt idx="66">
                  <c:v>1352399</c:v>
                </c:pt>
                <c:pt idx="67">
                  <c:v>2633447</c:v>
                </c:pt>
                <c:pt idx="68">
                  <c:v>1380478</c:v>
                </c:pt>
                <c:pt idx="69">
                  <c:v>1629162</c:v>
                </c:pt>
                <c:pt idx="70">
                  <c:v>815432</c:v>
                </c:pt>
                <c:pt idx="71">
                  <c:v>632265</c:v>
                </c:pt>
                <c:pt idx="72">
                  <c:v>2703722</c:v>
                </c:pt>
                <c:pt idx="73">
                  <c:v>3765816</c:v>
                </c:pt>
                <c:pt idx="74">
                  <c:v>2077237</c:v>
                </c:pt>
                <c:pt idx="75">
                  <c:v>932408</c:v>
                </c:pt>
                <c:pt idx="76">
                  <c:v>1193705</c:v>
                </c:pt>
                <c:pt idx="77">
                  <c:v>1279785</c:v>
                </c:pt>
                <c:pt idx="78">
                  <c:v>1149657</c:v>
                </c:pt>
                <c:pt idx="79">
                  <c:v>1279563</c:v>
                </c:pt>
                <c:pt idx="80">
                  <c:v>1428792</c:v>
                </c:pt>
                <c:pt idx="81">
                  <c:v>1165872</c:v>
                </c:pt>
                <c:pt idx="82">
                  <c:v>665117</c:v>
                </c:pt>
                <c:pt idx="83">
                  <c:v>1551906</c:v>
                </c:pt>
                <c:pt idx="84">
                  <c:v>878840</c:v>
                </c:pt>
                <c:pt idx="85">
                  <c:v>744140</c:v>
                </c:pt>
                <c:pt idx="86">
                  <c:v>800247</c:v>
                </c:pt>
                <c:pt idx="87">
                  <c:v>1857943</c:v>
                </c:pt>
                <c:pt idx="88">
                  <c:v>6784553</c:v>
                </c:pt>
                <c:pt idx="89">
                  <c:v>5138560</c:v>
                </c:pt>
                <c:pt idx="90">
                  <c:v>7119915</c:v>
                </c:pt>
                <c:pt idx="91">
                  <c:v>3381631</c:v>
                </c:pt>
                <c:pt idx="92">
                  <c:v>1805006</c:v>
                </c:pt>
                <c:pt idx="93">
                  <c:v>1175838</c:v>
                </c:pt>
                <c:pt idx="94">
                  <c:v>1076436</c:v>
                </c:pt>
                <c:pt idx="95">
                  <c:v>860972</c:v>
                </c:pt>
                <c:pt idx="96">
                  <c:v>873383</c:v>
                </c:pt>
                <c:pt idx="97">
                  <c:v>647527</c:v>
                </c:pt>
                <c:pt idx="98">
                  <c:v>1689921</c:v>
                </c:pt>
                <c:pt idx="99">
                  <c:v>1320636</c:v>
                </c:pt>
                <c:pt idx="100">
                  <c:v>696556</c:v>
                </c:pt>
                <c:pt idx="101">
                  <c:v>460469</c:v>
                </c:pt>
                <c:pt idx="102">
                  <c:v>686284</c:v>
                </c:pt>
                <c:pt idx="103">
                  <c:v>708579</c:v>
                </c:pt>
                <c:pt idx="104">
                  <c:v>860790</c:v>
                </c:pt>
                <c:pt idx="105">
                  <c:v>3916723</c:v>
                </c:pt>
                <c:pt idx="106">
                  <c:v>3591504</c:v>
                </c:pt>
                <c:pt idx="107">
                  <c:v>1728281</c:v>
                </c:pt>
                <c:pt idx="108">
                  <c:v>1107836</c:v>
                </c:pt>
                <c:pt idx="109">
                  <c:v>1313166</c:v>
                </c:pt>
                <c:pt idx="110">
                  <c:v>681770</c:v>
                </c:pt>
                <c:pt idx="111">
                  <c:v>603636</c:v>
                </c:pt>
                <c:pt idx="112">
                  <c:v>562963</c:v>
                </c:pt>
                <c:pt idx="113">
                  <c:v>764813</c:v>
                </c:pt>
                <c:pt idx="114">
                  <c:v>815880</c:v>
                </c:pt>
                <c:pt idx="115">
                  <c:v>1369867</c:v>
                </c:pt>
                <c:pt idx="116">
                  <c:v>1596938</c:v>
                </c:pt>
                <c:pt idx="117">
                  <c:v>1040779</c:v>
                </c:pt>
                <c:pt idx="118">
                  <c:v>1887182</c:v>
                </c:pt>
                <c:pt idx="119">
                  <c:v>1049781</c:v>
                </c:pt>
                <c:pt idx="120">
                  <c:v>1890616</c:v>
                </c:pt>
                <c:pt idx="121">
                  <c:v>1982541</c:v>
                </c:pt>
                <c:pt idx="122">
                  <c:v>1756936</c:v>
                </c:pt>
                <c:pt idx="123">
                  <c:v>1262312</c:v>
                </c:pt>
                <c:pt idx="124">
                  <c:v>843920</c:v>
                </c:pt>
                <c:pt idx="125">
                  <c:v>1547039</c:v>
                </c:pt>
                <c:pt idx="126">
                  <c:v>989651</c:v>
                </c:pt>
                <c:pt idx="127">
                  <c:v>537125</c:v>
                </c:pt>
                <c:pt idx="128">
                  <c:v>699637</c:v>
                </c:pt>
                <c:pt idx="129">
                  <c:v>594548</c:v>
                </c:pt>
                <c:pt idx="130">
                  <c:v>635475</c:v>
                </c:pt>
                <c:pt idx="131">
                  <c:v>669177</c:v>
                </c:pt>
                <c:pt idx="132">
                  <c:v>764645</c:v>
                </c:pt>
                <c:pt idx="133">
                  <c:v>946035</c:v>
                </c:pt>
                <c:pt idx="134">
                  <c:v>1629827</c:v>
                </c:pt>
                <c:pt idx="135">
                  <c:v>1126810</c:v>
                </c:pt>
                <c:pt idx="136">
                  <c:v>790997</c:v>
                </c:pt>
                <c:pt idx="137">
                  <c:v>1174881</c:v>
                </c:pt>
                <c:pt idx="138">
                  <c:v>1172407</c:v>
                </c:pt>
                <c:pt idx="139">
                  <c:v>1181896</c:v>
                </c:pt>
                <c:pt idx="140">
                  <c:v>1793743</c:v>
                </c:pt>
                <c:pt idx="141">
                  <c:v>1262193</c:v>
                </c:pt>
                <c:pt idx="142">
                  <c:v>1177728</c:v>
                </c:pt>
                <c:pt idx="143">
                  <c:v>864353</c:v>
                </c:pt>
                <c:pt idx="144">
                  <c:v>413464</c:v>
                </c:pt>
                <c:pt idx="145">
                  <c:v>1612887</c:v>
                </c:pt>
                <c:pt idx="146">
                  <c:v>2769087</c:v>
                </c:pt>
                <c:pt idx="147">
                  <c:v>1692569</c:v>
                </c:pt>
                <c:pt idx="148">
                  <c:v>1085252</c:v>
                </c:pt>
                <c:pt idx="149">
                  <c:v>1497233</c:v>
                </c:pt>
                <c:pt idx="150">
                  <c:v>2230876</c:v>
                </c:pt>
                <c:pt idx="151">
                  <c:v>1689974</c:v>
                </c:pt>
                <c:pt idx="152">
                  <c:v>776135</c:v>
                </c:pt>
                <c:pt idx="153">
                  <c:v>1848924</c:v>
                </c:pt>
                <c:pt idx="154">
                  <c:v>4831131</c:v>
                </c:pt>
                <c:pt idx="155">
                  <c:v>2845215</c:v>
                </c:pt>
                <c:pt idx="156">
                  <c:v>2059373</c:v>
                </c:pt>
                <c:pt idx="157">
                  <c:v>1531662</c:v>
                </c:pt>
                <c:pt idx="158">
                  <c:v>1234605</c:v>
                </c:pt>
                <c:pt idx="159">
                  <c:v>1638608</c:v>
                </c:pt>
                <c:pt idx="160">
                  <c:v>2393270</c:v>
                </c:pt>
                <c:pt idx="161">
                  <c:v>1723204</c:v>
                </c:pt>
                <c:pt idx="162">
                  <c:v>1071099</c:v>
                </c:pt>
                <c:pt idx="163">
                  <c:v>1451033</c:v>
                </c:pt>
                <c:pt idx="164">
                  <c:v>5998596</c:v>
                </c:pt>
                <c:pt idx="165">
                  <c:v>3028867</c:v>
                </c:pt>
                <c:pt idx="166">
                  <c:v>1499913</c:v>
                </c:pt>
                <c:pt idx="167">
                  <c:v>1627620</c:v>
                </c:pt>
                <c:pt idx="168">
                  <c:v>892935</c:v>
                </c:pt>
                <c:pt idx="169">
                  <c:v>756226</c:v>
                </c:pt>
                <c:pt idx="170">
                  <c:v>827798</c:v>
                </c:pt>
                <c:pt idx="171">
                  <c:v>3113497</c:v>
                </c:pt>
                <c:pt idx="172">
                  <c:v>2403460</c:v>
                </c:pt>
                <c:pt idx="173">
                  <c:v>2121915</c:v>
                </c:pt>
                <c:pt idx="174">
                  <c:v>1565612</c:v>
                </c:pt>
                <c:pt idx="175">
                  <c:v>2173592</c:v>
                </c:pt>
                <c:pt idx="176">
                  <c:v>1287393</c:v>
                </c:pt>
                <c:pt idx="177">
                  <c:v>1135998</c:v>
                </c:pt>
                <c:pt idx="178">
                  <c:v>849461</c:v>
                </c:pt>
                <c:pt idx="179">
                  <c:v>1043833</c:v>
                </c:pt>
                <c:pt idx="180">
                  <c:v>831843</c:v>
                </c:pt>
                <c:pt idx="181">
                  <c:v>1009742</c:v>
                </c:pt>
                <c:pt idx="182">
                  <c:v>703727</c:v>
                </c:pt>
                <c:pt idx="183">
                  <c:v>1000551</c:v>
                </c:pt>
                <c:pt idx="184">
                  <c:v>1234831</c:v>
                </c:pt>
                <c:pt idx="185">
                  <c:v>1489656</c:v>
                </c:pt>
                <c:pt idx="186">
                  <c:v>973877</c:v>
                </c:pt>
                <c:pt idx="187">
                  <c:v>1106574</c:v>
                </c:pt>
                <c:pt idx="188">
                  <c:v>1200247</c:v>
                </c:pt>
                <c:pt idx="189">
                  <c:v>1082284</c:v>
                </c:pt>
                <c:pt idx="190">
                  <c:v>703622</c:v>
                </c:pt>
                <c:pt idx="191">
                  <c:v>760915</c:v>
                </c:pt>
                <c:pt idx="192">
                  <c:v>482893</c:v>
                </c:pt>
                <c:pt idx="193">
                  <c:v>491068</c:v>
                </c:pt>
                <c:pt idx="194">
                  <c:v>2583606</c:v>
                </c:pt>
                <c:pt idx="195">
                  <c:v>2148494</c:v>
                </c:pt>
                <c:pt idx="196">
                  <c:v>1245087</c:v>
                </c:pt>
                <c:pt idx="197">
                  <c:v>674728</c:v>
                </c:pt>
                <c:pt idx="198">
                  <c:v>697148</c:v>
                </c:pt>
                <c:pt idx="199">
                  <c:v>4326074</c:v>
                </c:pt>
                <c:pt idx="200">
                  <c:v>2517764</c:v>
                </c:pt>
                <c:pt idx="201">
                  <c:v>3336996</c:v>
                </c:pt>
                <c:pt idx="202">
                  <c:v>2276030</c:v>
                </c:pt>
                <c:pt idx="203">
                  <c:v>1992831</c:v>
                </c:pt>
                <c:pt idx="204">
                  <c:v>1039331</c:v>
                </c:pt>
                <c:pt idx="205">
                  <c:v>1425632</c:v>
                </c:pt>
                <c:pt idx="206">
                  <c:v>1778194</c:v>
                </c:pt>
                <c:pt idx="207">
                  <c:v>1494597</c:v>
                </c:pt>
                <c:pt idx="208">
                  <c:v>1503773</c:v>
                </c:pt>
                <c:pt idx="209">
                  <c:v>1110789</c:v>
                </c:pt>
                <c:pt idx="210">
                  <c:v>816695</c:v>
                </c:pt>
                <c:pt idx="211">
                  <c:v>781874</c:v>
                </c:pt>
                <c:pt idx="212">
                  <c:v>1125889</c:v>
                </c:pt>
                <c:pt idx="213">
                  <c:v>757963</c:v>
                </c:pt>
                <c:pt idx="214">
                  <c:v>1004690</c:v>
                </c:pt>
                <c:pt idx="215">
                  <c:v>938104</c:v>
                </c:pt>
                <c:pt idx="216">
                  <c:v>970223</c:v>
                </c:pt>
                <c:pt idx="217">
                  <c:v>1110253</c:v>
                </c:pt>
                <c:pt idx="218">
                  <c:v>800234</c:v>
                </c:pt>
                <c:pt idx="219">
                  <c:v>572423</c:v>
                </c:pt>
                <c:pt idx="220">
                  <c:v>744418</c:v>
                </c:pt>
                <c:pt idx="221">
                  <c:v>495097</c:v>
                </c:pt>
                <c:pt idx="222">
                  <c:v>1240450</c:v>
                </c:pt>
                <c:pt idx="223">
                  <c:v>807321</c:v>
                </c:pt>
                <c:pt idx="224">
                  <c:v>904647</c:v>
                </c:pt>
                <c:pt idx="225">
                  <c:v>790267</c:v>
                </c:pt>
                <c:pt idx="226">
                  <c:v>542106</c:v>
                </c:pt>
                <c:pt idx="227">
                  <c:v>599532</c:v>
                </c:pt>
                <c:pt idx="228">
                  <c:v>273500</c:v>
                </c:pt>
                <c:pt idx="229">
                  <c:v>953318</c:v>
                </c:pt>
                <c:pt idx="230">
                  <c:v>1557041</c:v>
                </c:pt>
                <c:pt idx="231">
                  <c:v>900491</c:v>
                </c:pt>
                <c:pt idx="232">
                  <c:v>707156</c:v>
                </c:pt>
                <c:pt idx="233">
                  <c:v>554911</c:v>
                </c:pt>
                <c:pt idx="234">
                  <c:v>1345645</c:v>
                </c:pt>
                <c:pt idx="235">
                  <c:v>1602960</c:v>
                </c:pt>
                <c:pt idx="236">
                  <c:v>1031987</c:v>
                </c:pt>
                <c:pt idx="237">
                  <c:v>1478694</c:v>
                </c:pt>
                <c:pt idx="238">
                  <c:v>2722973</c:v>
                </c:pt>
                <c:pt idx="239">
                  <c:v>1611492</c:v>
                </c:pt>
                <c:pt idx="240">
                  <c:v>877448</c:v>
                </c:pt>
                <c:pt idx="241">
                  <c:v>1225627</c:v>
                </c:pt>
                <c:pt idx="242">
                  <c:v>1398211</c:v>
                </c:pt>
                <c:pt idx="243">
                  <c:v>1305295</c:v>
                </c:pt>
                <c:pt idx="244">
                  <c:v>2415365</c:v>
                </c:pt>
                <c:pt idx="245">
                  <c:v>1694892</c:v>
                </c:pt>
                <c:pt idx="246">
                  <c:v>1194742</c:v>
                </c:pt>
                <c:pt idx="247">
                  <c:v>2612037</c:v>
                </c:pt>
                <c:pt idx="248">
                  <c:v>2681160</c:v>
                </c:pt>
                <c:pt idx="249">
                  <c:v>2050889</c:v>
                </c:pt>
                <c:pt idx="250">
                  <c:v>1731005</c:v>
                </c:pt>
                <c:pt idx="251">
                  <c:v>2129041</c:v>
                </c:pt>
                <c:pt idx="252">
                  <c:v>2485403</c:v>
                </c:pt>
                <c:pt idx="253">
                  <c:v>1094574</c:v>
                </c:pt>
                <c:pt idx="254">
                  <c:v>1657910</c:v>
                </c:pt>
                <c:pt idx="255">
                  <c:v>2990870</c:v>
                </c:pt>
                <c:pt idx="256">
                  <c:v>2300896</c:v>
                </c:pt>
                <c:pt idx="257">
                  <c:v>1649890</c:v>
                </c:pt>
                <c:pt idx="258">
                  <c:v>1184233</c:v>
                </c:pt>
                <c:pt idx="259">
                  <c:v>1289101</c:v>
                </c:pt>
                <c:pt idx="260">
                  <c:v>796197</c:v>
                </c:pt>
                <c:pt idx="261">
                  <c:v>1378287</c:v>
                </c:pt>
                <c:pt idx="262">
                  <c:v>1121409</c:v>
                </c:pt>
                <c:pt idx="263">
                  <c:v>973558</c:v>
                </c:pt>
                <c:pt idx="264">
                  <c:v>1279142</c:v>
                </c:pt>
                <c:pt idx="265">
                  <c:v>1165473</c:v>
                </c:pt>
                <c:pt idx="266">
                  <c:v>738956</c:v>
                </c:pt>
                <c:pt idx="267">
                  <c:v>311363</c:v>
                </c:pt>
                <c:pt idx="268">
                  <c:v>650563</c:v>
                </c:pt>
                <c:pt idx="269">
                  <c:v>1125490</c:v>
                </c:pt>
                <c:pt idx="270">
                  <c:v>881769</c:v>
                </c:pt>
                <c:pt idx="271">
                  <c:v>630639</c:v>
                </c:pt>
                <c:pt idx="272">
                  <c:v>727662</c:v>
                </c:pt>
                <c:pt idx="273">
                  <c:v>947306</c:v>
                </c:pt>
                <c:pt idx="274">
                  <c:v>788820</c:v>
                </c:pt>
                <c:pt idx="275">
                  <c:v>410125</c:v>
                </c:pt>
                <c:pt idx="276">
                  <c:v>1847675</c:v>
                </c:pt>
                <c:pt idx="277">
                  <c:v>1442972</c:v>
                </c:pt>
                <c:pt idx="278">
                  <c:v>1400075</c:v>
                </c:pt>
                <c:pt idx="279">
                  <c:v>2463337</c:v>
                </c:pt>
                <c:pt idx="280">
                  <c:v>2150074</c:v>
                </c:pt>
                <c:pt idx="281">
                  <c:v>1178910</c:v>
                </c:pt>
                <c:pt idx="282">
                  <c:v>868152</c:v>
                </c:pt>
                <c:pt idx="283">
                  <c:v>1708642</c:v>
                </c:pt>
                <c:pt idx="284">
                  <c:v>1757663</c:v>
                </c:pt>
                <c:pt idx="285">
                  <c:v>1342037</c:v>
                </c:pt>
                <c:pt idx="286">
                  <c:v>1973468</c:v>
                </c:pt>
                <c:pt idx="287">
                  <c:v>1597134</c:v>
                </c:pt>
                <c:pt idx="288">
                  <c:v>1095165</c:v>
                </c:pt>
                <c:pt idx="289">
                  <c:v>476781</c:v>
                </c:pt>
                <c:pt idx="290">
                  <c:v>538000</c:v>
                </c:pt>
                <c:pt idx="291">
                  <c:v>495651</c:v>
                </c:pt>
                <c:pt idx="292">
                  <c:v>1099105</c:v>
                </c:pt>
                <c:pt idx="293">
                  <c:v>1247706</c:v>
                </c:pt>
                <c:pt idx="294">
                  <c:v>948847</c:v>
                </c:pt>
                <c:pt idx="295">
                  <c:v>655143</c:v>
                </c:pt>
                <c:pt idx="296">
                  <c:v>982182</c:v>
                </c:pt>
                <c:pt idx="297">
                  <c:v>1099327</c:v>
                </c:pt>
                <c:pt idx="298">
                  <c:v>795521</c:v>
                </c:pt>
                <c:pt idx="299">
                  <c:v>828667</c:v>
                </c:pt>
                <c:pt idx="300">
                  <c:v>4332256</c:v>
                </c:pt>
                <c:pt idx="301">
                  <c:v>3673843</c:v>
                </c:pt>
                <c:pt idx="302">
                  <c:v>2485349</c:v>
                </c:pt>
                <c:pt idx="303">
                  <c:v>1481903</c:v>
                </c:pt>
                <c:pt idx="304">
                  <c:v>1785552</c:v>
                </c:pt>
                <c:pt idx="305">
                  <c:v>2061214</c:v>
                </c:pt>
                <c:pt idx="306">
                  <c:v>1347493</c:v>
                </c:pt>
                <c:pt idx="307">
                  <c:v>1442689</c:v>
                </c:pt>
                <c:pt idx="308">
                  <c:v>1469212</c:v>
                </c:pt>
                <c:pt idx="309">
                  <c:v>1450551</c:v>
                </c:pt>
                <c:pt idx="310">
                  <c:v>868748</c:v>
                </c:pt>
                <c:pt idx="311">
                  <c:v>1287275</c:v>
                </c:pt>
                <c:pt idx="312">
                  <c:v>1698298</c:v>
                </c:pt>
                <c:pt idx="313">
                  <c:v>5296293</c:v>
                </c:pt>
                <c:pt idx="314">
                  <c:v>1618530</c:v>
                </c:pt>
                <c:pt idx="315">
                  <c:v>748826</c:v>
                </c:pt>
                <c:pt idx="316">
                  <c:v>371392</c:v>
                </c:pt>
                <c:pt idx="317">
                  <c:v>585423</c:v>
                </c:pt>
                <c:pt idx="318">
                  <c:v>724731</c:v>
                </c:pt>
                <c:pt idx="319">
                  <c:v>992714</c:v>
                </c:pt>
                <c:pt idx="320">
                  <c:v>1422999</c:v>
                </c:pt>
                <c:pt idx="321">
                  <c:v>3669888</c:v>
                </c:pt>
                <c:pt idx="322">
                  <c:v>3382871</c:v>
                </c:pt>
                <c:pt idx="323">
                  <c:v>2316659</c:v>
                </c:pt>
                <c:pt idx="324">
                  <c:v>1956631</c:v>
                </c:pt>
                <c:pt idx="325">
                  <c:v>1861006</c:v>
                </c:pt>
                <c:pt idx="326">
                  <c:v>1707203</c:v>
                </c:pt>
                <c:pt idx="327">
                  <c:v>1904484</c:v>
                </c:pt>
                <c:pt idx="328">
                  <c:v>1667774</c:v>
                </c:pt>
                <c:pt idx="329">
                  <c:v>1469151</c:v>
                </c:pt>
                <c:pt idx="330">
                  <c:v>2516563</c:v>
                </c:pt>
                <c:pt idx="331">
                  <c:v>1465354</c:v>
                </c:pt>
                <c:pt idx="332">
                  <c:v>1937698</c:v>
                </c:pt>
                <c:pt idx="333">
                  <c:v>1653895</c:v>
                </c:pt>
                <c:pt idx="334">
                  <c:v>1587899</c:v>
                </c:pt>
                <c:pt idx="335">
                  <c:v>1266654</c:v>
                </c:pt>
                <c:pt idx="336">
                  <c:v>1228286</c:v>
                </c:pt>
                <c:pt idx="337">
                  <c:v>1096303</c:v>
                </c:pt>
                <c:pt idx="338">
                  <c:v>907562</c:v>
                </c:pt>
                <c:pt idx="339">
                  <c:v>1852201</c:v>
                </c:pt>
                <c:pt idx="340">
                  <c:v>3711526</c:v>
                </c:pt>
                <c:pt idx="341">
                  <c:v>2537587</c:v>
                </c:pt>
                <c:pt idx="342">
                  <c:v>2669332</c:v>
                </c:pt>
                <c:pt idx="343">
                  <c:v>2418645</c:v>
                </c:pt>
                <c:pt idx="344">
                  <c:v>1511305</c:v>
                </c:pt>
                <c:pt idx="345">
                  <c:v>1199151</c:v>
                </c:pt>
                <c:pt idx="346">
                  <c:v>418541</c:v>
                </c:pt>
                <c:pt idx="347">
                  <c:v>808897</c:v>
                </c:pt>
                <c:pt idx="348">
                  <c:v>816120</c:v>
                </c:pt>
                <c:pt idx="349">
                  <c:v>1123575</c:v>
                </c:pt>
                <c:pt idx="350">
                  <c:v>1317959</c:v>
                </c:pt>
                <c:pt idx="351">
                  <c:v>1067751</c:v>
                </c:pt>
                <c:pt idx="352">
                  <c:v>965802</c:v>
                </c:pt>
                <c:pt idx="353">
                  <c:v>1191728</c:v>
                </c:pt>
                <c:pt idx="354">
                  <c:v>1155448</c:v>
                </c:pt>
                <c:pt idx="355">
                  <c:v>766585</c:v>
                </c:pt>
                <c:pt idx="356">
                  <c:v>587589</c:v>
                </c:pt>
                <c:pt idx="357">
                  <c:v>286250</c:v>
                </c:pt>
                <c:pt idx="358">
                  <c:v>815913</c:v>
                </c:pt>
                <c:pt idx="359">
                  <c:v>418713</c:v>
                </c:pt>
                <c:pt idx="360">
                  <c:v>513145</c:v>
                </c:pt>
                <c:pt idx="361">
                  <c:v>868814</c:v>
                </c:pt>
                <c:pt idx="362">
                  <c:v>1001996</c:v>
                </c:pt>
                <c:pt idx="363">
                  <c:v>1166780</c:v>
                </c:pt>
                <c:pt idx="364">
                  <c:v>1245920</c:v>
                </c:pt>
                <c:pt idx="365">
                  <c:v>1325188</c:v>
                </c:pt>
              </c:numCache>
            </c:numRef>
          </c:val>
          <c:smooth val="0"/>
          <c:extLst>
            <c:ext xmlns:c16="http://schemas.microsoft.com/office/drawing/2014/chart" uri="{C3380CC4-5D6E-409C-BE32-E72D297353CC}">
              <c16:uniqueId val="{00000000-B1C3-4842-A266-84553C0E1C09}"/>
            </c:ext>
          </c:extLst>
        </c:ser>
        <c:dLbls>
          <c:showLegendKey val="0"/>
          <c:showVal val="0"/>
          <c:showCatName val="0"/>
          <c:showSerName val="0"/>
          <c:showPercent val="0"/>
          <c:showBubbleSize val="0"/>
        </c:dLbls>
        <c:smooth val="0"/>
        <c:axId val="276633992"/>
        <c:axId val="276635304"/>
      </c:lineChart>
      <c:catAx>
        <c:axId val="27663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5304"/>
        <c:crosses val="autoZero"/>
        <c:auto val="1"/>
        <c:lblAlgn val="ctr"/>
        <c:lblOffset val="100"/>
        <c:noMultiLvlLbl val="0"/>
      </c:catAx>
      <c:valAx>
        <c:axId val="27663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15203</c:v>
                </c:pt>
                <c:pt idx="1">
                  <c:v>27783</c:v>
                </c:pt>
                <c:pt idx="2">
                  <c:v>43875</c:v>
                </c:pt>
                <c:pt idx="3">
                  <c:v>61002</c:v>
                </c:pt>
                <c:pt idx="4">
                  <c:v>670021</c:v>
                </c:pt>
                <c:pt idx="5">
                  <c:v>369796</c:v>
                </c:pt>
                <c:pt idx="6">
                  <c:v>131333</c:v>
                </c:pt>
                <c:pt idx="7">
                  <c:v>102248</c:v>
                </c:pt>
                <c:pt idx="8">
                  <c:v>53896</c:v>
                </c:pt>
                <c:pt idx="9">
                  <c:v>29316</c:v>
                </c:pt>
                <c:pt idx="10">
                  <c:v>44099</c:v>
                </c:pt>
                <c:pt idx="11">
                  <c:v>45549</c:v>
                </c:pt>
                <c:pt idx="12">
                  <c:v>55236</c:v>
                </c:pt>
                <c:pt idx="13">
                  <c:v>90735</c:v>
                </c:pt>
                <c:pt idx="14">
                  <c:v>75820</c:v>
                </c:pt>
                <c:pt idx="15">
                  <c:v>33198</c:v>
                </c:pt>
                <c:pt idx="16">
                  <c:v>13453</c:v>
                </c:pt>
                <c:pt idx="17">
                  <c:v>77221</c:v>
                </c:pt>
                <c:pt idx="18">
                  <c:v>46601</c:v>
                </c:pt>
                <c:pt idx="19">
                  <c:v>36084</c:v>
                </c:pt>
                <c:pt idx="20">
                  <c:v>88458</c:v>
                </c:pt>
                <c:pt idx="21">
                  <c:v>99173</c:v>
                </c:pt>
                <c:pt idx="22">
                  <c:v>78218</c:v>
                </c:pt>
                <c:pt idx="23">
                  <c:v>40821</c:v>
                </c:pt>
                <c:pt idx="24">
                  <c:v>106154</c:v>
                </c:pt>
                <c:pt idx="25">
                  <c:v>60738</c:v>
                </c:pt>
                <c:pt idx="26">
                  <c:v>111396</c:v>
                </c:pt>
                <c:pt idx="27">
                  <c:v>124921</c:v>
                </c:pt>
                <c:pt idx="28">
                  <c:v>86186</c:v>
                </c:pt>
                <c:pt idx="29">
                  <c:v>44185</c:v>
                </c:pt>
                <c:pt idx="30">
                  <c:v>42686</c:v>
                </c:pt>
                <c:pt idx="31">
                  <c:v>85310</c:v>
                </c:pt>
                <c:pt idx="32">
                  <c:v>139083</c:v>
                </c:pt>
                <c:pt idx="33">
                  <c:v>57131</c:v>
                </c:pt>
                <c:pt idx="34">
                  <c:v>181339</c:v>
                </c:pt>
                <c:pt idx="35">
                  <c:v>115088</c:v>
                </c:pt>
                <c:pt idx="36">
                  <c:v>55996</c:v>
                </c:pt>
                <c:pt idx="37">
                  <c:v>18070</c:v>
                </c:pt>
                <c:pt idx="38">
                  <c:v>234143</c:v>
                </c:pt>
                <c:pt idx="39">
                  <c:v>104331</c:v>
                </c:pt>
                <c:pt idx="40">
                  <c:v>68075</c:v>
                </c:pt>
                <c:pt idx="41">
                  <c:v>80118</c:v>
                </c:pt>
                <c:pt idx="42">
                  <c:v>75329</c:v>
                </c:pt>
                <c:pt idx="43">
                  <c:v>30431</c:v>
                </c:pt>
                <c:pt idx="44">
                  <c:v>9403</c:v>
                </c:pt>
                <c:pt idx="45">
                  <c:v>11412</c:v>
                </c:pt>
                <c:pt idx="46">
                  <c:v>116906</c:v>
                </c:pt>
                <c:pt idx="47">
                  <c:v>36877</c:v>
                </c:pt>
                <c:pt idx="48">
                  <c:v>17556</c:v>
                </c:pt>
                <c:pt idx="49">
                  <c:v>39036</c:v>
                </c:pt>
                <c:pt idx="50">
                  <c:v>46845</c:v>
                </c:pt>
                <c:pt idx="51">
                  <c:v>85023</c:v>
                </c:pt>
                <c:pt idx="52">
                  <c:v>157506</c:v>
                </c:pt>
                <c:pt idx="53">
                  <c:v>52560</c:v>
                </c:pt>
                <c:pt idx="54">
                  <c:v>166825</c:v>
                </c:pt>
                <c:pt idx="55">
                  <c:v>204442</c:v>
                </c:pt>
                <c:pt idx="56">
                  <c:v>86095</c:v>
                </c:pt>
                <c:pt idx="57">
                  <c:v>44256</c:v>
                </c:pt>
                <c:pt idx="58">
                  <c:v>31311</c:v>
                </c:pt>
                <c:pt idx="59">
                  <c:v>138199</c:v>
                </c:pt>
                <c:pt idx="60">
                  <c:v>158068</c:v>
                </c:pt>
                <c:pt idx="61">
                  <c:v>100666</c:v>
                </c:pt>
                <c:pt idx="62">
                  <c:v>84721</c:v>
                </c:pt>
                <c:pt idx="63">
                  <c:v>179537</c:v>
                </c:pt>
                <c:pt idx="64">
                  <c:v>185393</c:v>
                </c:pt>
                <c:pt idx="65">
                  <c:v>72804</c:v>
                </c:pt>
                <c:pt idx="66">
                  <c:v>70146</c:v>
                </c:pt>
                <c:pt idx="67">
                  <c:v>152698</c:v>
                </c:pt>
                <c:pt idx="68">
                  <c:v>87446</c:v>
                </c:pt>
                <c:pt idx="69">
                  <c:v>96081</c:v>
                </c:pt>
                <c:pt idx="70">
                  <c:v>46372</c:v>
                </c:pt>
                <c:pt idx="71">
                  <c:v>35299</c:v>
                </c:pt>
                <c:pt idx="72">
                  <c:v>332621</c:v>
                </c:pt>
                <c:pt idx="73">
                  <c:v>294830</c:v>
                </c:pt>
                <c:pt idx="74">
                  <c:v>130007</c:v>
                </c:pt>
                <c:pt idx="75">
                  <c:v>56450</c:v>
                </c:pt>
                <c:pt idx="76">
                  <c:v>85696</c:v>
                </c:pt>
                <c:pt idx="77">
                  <c:v>87839</c:v>
                </c:pt>
                <c:pt idx="78">
                  <c:v>59436</c:v>
                </c:pt>
                <c:pt idx="79">
                  <c:v>52007</c:v>
                </c:pt>
                <c:pt idx="80">
                  <c:v>100460</c:v>
                </c:pt>
                <c:pt idx="81">
                  <c:v>56280</c:v>
                </c:pt>
                <c:pt idx="82">
                  <c:v>37518</c:v>
                </c:pt>
                <c:pt idx="83">
                  <c:v>79594</c:v>
                </c:pt>
                <c:pt idx="84">
                  <c:v>37737</c:v>
                </c:pt>
                <c:pt idx="85">
                  <c:v>39286</c:v>
                </c:pt>
                <c:pt idx="86">
                  <c:v>42889</c:v>
                </c:pt>
                <c:pt idx="87">
                  <c:v>125943</c:v>
                </c:pt>
                <c:pt idx="88">
                  <c:v>522926</c:v>
                </c:pt>
                <c:pt idx="89">
                  <c:v>415164</c:v>
                </c:pt>
                <c:pt idx="90">
                  <c:v>550925</c:v>
                </c:pt>
                <c:pt idx="91">
                  <c:v>224441</c:v>
                </c:pt>
                <c:pt idx="92">
                  <c:v>87784</c:v>
                </c:pt>
                <c:pt idx="93">
                  <c:v>62910</c:v>
                </c:pt>
                <c:pt idx="94">
                  <c:v>72470</c:v>
                </c:pt>
                <c:pt idx="95">
                  <c:v>41989</c:v>
                </c:pt>
                <c:pt idx="96">
                  <c:v>47641</c:v>
                </c:pt>
                <c:pt idx="97">
                  <c:v>40612</c:v>
                </c:pt>
                <c:pt idx="98">
                  <c:v>82164</c:v>
                </c:pt>
                <c:pt idx="99">
                  <c:v>53876</c:v>
                </c:pt>
                <c:pt idx="100">
                  <c:v>25439</c:v>
                </c:pt>
                <c:pt idx="101">
                  <c:v>18421</c:v>
                </c:pt>
                <c:pt idx="102">
                  <c:v>69365</c:v>
                </c:pt>
                <c:pt idx="103">
                  <c:v>44188</c:v>
                </c:pt>
                <c:pt idx="104">
                  <c:v>51047</c:v>
                </c:pt>
                <c:pt idx="105">
                  <c:v>343429</c:v>
                </c:pt>
                <c:pt idx="106">
                  <c:v>256781</c:v>
                </c:pt>
                <c:pt idx="107">
                  <c:v>106935</c:v>
                </c:pt>
                <c:pt idx="108">
                  <c:v>85263</c:v>
                </c:pt>
                <c:pt idx="109">
                  <c:v>88759</c:v>
                </c:pt>
                <c:pt idx="110">
                  <c:v>32686</c:v>
                </c:pt>
                <c:pt idx="111">
                  <c:v>34018</c:v>
                </c:pt>
                <c:pt idx="112">
                  <c:v>23313</c:v>
                </c:pt>
                <c:pt idx="113">
                  <c:v>62058</c:v>
                </c:pt>
                <c:pt idx="114">
                  <c:v>54355</c:v>
                </c:pt>
                <c:pt idx="115">
                  <c:v>107632</c:v>
                </c:pt>
                <c:pt idx="116">
                  <c:v>73652</c:v>
                </c:pt>
                <c:pt idx="117">
                  <c:v>57210</c:v>
                </c:pt>
                <c:pt idx="118">
                  <c:v>100893</c:v>
                </c:pt>
                <c:pt idx="119">
                  <c:v>59604</c:v>
                </c:pt>
                <c:pt idx="120">
                  <c:v>154681</c:v>
                </c:pt>
                <c:pt idx="121">
                  <c:v>128038</c:v>
                </c:pt>
                <c:pt idx="122">
                  <c:v>103824</c:v>
                </c:pt>
                <c:pt idx="123">
                  <c:v>70218</c:v>
                </c:pt>
                <c:pt idx="124">
                  <c:v>63005</c:v>
                </c:pt>
                <c:pt idx="125">
                  <c:v>85137</c:v>
                </c:pt>
                <c:pt idx="126">
                  <c:v>63160</c:v>
                </c:pt>
                <c:pt idx="127">
                  <c:v>38471</c:v>
                </c:pt>
                <c:pt idx="128">
                  <c:v>40985</c:v>
                </c:pt>
                <c:pt idx="129">
                  <c:v>31331</c:v>
                </c:pt>
                <c:pt idx="130">
                  <c:v>40905</c:v>
                </c:pt>
                <c:pt idx="131">
                  <c:v>35839</c:v>
                </c:pt>
                <c:pt idx="132">
                  <c:v>45149</c:v>
                </c:pt>
                <c:pt idx="133">
                  <c:v>51779</c:v>
                </c:pt>
                <c:pt idx="134">
                  <c:v>102825</c:v>
                </c:pt>
                <c:pt idx="135">
                  <c:v>52060</c:v>
                </c:pt>
                <c:pt idx="136">
                  <c:v>48975</c:v>
                </c:pt>
                <c:pt idx="137">
                  <c:v>62362</c:v>
                </c:pt>
                <c:pt idx="138">
                  <c:v>96772</c:v>
                </c:pt>
                <c:pt idx="139">
                  <c:v>88938</c:v>
                </c:pt>
                <c:pt idx="140">
                  <c:v>109767</c:v>
                </c:pt>
                <c:pt idx="141">
                  <c:v>57015</c:v>
                </c:pt>
                <c:pt idx="142">
                  <c:v>80356</c:v>
                </c:pt>
                <c:pt idx="143">
                  <c:v>56581</c:v>
                </c:pt>
                <c:pt idx="144">
                  <c:v>85628</c:v>
                </c:pt>
                <c:pt idx="145">
                  <c:v>129068</c:v>
                </c:pt>
                <c:pt idx="146">
                  <c:v>173810</c:v>
                </c:pt>
                <c:pt idx="147">
                  <c:v>112062</c:v>
                </c:pt>
                <c:pt idx="148">
                  <c:v>59175</c:v>
                </c:pt>
                <c:pt idx="149">
                  <c:v>87960</c:v>
                </c:pt>
                <c:pt idx="150">
                  <c:v>145119</c:v>
                </c:pt>
                <c:pt idx="151">
                  <c:v>130014</c:v>
                </c:pt>
                <c:pt idx="152">
                  <c:v>53755</c:v>
                </c:pt>
                <c:pt idx="153">
                  <c:v>143476</c:v>
                </c:pt>
                <c:pt idx="154">
                  <c:v>371131</c:v>
                </c:pt>
                <c:pt idx="155">
                  <c:v>209577</c:v>
                </c:pt>
                <c:pt idx="156">
                  <c:v>141466</c:v>
                </c:pt>
                <c:pt idx="157">
                  <c:v>106235</c:v>
                </c:pt>
                <c:pt idx="158">
                  <c:v>85310</c:v>
                </c:pt>
                <c:pt idx="159">
                  <c:v>119677</c:v>
                </c:pt>
                <c:pt idx="160">
                  <c:v>158363</c:v>
                </c:pt>
                <c:pt idx="161">
                  <c:v>91387</c:v>
                </c:pt>
                <c:pt idx="162">
                  <c:v>81249</c:v>
                </c:pt>
                <c:pt idx="163">
                  <c:v>84999</c:v>
                </c:pt>
                <c:pt idx="164">
                  <c:v>569600</c:v>
                </c:pt>
                <c:pt idx="165">
                  <c:v>171758</c:v>
                </c:pt>
                <c:pt idx="166">
                  <c:v>77488</c:v>
                </c:pt>
                <c:pt idx="167">
                  <c:v>98280</c:v>
                </c:pt>
                <c:pt idx="168">
                  <c:v>45975</c:v>
                </c:pt>
                <c:pt idx="169">
                  <c:v>38325</c:v>
                </c:pt>
                <c:pt idx="170">
                  <c:v>33819</c:v>
                </c:pt>
                <c:pt idx="171">
                  <c:v>245275</c:v>
                </c:pt>
                <c:pt idx="172">
                  <c:v>147104</c:v>
                </c:pt>
                <c:pt idx="173">
                  <c:v>118956</c:v>
                </c:pt>
                <c:pt idx="174">
                  <c:v>101520</c:v>
                </c:pt>
                <c:pt idx="175">
                  <c:v>146567</c:v>
                </c:pt>
                <c:pt idx="176">
                  <c:v>63549</c:v>
                </c:pt>
                <c:pt idx="177">
                  <c:v>38667</c:v>
                </c:pt>
                <c:pt idx="178">
                  <c:v>40795</c:v>
                </c:pt>
                <c:pt idx="179">
                  <c:v>40867</c:v>
                </c:pt>
                <c:pt idx="180">
                  <c:v>78519</c:v>
                </c:pt>
                <c:pt idx="181">
                  <c:v>48745</c:v>
                </c:pt>
                <c:pt idx="182">
                  <c:v>38482</c:v>
                </c:pt>
                <c:pt idx="183">
                  <c:v>35682</c:v>
                </c:pt>
                <c:pt idx="184">
                  <c:v>41857</c:v>
                </c:pt>
                <c:pt idx="185">
                  <c:v>66726</c:v>
                </c:pt>
                <c:pt idx="186">
                  <c:v>34608</c:v>
                </c:pt>
                <c:pt idx="187">
                  <c:v>71168</c:v>
                </c:pt>
                <c:pt idx="188">
                  <c:v>78913</c:v>
                </c:pt>
                <c:pt idx="189">
                  <c:v>63225</c:v>
                </c:pt>
                <c:pt idx="190">
                  <c:v>30946</c:v>
                </c:pt>
                <c:pt idx="191">
                  <c:v>35899</c:v>
                </c:pt>
                <c:pt idx="192">
                  <c:v>18688</c:v>
                </c:pt>
                <c:pt idx="193">
                  <c:v>18307</c:v>
                </c:pt>
                <c:pt idx="194">
                  <c:v>186521</c:v>
                </c:pt>
                <c:pt idx="195">
                  <c:v>149339</c:v>
                </c:pt>
                <c:pt idx="196">
                  <c:v>85362</c:v>
                </c:pt>
                <c:pt idx="197">
                  <c:v>34710</c:v>
                </c:pt>
                <c:pt idx="198">
                  <c:v>35914</c:v>
                </c:pt>
                <c:pt idx="199">
                  <c:v>225637</c:v>
                </c:pt>
                <c:pt idx="200">
                  <c:v>113659</c:v>
                </c:pt>
                <c:pt idx="201">
                  <c:v>255977</c:v>
                </c:pt>
                <c:pt idx="202">
                  <c:v>122158</c:v>
                </c:pt>
                <c:pt idx="203">
                  <c:v>146059</c:v>
                </c:pt>
                <c:pt idx="204">
                  <c:v>58830</c:v>
                </c:pt>
                <c:pt idx="205">
                  <c:v>77378</c:v>
                </c:pt>
                <c:pt idx="206">
                  <c:v>104855</c:v>
                </c:pt>
                <c:pt idx="207">
                  <c:v>91513</c:v>
                </c:pt>
                <c:pt idx="208">
                  <c:v>92078</c:v>
                </c:pt>
                <c:pt idx="209">
                  <c:v>55472</c:v>
                </c:pt>
                <c:pt idx="210">
                  <c:v>57468</c:v>
                </c:pt>
                <c:pt idx="211">
                  <c:v>38329</c:v>
                </c:pt>
                <c:pt idx="212">
                  <c:v>61352</c:v>
                </c:pt>
                <c:pt idx="213">
                  <c:v>53740</c:v>
                </c:pt>
                <c:pt idx="214">
                  <c:v>58875</c:v>
                </c:pt>
                <c:pt idx="215">
                  <c:v>50138</c:v>
                </c:pt>
                <c:pt idx="216">
                  <c:v>51433</c:v>
                </c:pt>
                <c:pt idx="217">
                  <c:v>77861</c:v>
                </c:pt>
                <c:pt idx="218">
                  <c:v>50475</c:v>
                </c:pt>
                <c:pt idx="219">
                  <c:v>27072</c:v>
                </c:pt>
                <c:pt idx="220">
                  <c:v>44617</c:v>
                </c:pt>
                <c:pt idx="221">
                  <c:v>17268</c:v>
                </c:pt>
                <c:pt idx="222">
                  <c:v>70910</c:v>
                </c:pt>
                <c:pt idx="223">
                  <c:v>44578</c:v>
                </c:pt>
                <c:pt idx="224">
                  <c:v>61491</c:v>
                </c:pt>
                <c:pt idx="225">
                  <c:v>55558</c:v>
                </c:pt>
                <c:pt idx="226">
                  <c:v>28152</c:v>
                </c:pt>
                <c:pt idx="227">
                  <c:v>60468</c:v>
                </c:pt>
                <c:pt idx="228">
                  <c:v>12089</c:v>
                </c:pt>
                <c:pt idx="229">
                  <c:v>61949</c:v>
                </c:pt>
                <c:pt idx="230">
                  <c:v>123121</c:v>
                </c:pt>
                <c:pt idx="231">
                  <c:v>51128</c:v>
                </c:pt>
                <c:pt idx="232">
                  <c:v>42975</c:v>
                </c:pt>
                <c:pt idx="233">
                  <c:v>22993</c:v>
                </c:pt>
                <c:pt idx="234">
                  <c:v>99325</c:v>
                </c:pt>
                <c:pt idx="235">
                  <c:v>104196</c:v>
                </c:pt>
                <c:pt idx="236">
                  <c:v>54128</c:v>
                </c:pt>
                <c:pt idx="237">
                  <c:v>125187</c:v>
                </c:pt>
                <c:pt idx="238">
                  <c:v>197730</c:v>
                </c:pt>
                <c:pt idx="239">
                  <c:v>116534</c:v>
                </c:pt>
                <c:pt idx="240">
                  <c:v>54454</c:v>
                </c:pt>
                <c:pt idx="241">
                  <c:v>71404</c:v>
                </c:pt>
                <c:pt idx="242">
                  <c:v>132393</c:v>
                </c:pt>
                <c:pt idx="243">
                  <c:v>76099</c:v>
                </c:pt>
                <c:pt idx="244">
                  <c:v>216535</c:v>
                </c:pt>
                <c:pt idx="245">
                  <c:v>123706</c:v>
                </c:pt>
                <c:pt idx="246">
                  <c:v>86839</c:v>
                </c:pt>
                <c:pt idx="247">
                  <c:v>219037</c:v>
                </c:pt>
                <c:pt idx="248">
                  <c:v>178523</c:v>
                </c:pt>
                <c:pt idx="249">
                  <c:v>137691</c:v>
                </c:pt>
                <c:pt idx="250">
                  <c:v>126399</c:v>
                </c:pt>
                <c:pt idx="251">
                  <c:v>158650</c:v>
                </c:pt>
                <c:pt idx="252">
                  <c:v>183806</c:v>
                </c:pt>
                <c:pt idx="253">
                  <c:v>73378</c:v>
                </c:pt>
                <c:pt idx="254">
                  <c:v>113474</c:v>
                </c:pt>
                <c:pt idx="255">
                  <c:v>268382</c:v>
                </c:pt>
                <c:pt idx="256">
                  <c:v>166607</c:v>
                </c:pt>
                <c:pt idx="257">
                  <c:v>103881</c:v>
                </c:pt>
                <c:pt idx="258">
                  <c:v>72653</c:v>
                </c:pt>
                <c:pt idx="259">
                  <c:v>83896</c:v>
                </c:pt>
                <c:pt idx="260">
                  <c:v>42387</c:v>
                </c:pt>
                <c:pt idx="261">
                  <c:v>94234</c:v>
                </c:pt>
                <c:pt idx="262">
                  <c:v>63533</c:v>
                </c:pt>
                <c:pt idx="263">
                  <c:v>74217</c:v>
                </c:pt>
                <c:pt idx="264">
                  <c:v>98625</c:v>
                </c:pt>
                <c:pt idx="265">
                  <c:v>79199</c:v>
                </c:pt>
                <c:pt idx="266">
                  <c:v>45252</c:v>
                </c:pt>
                <c:pt idx="267">
                  <c:v>13680</c:v>
                </c:pt>
                <c:pt idx="268">
                  <c:v>36140</c:v>
                </c:pt>
                <c:pt idx="269">
                  <c:v>70454</c:v>
                </c:pt>
                <c:pt idx="270">
                  <c:v>51951</c:v>
                </c:pt>
                <c:pt idx="271">
                  <c:v>64092</c:v>
                </c:pt>
                <c:pt idx="272">
                  <c:v>68971</c:v>
                </c:pt>
                <c:pt idx="273">
                  <c:v>85335</c:v>
                </c:pt>
                <c:pt idx="274">
                  <c:v>82735</c:v>
                </c:pt>
                <c:pt idx="275">
                  <c:v>25346</c:v>
                </c:pt>
                <c:pt idx="276">
                  <c:v>183542</c:v>
                </c:pt>
                <c:pt idx="277">
                  <c:v>102296</c:v>
                </c:pt>
                <c:pt idx="278">
                  <c:v>150980</c:v>
                </c:pt>
                <c:pt idx="279">
                  <c:v>274780</c:v>
                </c:pt>
                <c:pt idx="280">
                  <c:v>158159</c:v>
                </c:pt>
                <c:pt idx="281">
                  <c:v>79318</c:v>
                </c:pt>
                <c:pt idx="282">
                  <c:v>41151</c:v>
                </c:pt>
                <c:pt idx="283">
                  <c:v>138676</c:v>
                </c:pt>
                <c:pt idx="284">
                  <c:v>105699</c:v>
                </c:pt>
                <c:pt idx="285">
                  <c:v>53221</c:v>
                </c:pt>
                <c:pt idx="286">
                  <c:v>113177</c:v>
                </c:pt>
                <c:pt idx="287">
                  <c:v>128548</c:v>
                </c:pt>
                <c:pt idx="288">
                  <c:v>74976</c:v>
                </c:pt>
                <c:pt idx="289">
                  <c:v>23590</c:v>
                </c:pt>
                <c:pt idx="290">
                  <c:v>38420</c:v>
                </c:pt>
                <c:pt idx="291">
                  <c:v>20689</c:v>
                </c:pt>
                <c:pt idx="292">
                  <c:v>56845</c:v>
                </c:pt>
                <c:pt idx="293">
                  <c:v>89623</c:v>
                </c:pt>
                <c:pt idx="294">
                  <c:v>48123</c:v>
                </c:pt>
                <c:pt idx="295">
                  <c:v>31653</c:v>
                </c:pt>
                <c:pt idx="296">
                  <c:v>98648</c:v>
                </c:pt>
                <c:pt idx="297">
                  <c:v>73291</c:v>
                </c:pt>
                <c:pt idx="298">
                  <c:v>46848</c:v>
                </c:pt>
                <c:pt idx="299">
                  <c:v>76167</c:v>
                </c:pt>
                <c:pt idx="300">
                  <c:v>439932</c:v>
                </c:pt>
                <c:pt idx="301">
                  <c:v>342473</c:v>
                </c:pt>
                <c:pt idx="302">
                  <c:v>281791</c:v>
                </c:pt>
                <c:pt idx="303">
                  <c:v>146469</c:v>
                </c:pt>
                <c:pt idx="304">
                  <c:v>120242</c:v>
                </c:pt>
                <c:pt idx="305">
                  <c:v>119917</c:v>
                </c:pt>
                <c:pt idx="306">
                  <c:v>84269</c:v>
                </c:pt>
                <c:pt idx="307">
                  <c:v>116112</c:v>
                </c:pt>
                <c:pt idx="308">
                  <c:v>119191</c:v>
                </c:pt>
                <c:pt idx="309">
                  <c:v>136741</c:v>
                </c:pt>
                <c:pt idx="310">
                  <c:v>56532</c:v>
                </c:pt>
                <c:pt idx="311">
                  <c:v>99408</c:v>
                </c:pt>
                <c:pt idx="312">
                  <c:v>153396</c:v>
                </c:pt>
                <c:pt idx="313">
                  <c:v>362134</c:v>
                </c:pt>
                <c:pt idx="314">
                  <c:v>80955</c:v>
                </c:pt>
                <c:pt idx="315">
                  <c:v>50437</c:v>
                </c:pt>
                <c:pt idx="316">
                  <c:v>19736</c:v>
                </c:pt>
                <c:pt idx="317">
                  <c:v>44867</c:v>
                </c:pt>
                <c:pt idx="318">
                  <c:v>49438</c:v>
                </c:pt>
                <c:pt idx="319">
                  <c:v>67833</c:v>
                </c:pt>
                <c:pt idx="320">
                  <c:v>104718</c:v>
                </c:pt>
                <c:pt idx="321">
                  <c:v>329278</c:v>
                </c:pt>
                <c:pt idx="322">
                  <c:v>249426</c:v>
                </c:pt>
                <c:pt idx="323">
                  <c:v>157661</c:v>
                </c:pt>
                <c:pt idx="324">
                  <c:v>102575</c:v>
                </c:pt>
                <c:pt idx="325">
                  <c:v>99373</c:v>
                </c:pt>
                <c:pt idx="326">
                  <c:v>117758</c:v>
                </c:pt>
                <c:pt idx="327">
                  <c:v>176506</c:v>
                </c:pt>
                <c:pt idx="328">
                  <c:v>120484</c:v>
                </c:pt>
                <c:pt idx="329">
                  <c:v>104404</c:v>
                </c:pt>
                <c:pt idx="330">
                  <c:v>223710</c:v>
                </c:pt>
                <c:pt idx="331">
                  <c:v>96112</c:v>
                </c:pt>
                <c:pt idx="332">
                  <c:v>142646</c:v>
                </c:pt>
                <c:pt idx="333">
                  <c:v>88487</c:v>
                </c:pt>
                <c:pt idx="334">
                  <c:v>102743</c:v>
                </c:pt>
                <c:pt idx="335">
                  <c:v>90684</c:v>
                </c:pt>
                <c:pt idx="336">
                  <c:v>71088</c:v>
                </c:pt>
                <c:pt idx="337">
                  <c:v>78170</c:v>
                </c:pt>
                <c:pt idx="338">
                  <c:v>57517</c:v>
                </c:pt>
                <c:pt idx="339">
                  <c:v>190043</c:v>
                </c:pt>
                <c:pt idx="340">
                  <c:v>340752</c:v>
                </c:pt>
                <c:pt idx="341">
                  <c:v>192510</c:v>
                </c:pt>
                <c:pt idx="342">
                  <c:v>222053</c:v>
                </c:pt>
                <c:pt idx="343">
                  <c:v>183896</c:v>
                </c:pt>
                <c:pt idx="344">
                  <c:v>98341</c:v>
                </c:pt>
                <c:pt idx="345">
                  <c:v>102415</c:v>
                </c:pt>
                <c:pt idx="346">
                  <c:v>26495</c:v>
                </c:pt>
                <c:pt idx="347">
                  <c:v>73930</c:v>
                </c:pt>
                <c:pt idx="348">
                  <c:v>52744</c:v>
                </c:pt>
                <c:pt idx="349">
                  <c:v>63669</c:v>
                </c:pt>
                <c:pt idx="350">
                  <c:v>94115</c:v>
                </c:pt>
                <c:pt idx="351">
                  <c:v>67133</c:v>
                </c:pt>
                <c:pt idx="352">
                  <c:v>49811</c:v>
                </c:pt>
                <c:pt idx="353">
                  <c:v>85552</c:v>
                </c:pt>
                <c:pt idx="354">
                  <c:v>67404</c:v>
                </c:pt>
                <c:pt idx="355">
                  <c:v>39701</c:v>
                </c:pt>
                <c:pt idx="356">
                  <c:v>33346</c:v>
                </c:pt>
                <c:pt idx="357">
                  <c:v>16634</c:v>
                </c:pt>
                <c:pt idx="358">
                  <c:v>57176</c:v>
                </c:pt>
                <c:pt idx="359">
                  <c:v>24386</c:v>
                </c:pt>
                <c:pt idx="360">
                  <c:v>22793</c:v>
                </c:pt>
                <c:pt idx="361">
                  <c:v>62681</c:v>
                </c:pt>
                <c:pt idx="362">
                  <c:v>69259</c:v>
                </c:pt>
                <c:pt idx="363">
                  <c:v>90245</c:v>
                </c:pt>
                <c:pt idx="364">
                  <c:v>97570</c:v>
                </c:pt>
                <c:pt idx="365">
                  <c:v>98988</c:v>
                </c:pt>
              </c:numCache>
            </c:numRef>
          </c:val>
          <c:smooth val="0"/>
          <c:extLst>
            <c:ext xmlns:c16="http://schemas.microsoft.com/office/drawing/2014/chart" uri="{C3380CC4-5D6E-409C-BE32-E72D297353CC}">
              <c16:uniqueId val="{00000000-F684-418F-BEB4-20FF24E62E2B}"/>
            </c:ext>
          </c:extLst>
        </c:ser>
        <c:dLbls>
          <c:showLegendKey val="0"/>
          <c:showVal val="0"/>
          <c:showCatName val="0"/>
          <c:showSerName val="0"/>
          <c:showPercent val="0"/>
          <c:showBubbleSize val="0"/>
        </c:dLbls>
        <c:smooth val="0"/>
        <c:axId val="278642472"/>
        <c:axId val="278644768"/>
      </c:lineChart>
      <c:catAx>
        <c:axId val="27864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44768"/>
        <c:crosses val="autoZero"/>
        <c:auto val="1"/>
        <c:lblAlgn val="ctr"/>
        <c:lblOffset val="100"/>
        <c:noMultiLvlLbl val="0"/>
      </c:catAx>
      <c:valAx>
        <c:axId val="27864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4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2184</c:v>
                </c:pt>
                <c:pt idx="1">
                  <c:v>5003</c:v>
                </c:pt>
                <c:pt idx="2">
                  <c:v>15066</c:v>
                </c:pt>
                <c:pt idx="3">
                  <c:v>80749</c:v>
                </c:pt>
                <c:pt idx="4">
                  <c:v>78509</c:v>
                </c:pt>
                <c:pt idx="5">
                  <c:v>42451</c:v>
                </c:pt>
                <c:pt idx="6">
                  <c:v>33623</c:v>
                </c:pt>
                <c:pt idx="7">
                  <c:v>24106</c:v>
                </c:pt>
                <c:pt idx="8">
                  <c:v>21816</c:v>
                </c:pt>
                <c:pt idx="9">
                  <c:v>17530</c:v>
                </c:pt>
                <c:pt idx="10">
                  <c:v>7429</c:v>
                </c:pt>
                <c:pt idx="11">
                  <c:v>42978</c:v>
                </c:pt>
                <c:pt idx="12">
                  <c:v>62605</c:v>
                </c:pt>
                <c:pt idx="13">
                  <c:v>127660</c:v>
                </c:pt>
                <c:pt idx="14">
                  <c:v>126063</c:v>
                </c:pt>
                <c:pt idx="15">
                  <c:v>60617</c:v>
                </c:pt>
                <c:pt idx="16">
                  <c:v>27861</c:v>
                </c:pt>
                <c:pt idx="17">
                  <c:v>66641</c:v>
                </c:pt>
                <c:pt idx="18">
                  <c:v>27162</c:v>
                </c:pt>
                <c:pt idx="19">
                  <c:v>9162</c:v>
                </c:pt>
                <c:pt idx="20">
                  <c:v>188803</c:v>
                </c:pt>
                <c:pt idx="21">
                  <c:v>188579</c:v>
                </c:pt>
                <c:pt idx="22">
                  <c:v>112207</c:v>
                </c:pt>
                <c:pt idx="23">
                  <c:v>59586</c:v>
                </c:pt>
                <c:pt idx="24">
                  <c:v>111624</c:v>
                </c:pt>
                <c:pt idx="25">
                  <c:v>71009</c:v>
                </c:pt>
                <c:pt idx="26">
                  <c:v>47315</c:v>
                </c:pt>
                <c:pt idx="27">
                  <c:v>185276</c:v>
                </c:pt>
                <c:pt idx="28">
                  <c:v>173048</c:v>
                </c:pt>
                <c:pt idx="29">
                  <c:v>62653</c:v>
                </c:pt>
                <c:pt idx="30">
                  <c:v>30669</c:v>
                </c:pt>
                <c:pt idx="31">
                  <c:v>120778</c:v>
                </c:pt>
                <c:pt idx="32">
                  <c:v>152299</c:v>
                </c:pt>
                <c:pt idx="33">
                  <c:v>73685</c:v>
                </c:pt>
                <c:pt idx="34">
                  <c:v>249739</c:v>
                </c:pt>
                <c:pt idx="35">
                  <c:v>119089</c:v>
                </c:pt>
                <c:pt idx="36">
                  <c:v>38310</c:v>
                </c:pt>
                <c:pt idx="37">
                  <c:v>17136</c:v>
                </c:pt>
                <c:pt idx="38">
                  <c:v>39252</c:v>
                </c:pt>
                <c:pt idx="39">
                  <c:v>19340</c:v>
                </c:pt>
                <c:pt idx="40">
                  <c:v>10862</c:v>
                </c:pt>
                <c:pt idx="41">
                  <c:v>116615</c:v>
                </c:pt>
                <c:pt idx="42">
                  <c:v>30910</c:v>
                </c:pt>
                <c:pt idx="43">
                  <c:v>11788</c:v>
                </c:pt>
                <c:pt idx="44">
                  <c:v>9643</c:v>
                </c:pt>
                <c:pt idx="45">
                  <c:v>19481</c:v>
                </c:pt>
                <c:pt idx="46">
                  <c:v>15258</c:v>
                </c:pt>
                <c:pt idx="47">
                  <c:v>6308</c:v>
                </c:pt>
                <c:pt idx="48">
                  <c:v>4426</c:v>
                </c:pt>
                <c:pt idx="49">
                  <c:v>35385</c:v>
                </c:pt>
                <c:pt idx="50">
                  <c:v>46262</c:v>
                </c:pt>
                <c:pt idx="51">
                  <c:v>47282</c:v>
                </c:pt>
                <c:pt idx="52">
                  <c:v>27298</c:v>
                </c:pt>
                <c:pt idx="53">
                  <c:v>11241</c:v>
                </c:pt>
                <c:pt idx="54">
                  <c:v>6176</c:v>
                </c:pt>
                <c:pt idx="55">
                  <c:v>305809</c:v>
                </c:pt>
                <c:pt idx="56">
                  <c:v>98549</c:v>
                </c:pt>
                <c:pt idx="57">
                  <c:v>36578</c:v>
                </c:pt>
                <c:pt idx="58">
                  <c:v>28491</c:v>
                </c:pt>
                <c:pt idx="59">
                  <c:v>28195</c:v>
                </c:pt>
                <c:pt idx="60">
                  <c:v>307578</c:v>
                </c:pt>
                <c:pt idx="61">
                  <c:v>161044</c:v>
                </c:pt>
                <c:pt idx="62">
                  <c:v>109740</c:v>
                </c:pt>
                <c:pt idx="63">
                  <c:v>30969</c:v>
                </c:pt>
                <c:pt idx="64">
                  <c:v>14644</c:v>
                </c:pt>
                <c:pt idx="65">
                  <c:v>12467</c:v>
                </c:pt>
                <c:pt idx="66">
                  <c:v>90291</c:v>
                </c:pt>
                <c:pt idx="67">
                  <c:v>283866</c:v>
                </c:pt>
                <c:pt idx="68">
                  <c:v>113484</c:v>
                </c:pt>
                <c:pt idx="69">
                  <c:v>96489</c:v>
                </c:pt>
                <c:pt idx="70">
                  <c:v>55781</c:v>
                </c:pt>
                <c:pt idx="71">
                  <c:v>30905</c:v>
                </c:pt>
                <c:pt idx="72">
                  <c:v>660857</c:v>
                </c:pt>
                <c:pt idx="73">
                  <c:v>509606</c:v>
                </c:pt>
                <c:pt idx="74">
                  <c:v>187135</c:v>
                </c:pt>
                <c:pt idx="75">
                  <c:v>67891</c:v>
                </c:pt>
                <c:pt idx="76">
                  <c:v>56714</c:v>
                </c:pt>
                <c:pt idx="77">
                  <c:v>111559</c:v>
                </c:pt>
                <c:pt idx="78">
                  <c:v>122689</c:v>
                </c:pt>
                <c:pt idx="79">
                  <c:v>92823</c:v>
                </c:pt>
                <c:pt idx="80">
                  <c:v>153643</c:v>
                </c:pt>
                <c:pt idx="81">
                  <c:v>77670</c:v>
                </c:pt>
                <c:pt idx="82">
                  <c:v>28342</c:v>
                </c:pt>
                <c:pt idx="83">
                  <c:v>163304</c:v>
                </c:pt>
                <c:pt idx="84">
                  <c:v>87257</c:v>
                </c:pt>
                <c:pt idx="85">
                  <c:v>19604</c:v>
                </c:pt>
                <c:pt idx="86">
                  <c:v>11926</c:v>
                </c:pt>
                <c:pt idx="87">
                  <c:v>197829</c:v>
                </c:pt>
                <c:pt idx="88">
                  <c:v>459212</c:v>
                </c:pt>
                <c:pt idx="89">
                  <c:v>186064</c:v>
                </c:pt>
                <c:pt idx="90">
                  <c:v>688618</c:v>
                </c:pt>
                <c:pt idx="91">
                  <c:v>294553</c:v>
                </c:pt>
                <c:pt idx="92">
                  <c:v>142484</c:v>
                </c:pt>
                <c:pt idx="93">
                  <c:v>82085</c:v>
                </c:pt>
                <c:pt idx="94">
                  <c:v>43297</c:v>
                </c:pt>
                <c:pt idx="95">
                  <c:v>72382</c:v>
                </c:pt>
                <c:pt idx="96">
                  <c:v>31045</c:v>
                </c:pt>
                <c:pt idx="97">
                  <c:v>16467</c:v>
                </c:pt>
                <c:pt idx="98">
                  <c:v>10128</c:v>
                </c:pt>
                <c:pt idx="99">
                  <c:v>12401</c:v>
                </c:pt>
                <c:pt idx="100">
                  <c:v>10465</c:v>
                </c:pt>
                <c:pt idx="101">
                  <c:v>8634</c:v>
                </c:pt>
                <c:pt idx="102">
                  <c:v>7671</c:v>
                </c:pt>
                <c:pt idx="103">
                  <c:v>6936</c:v>
                </c:pt>
                <c:pt idx="104">
                  <c:v>39777</c:v>
                </c:pt>
                <c:pt idx="105">
                  <c:v>563156</c:v>
                </c:pt>
                <c:pt idx="106">
                  <c:v>495811</c:v>
                </c:pt>
                <c:pt idx="107">
                  <c:v>188889</c:v>
                </c:pt>
                <c:pt idx="108">
                  <c:v>239952</c:v>
                </c:pt>
                <c:pt idx="109">
                  <c:v>102794</c:v>
                </c:pt>
                <c:pt idx="110">
                  <c:v>33933</c:v>
                </c:pt>
                <c:pt idx="111">
                  <c:v>50911</c:v>
                </c:pt>
                <c:pt idx="112">
                  <c:v>22052</c:v>
                </c:pt>
                <c:pt idx="113">
                  <c:v>14273</c:v>
                </c:pt>
                <c:pt idx="114">
                  <c:v>15588</c:v>
                </c:pt>
                <c:pt idx="115">
                  <c:v>86328</c:v>
                </c:pt>
                <c:pt idx="116">
                  <c:v>64986</c:v>
                </c:pt>
                <c:pt idx="117">
                  <c:v>16848</c:v>
                </c:pt>
                <c:pt idx="118">
                  <c:v>10652</c:v>
                </c:pt>
                <c:pt idx="119">
                  <c:v>7836</c:v>
                </c:pt>
                <c:pt idx="120">
                  <c:v>8022</c:v>
                </c:pt>
                <c:pt idx="121">
                  <c:v>6928</c:v>
                </c:pt>
                <c:pt idx="122">
                  <c:v>210065</c:v>
                </c:pt>
                <c:pt idx="123">
                  <c:v>141595</c:v>
                </c:pt>
                <c:pt idx="124">
                  <c:v>57190</c:v>
                </c:pt>
                <c:pt idx="125">
                  <c:v>201863</c:v>
                </c:pt>
                <c:pt idx="126">
                  <c:v>68703</c:v>
                </c:pt>
                <c:pt idx="127">
                  <c:v>51866</c:v>
                </c:pt>
                <c:pt idx="128">
                  <c:v>27739</c:v>
                </c:pt>
                <c:pt idx="129">
                  <c:v>10217</c:v>
                </c:pt>
                <c:pt idx="130">
                  <c:v>8646</c:v>
                </c:pt>
                <c:pt idx="131">
                  <c:v>9468</c:v>
                </c:pt>
                <c:pt idx="132">
                  <c:v>87275</c:v>
                </c:pt>
                <c:pt idx="133">
                  <c:v>76763</c:v>
                </c:pt>
                <c:pt idx="134">
                  <c:v>133316</c:v>
                </c:pt>
                <c:pt idx="135">
                  <c:v>72966</c:v>
                </c:pt>
                <c:pt idx="136">
                  <c:v>24463</c:v>
                </c:pt>
                <c:pt idx="137">
                  <c:v>45207</c:v>
                </c:pt>
                <c:pt idx="138">
                  <c:v>32932</c:v>
                </c:pt>
                <c:pt idx="139">
                  <c:v>142012</c:v>
                </c:pt>
                <c:pt idx="140">
                  <c:v>152198</c:v>
                </c:pt>
                <c:pt idx="141">
                  <c:v>31363</c:v>
                </c:pt>
                <c:pt idx="142">
                  <c:v>61735</c:v>
                </c:pt>
                <c:pt idx="143">
                  <c:v>22119</c:v>
                </c:pt>
                <c:pt idx="144">
                  <c:v>50436</c:v>
                </c:pt>
                <c:pt idx="145">
                  <c:v>125612</c:v>
                </c:pt>
                <c:pt idx="146">
                  <c:v>261228</c:v>
                </c:pt>
                <c:pt idx="147">
                  <c:v>162501</c:v>
                </c:pt>
                <c:pt idx="148">
                  <c:v>100268</c:v>
                </c:pt>
                <c:pt idx="149">
                  <c:v>120792</c:v>
                </c:pt>
                <c:pt idx="150">
                  <c:v>59995</c:v>
                </c:pt>
                <c:pt idx="151">
                  <c:v>188417</c:v>
                </c:pt>
                <c:pt idx="152">
                  <c:v>79210</c:v>
                </c:pt>
                <c:pt idx="153">
                  <c:v>215889</c:v>
                </c:pt>
                <c:pt idx="154">
                  <c:v>620346</c:v>
                </c:pt>
                <c:pt idx="155">
                  <c:v>333096</c:v>
                </c:pt>
                <c:pt idx="156">
                  <c:v>216419</c:v>
                </c:pt>
                <c:pt idx="157">
                  <c:v>99543</c:v>
                </c:pt>
                <c:pt idx="158">
                  <c:v>90522</c:v>
                </c:pt>
                <c:pt idx="159">
                  <c:v>174701</c:v>
                </c:pt>
                <c:pt idx="160">
                  <c:v>333651</c:v>
                </c:pt>
                <c:pt idx="161">
                  <c:v>174684</c:v>
                </c:pt>
                <c:pt idx="162">
                  <c:v>149600</c:v>
                </c:pt>
                <c:pt idx="163">
                  <c:v>148684</c:v>
                </c:pt>
                <c:pt idx="164">
                  <c:v>1291332</c:v>
                </c:pt>
                <c:pt idx="165">
                  <c:v>321920</c:v>
                </c:pt>
                <c:pt idx="166">
                  <c:v>131895</c:v>
                </c:pt>
                <c:pt idx="167">
                  <c:v>163057</c:v>
                </c:pt>
                <c:pt idx="168">
                  <c:v>84601</c:v>
                </c:pt>
                <c:pt idx="169">
                  <c:v>77026</c:v>
                </c:pt>
                <c:pt idx="170">
                  <c:v>55554</c:v>
                </c:pt>
                <c:pt idx="171">
                  <c:v>565832</c:v>
                </c:pt>
                <c:pt idx="172">
                  <c:v>348584</c:v>
                </c:pt>
                <c:pt idx="173">
                  <c:v>224772</c:v>
                </c:pt>
                <c:pt idx="174">
                  <c:v>178195</c:v>
                </c:pt>
                <c:pt idx="175">
                  <c:v>153601</c:v>
                </c:pt>
                <c:pt idx="176">
                  <c:v>94351</c:v>
                </c:pt>
                <c:pt idx="177">
                  <c:v>94899</c:v>
                </c:pt>
                <c:pt idx="178">
                  <c:v>63626</c:v>
                </c:pt>
                <c:pt idx="179">
                  <c:v>91526</c:v>
                </c:pt>
                <c:pt idx="180">
                  <c:v>175146</c:v>
                </c:pt>
                <c:pt idx="181">
                  <c:v>101876</c:v>
                </c:pt>
                <c:pt idx="182">
                  <c:v>59214</c:v>
                </c:pt>
                <c:pt idx="183">
                  <c:v>87158</c:v>
                </c:pt>
                <c:pt idx="184">
                  <c:v>114176</c:v>
                </c:pt>
                <c:pt idx="185">
                  <c:v>126151</c:v>
                </c:pt>
                <c:pt idx="186">
                  <c:v>88412</c:v>
                </c:pt>
                <c:pt idx="187">
                  <c:v>166672</c:v>
                </c:pt>
                <c:pt idx="188">
                  <c:v>135388</c:v>
                </c:pt>
                <c:pt idx="189">
                  <c:v>80178</c:v>
                </c:pt>
                <c:pt idx="190">
                  <c:v>60099</c:v>
                </c:pt>
                <c:pt idx="191">
                  <c:v>62723</c:v>
                </c:pt>
                <c:pt idx="192">
                  <c:v>44608</c:v>
                </c:pt>
                <c:pt idx="193">
                  <c:v>47184</c:v>
                </c:pt>
                <c:pt idx="194">
                  <c:v>459763</c:v>
                </c:pt>
                <c:pt idx="195">
                  <c:v>290281</c:v>
                </c:pt>
                <c:pt idx="196">
                  <c:v>157785</c:v>
                </c:pt>
                <c:pt idx="197">
                  <c:v>68101</c:v>
                </c:pt>
                <c:pt idx="198">
                  <c:v>93252</c:v>
                </c:pt>
                <c:pt idx="199">
                  <c:v>113821</c:v>
                </c:pt>
                <c:pt idx="200">
                  <c:v>78211</c:v>
                </c:pt>
                <c:pt idx="201">
                  <c:v>125587</c:v>
                </c:pt>
                <c:pt idx="202">
                  <c:v>50970</c:v>
                </c:pt>
                <c:pt idx="203">
                  <c:v>42250</c:v>
                </c:pt>
                <c:pt idx="204">
                  <c:v>48339</c:v>
                </c:pt>
                <c:pt idx="205">
                  <c:v>52343</c:v>
                </c:pt>
                <c:pt idx="206">
                  <c:v>23340</c:v>
                </c:pt>
                <c:pt idx="207">
                  <c:v>51633</c:v>
                </c:pt>
                <c:pt idx="208">
                  <c:v>123135</c:v>
                </c:pt>
                <c:pt idx="209">
                  <c:v>77436</c:v>
                </c:pt>
                <c:pt idx="210">
                  <c:v>110850</c:v>
                </c:pt>
                <c:pt idx="211">
                  <c:v>86673</c:v>
                </c:pt>
                <c:pt idx="212">
                  <c:v>73740</c:v>
                </c:pt>
                <c:pt idx="213">
                  <c:v>82426</c:v>
                </c:pt>
                <c:pt idx="214">
                  <c:v>120776</c:v>
                </c:pt>
                <c:pt idx="215">
                  <c:v>101099</c:v>
                </c:pt>
                <c:pt idx="216">
                  <c:v>68556</c:v>
                </c:pt>
                <c:pt idx="217">
                  <c:v>111061</c:v>
                </c:pt>
                <c:pt idx="218">
                  <c:v>55109</c:v>
                </c:pt>
                <c:pt idx="219">
                  <c:v>44166</c:v>
                </c:pt>
                <c:pt idx="220">
                  <c:v>71886</c:v>
                </c:pt>
                <c:pt idx="221">
                  <c:v>41690</c:v>
                </c:pt>
                <c:pt idx="222">
                  <c:v>45547</c:v>
                </c:pt>
                <c:pt idx="223">
                  <c:v>73618</c:v>
                </c:pt>
                <c:pt idx="224">
                  <c:v>175867</c:v>
                </c:pt>
                <c:pt idx="225">
                  <c:v>148235</c:v>
                </c:pt>
                <c:pt idx="226">
                  <c:v>55970</c:v>
                </c:pt>
                <c:pt idx="227">
                  <c:v>85709</c:v>
                </c:pt>
                <c:pt idx="228">
                  <c:v>20913</c:v>
                </c:pt>
                <c:pt idx="229">
                  <c:v>109677</c:v>
                </c:pt>
                <c:pt idx="230">
                  <c:v>191791</c:v>
                </c:pt>
                <c:pt idx="231">
                  <c:v>63002</c:v>
                </c:pt>
                <c:pt idx="232">
                  <c:v>70496</c:v>
                </c:pt>
                <c:pt idx="233">
                  <c:v>28570</c:v>
                </c:pt>
                <c:pt idx="234">
                  <c:v>156767</c:v>
                </c:pt>
                <c:pt idx="235">
                  <c:v>226763</c:v>
                </c:pt>
                <c:pt idx="236">
                  <c:v>119078</c:v>
                </c:pt>
                <c:pt idx="237">
                  <c:v>328665</c:v>
                </c:pt>
                <c:pt idx="238">
                  <c:v>465467</c:v>
                </c:pt>
                <c:pt idx="239">
                  <c:v>249385</c:v>
                </c:pt>
                <c:pt idx="240">
                  <c:v>115657</c:v>
                </c:pt>
                <c:pt idx="241">
                  <c:v>106874</c:v>
                </c:pt>
                <c:pt idx="242">
                  <c:v>210269</c:v>
                </c:pt>
                <c:pt idx="243">
                  <c:v>136868</c:v>
                </c:pt>
                <c:pt idx="244">
                  <c:v>462916</c:v>
                </c:pt>
                <c:pt idx="245">
                  <c:v>172862</c:v>
                </c:pt>
                <c:pt idx="246">
                  <c:v>170351</c:v>
                </c:pt>
                <c:pt idx="247">
                  <c:v>282668</c:v>
                </c:pt>
                <c:pt idx="248">
                  <c:v>182941</c:v>
                </c:pt>
                <c:pt idx="249">
                  <c:v>66387</c:v>
                </c:pt>
                <c:pt idx="250">
                  <c:v>185780</c:v>
                </c:pt>
                <c:pt idx="251">
                  <c:v>351237</c:v>
                </c:pt>
                <c:pt idx="252">
                  <c:v>346170</c:v>
                </c:pt>
                <c:pt idx="253">
                  <c:v>144900</c:v>
                </c:pt>
                <c:pt idx="254">
                  <c:v>202124</c:v>
                </c:pt>
                <c:pt idx="255">
                  <c:v>553754</c:v>
                </c:pt>
                <c:pt idx="256">
                  <c:v>284737</c:v>
                </c:pt>
                <c:pt idx="257">
                  <c:v>123589</c:v>
                </c:pt>
                <c:pt idx="258">
                  <c:v>127260</c:v>
                </c:pt>
                <c:pt idx="259">
                  <c:v>104920</c:v>
                </c:pt>
                <c:pt idx="260">
                  <c:v>73191</c:v>
                </c:pt>
                <c:pt idx="261">
                  <c:v>51609</c:v>
                </c:pt>
                <c:pt idx="262">
                  <c:v>91332</c:v>
                </c:pt>
                <c:pt idx="263">
                  <c:v>203979</c:v>
                </c:pt>
                <c:pt idx="264">
                  <c:v>156859</c:v>
                </c:pt>
                <c:pt idx="265">
                  <c:v>116139</c:v>
                </c:pt>
                <c:pt idx="266">
                  <c:v>89152</c:v>
                </c:pt>
                <c:pt idx="267">
                  <c:v>31776</c:v>
                </c:pt>
                <c:pt idx="268">
                  <c:v>20607</c:v>
                </c:pt>
                <c:pt idx="269">
                  <c:v>46258</c:v>
                </c:pt>
                <c:pt idx="270">
                  <c:v>38626</c:v>
                </c:pt>
                <c:pt idx="271">
                  <c:v>167503</c:v>
                </c:pt>
                <c:pt idx="272">
                  <c:v>145143</c:v>
                </c:pt>
                <c:pt idx="273">
                  <c:v>187251</c:v>
                </c:pt>
                <c:pt idx="274">
                  <c:v>149706</c:v>
                </c:pt>
                <c:pt idx="275">
                  <c:v>45061</c:v>
                </c:pt>
                <c:pt idx="276">
                  <c:v>296791</c:v>
                </c:pt>
                <c:pt idx="277">
                  <c:v>131567</c:v>
                </c:pt>
                <c:pt idx="278">
                  <c:v>324375</c:v>
                </c:pt>
                <c:pt idx="279">
                  <c:v>634127</c:v>
                </c:pt>
                <c:pt idx="280">
                  <c:v>330361</c:v>
                </c:pt>
                <c:pt idx="281">
                  <c:v>174832</c:v>
                </c:pt>
                <c:pt idx="282">
                  <c:v>109351</c:v>
                </c:pt>
                <c:pt idx="283">
                  <c:v>204716</c:v>
                </c:pt>
                <c:pt idx="284">
                  <c:v>123508</c:v>
                </c:pt>
                <c:pt idx="285">
                  <c:v>39719</c:v>
                </c:pt>
                <c:pt idx="286">
                  <c:v>140842</c:v>
                </c:pt>
                <c:pt idx="287">
                  <c:v>253392</c:v>
                </c:pt>
                <c:pt idx="288">
                  <c:v>146407</c:v>
                </c:pt>
                <c:pt idx="289">
                  <c:v>52555</c:v>
                </c:pt>
                <c:pt idx="290">
                  <c:v>72419</c:v>
                </c:pt>
                <c:pt idx="291">
                  <c:v>23579</c:v>
                </c:pt>
                <c:pt idx="292">
                  <c:v>12765</c:v>
                </c:pt>
                <c:pt idx="293">
                  <c:v>164274</c:v>
                </c:pt>
                <c:pt idx="294">
                  <c:v>45895</c:v>
                </c:pt>
                <c:pt idx="295">
                  <c:v>52909</c:v>
                </c:pt>
                <c:pt idx="296">
                  <c:v>206510</c:v>
                </c:pt>
                <c:pt idx="297">
                  <c:v>84107</c:v>
                </c:pt>
                <c:pt idx="298">
                  <c:v>67891</c:v>
                </c:pt>
                <c:pt idx="299">
                  <c:v>89103</c:v>
                </c:pt>
                <c:pt idx="300">
                  <c:v>1064141</c:v>
                </c:pt>
                <c:pt idx="301">
                  <c:v>871659</c:v>
                </c:pt>
                <c:pt idx="302">
                  <c:v>660970</c:v>
                </c:pt>
                <c:pt idx="303">
                  <c:v>364650</c:v>
                </c:pt>
                <c:pt idx="304">
                  <c:v>155076</c:v>
                </c:pt>
                <c:pt idx="305">
                  <c:v>91005</c:v>
                </c:pt>
                <c:pt idx="306">
                  <c:v>188260</c:v>
                </c:pt>
                <c:pt idx="307">
                  <c:v>272084</c:v>
                </c:pt>
                <c:pt idx="308">
                  <c:v>238489</c:v>
                </c:pt>
                <c:pt idx="309">
                  <c:v>270462</c:v>
                </c:pt>
                <c:pt idx="310">
                  <c:v>112684</c:v>
                </c:pt>
                <c:pt idx="311">
                  <c:v>125749</c:v>
                </c:pt>
                <c:pt idx="312">
                  <c:v>176829</c:v>
                </c:pt>
                <c:pt idx="313">
                  <c:v>102116</c:v>
                </c:pt>
                <c:pt idx="314">
                  <c:v>76693</c:v>
                </c:pt>
                <c:pt idx="315">
                  <c:v>83982</c:v>
                </c:pt>
                <c:pt idx="316">
                  <c:v>34851</c:v>
                </c:pt>
                <c:pt idx="317">
                  <c:v>76373</c:v>
                </c:pt>
                <c:pt idx="318">
                  <c:v>77873</c:v>
                </c:pt>
                <c:pt idx="319">
                  <c:v>70000</c:v>
                </c:pt>
                <c:pt idx="320">
                  <c:v>107855</c:v>
                </c:pt>
                <c:pt idx="321">
                  <c:v>690787</c:v>
                </c:pt>
                <c:pt idx="322">
                  <c:v>464793</c:v>
                </c:pt>
                <c:pt idx="323">
                  <c:v>258529</c:v>
                </c:pt>
                <c:pt idx="324">
                  <c:v>135030</c:v>
                </c:pt>
                <c:pt idx="325">
                  <c:v>103771</c:v>
                </c:pt>
                <c:pt idx="326">
                  <c:v>53605</c:v>
                </c:pt>
                <c:pt idx="327">
                  <c:v>35234</c:v>
                </c:pt>
                <c:pt idx="328">
                  <c:v>115508</c:v>
                </c:pt>
                <c:pt idx="329">
                  <c:v>138034</c:v>
                </c:pt>
                <c:pt idx="330">
                  <c:v>350962</c:v>
                </c:pt>
                <c:pt idx="331">
                  <c:v>161736</c:v>
                </c:pt>
                <c:pt idx="332">
                  <c:v>162061</c:v>
                </c:pt>
                <c:pt idx="333">
                  <c:v>77852</c:v>
                </c:pt>
                <c:pt idx="334">
                  <c:v>30063</c:v>
                </c:pt>
                <c:pt idx="335">
                  <c:v>112735</c:v>
                </c:pt>
                <c:pt idx="336">
                  <c:v>163986</c:v>
                </c:pt>
                <c:pt idx="337">
                  <c:v>148665</c:v>
                </c:pt>
                <c:pt idx="338">
                  <c:v>107546</c:v>
                </c:pt>
                <c:pt idx="339">
                  <c:v>334468</c:v>
                </c:pt>
                <c:pt idx="340">
                  <c:v>441344</c:v>
                </c:pt>
                <c:pt idx="341">
                  <c:v>272732</c:v>
                </c:pt>
                <c:pt idx="342">
                  <c:v>500352</c:v>
                </c:pt>
                <c:pt idx="343">
                  <c:v>384987</c:v>
                </c:pt>
                <c:pt idx="344">
                  <c:v>179117</c:v>
                </c:pt>
                <c:pt idx="345">
                  <c:v>214551</c:v>
                </c:pt>
                <c:pt idx="346">
                  <c:v>59836</c:v>
                </c:pt>
                <c:pt idx="347">
                  <c:v>31395</c:v>
                </c:pt>
                <c:pt idx="348">
                  <c:v>75160</c:v>
                </c:pt>
                <c:pt idx="349">
                  <c:v>35091</c:v>
                </c:pt>
                <c:pt idx="350">
                  <c:v>191700</c:v>
                </c:pt>
                <c:pt idx="351">
                  <c:v>138249</c:v>
                </c:pt>
                <c:pt idx="352">
                  <c:v>77922</c:v>
                </c:pt>
                <c:pt idx="353">
                  <c:v>102717</c:v>
                </c:pt>
                <c:pt idx="354">
                  <c:v>133285</c:v>
                </c:pt>
                <c:pt idx="355">
                  <c:v>77945</c:v>
                </c:pt>
                <c:pt idx="356">
                  <c:v>67333</c:v>
                </c:pt>
                <c:pt idx="357">
                  <c:v>38249</c:v>
                </c:pt>
                <c:pt idx="358">
                  <c:v>116388</c:v>
                </c:pt>
                <c:pt idx="359">
                  <c:v>52952</c:v>
                </c:pt>
                <c:pt idx="360">
                  <c:v>34043</c:v>
                </c:pt>
                <c:pt idx="361">
                  <c:v>105874</c:v>
                </c:pt>
                <c:pt idx="362">
                  <c:v>149514</c:v>
                </c:pt>
                <c:pt idx="363">
                  <c:v>221512</c:v>
                </c:pt>
                <c:pt idx="364">
                  <c:v>246963</c:v>
                </c:pt>
                <c:pt idx="365">
                  <c:v>141212</c:v>
                </c:pt>
              </c:numCache>
            </c:numRef>
          </c:val>
          <c:smooth val="0"/>
          <c:extLst>
            <c:ext xmlns:c16="http://schemas.microsoft.com/office/drawing/2014/chart" uri="{C3380CC4-5D6E-409C-BE32-E72D297353CC}">
              <c16:uniqueId val="{00000000-A92D-48B7-9E95-8DD60474D67B}"/>
            </c:ext>
          </c:extLst>
        </c:ser>
        <c:dLbls>
          <c:showLegendKey val="0"/>
          <c:showVal val="0"/>
          <c:showCatName val="0"/>
          <c:showSerName val="0"/>
          <c:showPercent val="0"/>
          <c:showBubbleSize val="0"/>
        </c:dLbls>
        <c:smooth val="0"/>
        <c:axId val="278641160"/>
        <c:axId val="278637552"/>
      </c:lineChart>
      <c:catAx>
        <c:axId val="27864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37552"/>
        <c:crosses val="autoZero"/>
        <c:auto val="1"/>
        <c:lblAlgn val="ctr"/>
        <c:lblOffset val="100"/>
        <c:noMultiLvlLbl val="0"/>
      </c:catAx>
      <c:valAx>
        <c:axId val="27863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4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Extra 3</c:v>
                </c:pt>
              </c:strCache>
            </c:strRef>
          </c:cat>
          <c:val>
            <c:numRef>
              <c:f>Sheet1!$B$2</c:f>
              <c:numCache>
                <c:formatCode>General</c:formatCode>
                <c:ptCount val="1"/>
                <c:pt idx="0">
                  <c:v>164</c:v>
                </c:pt>
              </c:numCache>
            </c:numRef>
          </c:val>
          <c:extLst>
            <c:ext xmlns:c16="http://schemas.microsoft.com/office/drawing/2014/chart" uri="{C3380CC4-5D6E-409C-BE32-E72D297353CC}">
              <c16:uniqueId val="{00000000-BE1D-4396-8123-3622669FADC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Extra 3</c:v>
                </c:pt>
              </c:strCache>
            </c:strRef>
          </c:cat>
          <c:val>
            <c:numRef>
              <c:f>Sheet1!$C$2</c:f>
              <c:numCache>
                <c:formatCode>General</c:formatCode>
                <c:ptCount val="1"/>
                <c:pt idx="0">
                  <c:v>528</c:v>
                </c:pt>
              </c:numCache>
            </c:numRef>
          </c:val>
          <c:extLst>
            <c:ext xmlns:c16="http://schemas.microsoft.com/office/drawing/2014/chart" uri="{C3380CC4-5D6E-409C-BE32-E72D297353CC}">
              <c16:uniqueId val="{00000001-BE1D-4396-8123-3622669FADC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Extra 3</c:v>
                </c:pt>
              </c:strCache>
            </c:strRef>
          </c:cat>
          <c:val>
            <c:numRef>
              <c:f>Sheet1!$D$2</c:f>
              <c:numCache>
                <c:formatCode>General</c:formatCode>
                <c:ptCount val="1"/>
                <c:pt idx="0">
                  <c:v>106</c:v>
                </c:pt>
              </c:numCache>
            </c:numRef>
          </c:val>
          <c:extLst>
            <c:ext xmlns:c16="http://schemas.microsoft.com/office/drawing/2014/chart" uri="{C3380CC4-5D6E-409C-BE32-E72D297353CC}">
              <c16:uniqueId val="{00000002-BE1D-4396-8123-3622669FADC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Extra 3</c:v>
                </c:pt>
              </c:strCache>
            </c:strRef>
          </c:cat>
          <c:val>
            <c:numRef>
              <c:f>Sheet1!$E$2</c:f>
              <c:numCache>
                <c:formatCode>General</c:formatCode>
                <c:ptCount val="1"/>
                <c:pt idx="0">
                  <c:v>373</c:v>
                </c:pt>
              </c:numCache>
            </c:numRef>
          </c:val>
          <c:extLst>
            <c:ext xmlns:c16="http://schemas.microsoft.com/office/drawing/2014/chart" uri="{C3380CC4-5D6E-409C-BE32-E72D297353CC}">
              <c16:uniqueId val="{00000003-BE1D-4396-8123-3622669FADC5}"/>
            </c:ext>
          </c:extLst>
        </c:ser>
        <c:dLbls>
          <c:showLegendKey val="0"/>
          <c:showVal val="0"/>
          <c:showCatName val="0"/>
          <c:showSerName val="0"/>
          <c:showPercent val="0"/>
          <c:showBubbleSize val="0"/>
        </c:dLbls>
        <c:gapWidth val="150"/>
        <c:overlap val="100"/>
        <c:axId val="276638584"/>
        <c:axId val="276635632"/>
      </c:barChart>
      <c:catAx>
        <c:axId val="27663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5632"/>
        <c:crosses val="autoZero"/>
        <c:auto val="1"/>
        <c:lblAlgn val="ctr"/>
        <c:lblOffset val="100"/>
        <c:noMultiLvlLbl val="0"/>
      </c:catAx>
      <c:valAx>
        <c:axId val="276635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117242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497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4454514"/>
                    </a:ext>
                  </a:extLst>
                </a:gridCol>
                <a:gridCol w="2468880">
                  <a:extLst>
                    <a:ext uri="{9D8B030D-6E8A-4147-A177-3AD203B41FA5}">
                      <a16:colId xmlns:a16="http://schemas.microsoft.com/office/drawing/2014/main" val="3710433"/>
                    </a:ext>
                  </a:extLst>
                </a:gridCol>
                <a:gridCol w="1645920">
                  <a:extLst>
                    <a:ext uri="{9D8B030D-6E8A-4147-A177-3AD203B41FA5}">
                      <a16:colId xmlns:a16="http://schemas.microsoft.com/office/drawing/2014/main" val="1535335881"/>
                    </a:ext>
                  </a:extLst>
                </a:gridCol>
                <a:gridCol w="1645920">
                  <a:extLst>
                    <a:ext uri="{9D8B030D-6E8A-4147-A177-3AD203B41FA5}">
                      <a16:colId xmlns:a16="http://schemas.microsoft.com/office/drawing/2014/main" val="1623491822"/>
                    </a:ext>
                  </a:extLst>
                </a:gridCol>
                <a:gridCol w="822960">
                  <a:extLst>
                    <a:ext uri="{9D8B030D-6E8A-4147-A177-3AD203B41FA5}">
                      <a16:colId xmlns:a16="http://schemas.microsoft.com/office/drawing/2014/main" val="2301029867"/>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2729989955"/>
                  </a:ext>
                </a:extLst>
              </a:tr>
              <a:tr h="370840">
                <a:tc>
                  <a:txBody>
                    <a:bodyPr/>
                    <a:lstStyle/>
                    <a:p>
                      <a:r>
                        <a:rPr lang="en-US" sz="1000"/>
                        <a:t>Extra 3</a:t>
                      </a:r>
                      <a:endParaRPr lang="en-US" sz="1000"/>
                    </a:p>
                  </a:txBody>
                  <a:tcPr/>
                </a:tc>
                <a:tc>
                  <a:txBody>
                    <a:bodyPr/>
                    <a:lstStyle/>
                    <a:p>
                      <a:r>
                        <a:rPr lang="en-US" sz="1000"/>
                        <a:t>1475288</a:t>
                      </a:r>
                      <a:endParaRPr lang="en-US" sz="1000"/>
                    </a:p>
                  </a:txBody>
                  <a:tcPr/>
                </a:tc>
                <a:tc>
                  <a:txBody>
                    <a:bodyPr/>
                    <a:lstStyle/>
                    <a:p>
                      <a:r>
                        <a:rPr lang="en-US" sz="1000"/>
                        <a:t>100097</a:t>
                      </a:r>
                      <a:endParaRPr lang="en-US" sz="1000"/>
                    </a:p>
                  </a:txBody>
                  <a:tcPr/>
                </a:tc>
                <a:tc>
                  <a:txBody>
                    <a:bodyPr/>
                    <a:lstStyle/>
                    <a:p>
                      <a:r>
                        <a:rPr lang="en-US" sz="1000"/>
                        <a:t>6.5%</a:t>
                      </a:r>
                      <a:endParaRPr lang="en-US" sz="1000"/>
                    </a:p>
                  </a:txBody>
                  <a:tcPr/>
                </a:tc>
                <a:tc>
                  <a:txBody>
                    <a:bodyPr/>
                    <a:lstStyle/>
                    <a:p>
                      <a:r>
                        <a:rPr lang="en-US" sz="1000"/>
                        <a:t>611189</a:t>
                      </a:r>
                      <a:endParaRPr lang="en-US" sz="1000"/>
                    </a:p>
                  </a:txBody>
                  <a:tcPr/>
                </a:tc>
                <a:extLst>
                  <a:ext uri="{0D108BD9-81ED-4DB2-BD59-A6C34878D82A}">
                    <a16:rowId xmlns:a16="http://schemas.microsoft.com/office/drawing/2014/main" val="380216765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384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99443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24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35328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273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72916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26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34495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0832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3350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3659819"/>
                    </a:ext>
                  </a:extLst>
                </a:gridCol>
                <a:gridCol w="1645920">
                  <a:extLst>
                    <a:ext uri="{9D8B030D-6E8A-4147-A177-3AD203B41FA5}">
                      <a16:colId xmlns:a16="http://schemas.microsoft.com/office/drawing/2014/main" val="1173861450"/>
                    </a:ext>
                  </a:extLst>
                </a:gridCol>
                <a:gridCol w="1234440">
                  <a:extLst>
                    <a:ext uri="{9D8B030D-6E8A-4147-A177-3AD203B41FA5}">
                      <a16:colId xmlns:a16="http://schemas.microsoft.com/office/drawing/2014/main" val="2889492705"/>
                    </a:ext>
                  </a:extLst>
                </a:gridCol>
                <a:gridCol w="1234440">
                  <a:extLst>
                    <a:ext uri="{9D8B030D-6E8A-4147-A177-3AD203B41FA5}">
                      <a16:colId xmlns:a16="http://schemas.microsoft.com/office/drawing/2014/main" val="1932603169"/>
                    </a:ext>
                  </a:extLst>
                </a:gridCol>
                <a:gridCol w="1234440">
                  <a:extLst>
                    <a:ext uri="{9D8B030D-6E8A-4147-A177-3AD203B41FA5}">
                      <a16:colId xmlns:a16="http://schemas.microsoft.com/office/drawing/2014/main" val="448089272"/>
                    </a:ext>
                  </a:extLst>
                </a:gridCol>
                <a:gridCol w="1234440">
                  <a:extLst>
                    <a:ext uri="{9D8B030D-6E8A-4147-A177-3AD203B41FA5}">
                      <a16:colId xmlns:a16="http://schemas.microsoft.com/office/drawing/2014/main" val="234266546"/>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2980417454"/>
                  </a:ext>
                </a:extLst>
              </a:tr>
              <a:tr h="370840">
                <a:tc>
                  <a:txBody>
                    <a:bodyPr/>
                    <a:lstStyle/>
                    <a:p>
                      <a:r>
                        <a:rPr lang="en-US" sz="1000"/>
                        <a:t>Extra 3</a:t>
                      </a:r>
                      <a:endParaRPr lang="en-US" sz="1000"/>
                    </a:p>
                  </a:txBody>
                  <a:tcPr/>
                </a:tc>
                <a:tc>
                  <a:txBody>
                    <a:bodyPr/>
                    <a:lstStyle/>
                    <a:p>
                      <a:r>
                        <a:rPr lang="en-US" sz="1000"/>
                        <a:t>1475288</a:t>
                      </a:r>
                      <a:endParaRPr lang="en-US" sz="1000"/>
                    </a:p>
                  </a:txBody>
                  <a:tcPr/>
                </a:tc>
                <a:tc>
                  <a:txBody>
                    <a:bodyPr/>
                    <a:lstStyle/>
                    <a:p>
                      <a:r>
                        <a:rPr lang="en-US" sz="1000"/>
                        <a:t>999450</a:t>
                      </a:r>
                      <a:endParaRPr lang="en-US" sz="1000"/>
                    </a:p>
                  </a:txBody>
                  <a:tcPr/>
                </a:tc>
                <a:tc>
                  <a:txBody>
                    <a:bodyPr/>
                    <a:lstStyle/>
                    <a:p>
                      <a:r>
                        <a:rPr lang="en-US" sz="1000"/>
                        <a:t>0</a:t>
                      </a:r>
                      <a:endParaRPr lang="en-US" sz="1000"/>
                    </a:p>
                  </a:txBody>
                  <a:tcPr/>
                </a:tc>
                <a:tc>
                  <a:txBody>
                    <a:bodyPr/>
                    <a:lstStyle/>
                    <a:p>
                      <a:r>
                        <a:rPr lang="en-US" sz="1000"/>
                        <a:t>530327</a:t>
                      </a:r>
                      <a:endParaRPr lang="en-US" sz="1000"/>
                    </a:p>
                  </a:txBody>
                  <a:tcPr/>
                </a:tc>
                <a:tc>
                  <a:txBody>
                    <a:bodyPr/>
                    <a:lstStyle/>
                    <a:p>
                      <a:r>
                        <a:rPr lang="en-US" sz="1000"/>
                        <a:t>1475288</a:t>
                      </a:r>
                      <a:endParaRPr lang="en-US" sz="1000"/>
                    </a:p>
                  </a:txBody>
                  <a:tcPr/>
                </a:tc>
                <a:extLst>
                  <a:ext uri="{0D108BD9-81ED-4DB2-BD59-A6C34878D82A}">
                    <a16:rowId xmlns:a16="http://schemas.microsoft.com/office/drawing/2014/main" val="158182452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642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7846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711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5742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618059"/>
                    </a:ext>
                  </a:extLst>
                </a:gridCol>
                <a:gridCol w="1234440">
                  <a:extLst>
                    <a:ext uri="{9D8B030D-6E8A-4147-A177-3AD203B41FA5}">
                      <a16:colId xmlns:a16="http://schemas.microsoft.com/office/drawing/2014/main" val="2070659981"/>
                    </a:ext>
                  </a:extLst>
                </a:gridCol>
                <a:gridCol w="822960">
                  <a:extLst>
                    <a:ext uri="{9D8B030D-6E8A-4147-A177-3AD203B41FA5}">
                      <a16:colId xmlns:a16="http://schemas.microsoft.com/office/drawing/2014/main" val="2628688881"/>
                    </a:ext>
                  </a:extLst>
                </a:gridCol>
                <a:gridCol w="822960">
                  <a:extLst>
                    <a:ext uri="{9D8B030D-6E8A-4147-A177-3AD203B41FA5}">
                      <a16:colId xmlns:a16="http://schemas.microsoft.com/office/drawing/2014/main" val="479234750"/>
                    </a:ext>
                  </a:extLst>
                </a:gridCol>
                <a:gridCol w="822960">
                  <a:extLst>
                    <a:ext uri="{9D8B030D-6E8A-4147-A177-3AD203B41FA5}">
                      <a16:colId xmlns:a16="http://schemas.microsoft.com/office/drawing/2014/main" val="718539829"/>
                    </a:ext>
                  </a:extLst>
                </a:gridCol>
                <a:gridCol w="822960">
                  <a:extLst>
                    <a:ext uri="{9D8B030D-6E8A-4147-A177-3AD203B41FA5}">
                      <a16:colId xmlns:a16="http://schemas.microsoft.com/office/drawing/2014/main" val="2676949361"/>
                    </a:ext>
                  </a:extLst>
                </a:gridCol>
                <a:gridCol w="822960">
                  <a:extLst>
                    <a:ext uri="{9D8B030D-6E8A-4147-A177-3AD203B41FA5}">
                      <a16:colId xmlns:a16="http://schemas.microsoft.com/office/drawing/2014/main" val="1968191589"/>
                    </a:ext>
                  </a:extLst>
                </a:gridCol>
                <a:gridCol w="822960">
                  <a:extLst>
                    <a:ext uri="{9D8B030D-6E8A-4147-A177-3AD203B41FA5}">
                      <a16:colId xmlns:a16="http://schemas.microsoft.com/office/drawing/2014/main" val="3940860636"/>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4190496818"/>
                  </a:ext>
                </a:extLst>
              </a:tr>
              <a:tr h="370840">
                <a:tc>
                  <a:txBody>
                    <a:bodyPr/>
                    <a:lstStyle/>
                    <a:p>
                      <a:r>
                        <a:rPr lang="en-US" sz="1000"/>
                        <a:t>Extra 3</a:t>
                      </a:r>
                      <a:endParaRPr lang="en-US" sz="1000"/>
                    </a:p>
                  </a:txBody>
                  <a:tcPr/>
                </a:tc>
                <a:tc>
                  <a:txBody>
                    <a:bodyPr/>
                    <a:lstStyle/>
                    <a:p>
                      <a:r>
                        <a:rPr lang="en-US" sz="1000"/>
                        <a:t>1171</a:t>
                      </a:r>
                      <a:endParaRPr lang="en-US" sz="1000"/>
                    </a:p>
                  </a:txBody>
                  <a:tcPr/>
                </a:tc>
                <a:tc>
                  <a:txBody>
                    <a:bodyPr/>
                    <a:lstStyle/>
                    <a:p>
                      <a:r>
                        <a:rPr lang="en-US" sz="1000"/>
                        <a:t>528</a:t>
                      </a:r>
                      <a:endParaRPr lang="en-US" sz="1000"/>
                    </a:p>
                  </a:txBody>
                  <a:tcPr/>
                </a:tc>
                <a:tc>
                  <a:txBody>
                    <a:bodyPr/>
                    <a:lstStyle/>
                    <a:p>
                      <a:r>
                        <a:rPr lang="en-US" sz="1000"/>
                        <a:t>373</a:t>
                      </a:r>
                      <a:endParaRPr lang="en-US" sz="1000"/>
                    </a:p>
                  </a:txBody>
                  <a:tcPr/>
                </a:tc>
                <a:tc>
                  <a:txBody>
                    <a:bodyPr/>
                    <a:lstStyle/>
                    <a:p>
                      <a:r>
                        <a:rPr lang="en-US" sz="1000"/>
                        <a:t>106</a:t>
                      </a:r>
                      <a:endParaRPr lang="en-US" sz="1000"/>
                    </a:p>
                  </a:txBody>
                  <a:tcPr/>
                </a:tc>
                <a:tc>
                  <a:txBody>
                    <a:bodyPr/>
                    <a:lstStyle/>
                    <a:p>
                      <a:r>
                        <a:rPr lang="en-US" sz="1000"/>
                        <a:t>164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50775400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485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5401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228834"/>
                    </a:ext>
                  </a:extLst>
                </a:gridCol>
                <a:gridCol w="1152144">
                  <a:extLst>
                    <a:ext uri="{9D8B030D-6E8A-4147-A177-3AD203B41FA5}">
                      <a16:colId xmlns:a16="http://schemas.microsoft.com/office/drawing/2014/main" val="358481975"/>
                    </a:ext>
                  </a:extLst>
                </a:gridCol>
                <a:gridCol w="1152144">
                  <a:extLst>
                    <a:ext uri="{9D8B030D-6E8A-4147-A177-3AD203B41FA5}">
                      <a16:colId xmlns:a16="http://schemas.microsoft.com/office/drawing/2014/main" val="2609017847"/>
                    </a:ext>
                  </a:extLst>
                </a:gridCol>
                <a:gridCol w="1234440">
                  <a:extLst>
                    <a:ext uri="{9D8B030D-6E8A-4147-A177-3AD203B41FA5}">
                      <a16:colId xmlns:a16="http://schemas.microsoft.com/office/drawing/2014/main" val="2044496907"/>
                    </a:ext>
                  </a:extLst>
                </a:gridCol>
                <a:gridCol w="1645920">
                  <a:extLst>
                    <a:ext uri="{9D8B030D-6E8A-4147-A177-3AD203B41FA5}">
                      <a16:colId xmlns:a16="http://schemas.microsoft.com/office/drawing/2014/main" val="3299269629"/>
                    </a:ext>
                  </a:extLst>
                </a:gridCol>
                <a:gridCol w="987552">
                  <a:extLst>
                    <a:ext uri="{9D8B030D-6E8A-4147-A177-3AD203B41FA5}">
                      <a16:colId xmlns:a16="http://schemas.microsoft.com/office/drawing/2014/main" val="387270316"/>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063779975"/>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116574</a:t>
                      </a:r>
                      <a:endParaRPr lang="en-US" sz="1000"/>
                    </a:p>
                  </a:txBody>
                  <a:tcPr/>
                </a:tc>
                <a:tc>
                  <a:txBody>
                    <a:bodyPr/>
                    <a:lstStyle/>
                    <a:p>
                      <a:r>
                        <a:rPr lang="en-US" sz="1000"/>
                        <a:t>5644</a:t>
                      </a:r>
                      <a:endParaRPr lang="en-US" sz="1000"/>
                    </a:p>
                  </a:txBody>
                  <a:tcPr/>
                </a:tc>
                <a:tc>
                  <a:txBody>
                    <a:bodyPr/>
                    <a:lstStyle/>
                    <a:p>
                      <a:r>
                        <a:rPr lang="en-US" sz="1000"/>
                        <a:t>98366</a:t>
                      </a:r>
                      <a:endParaRPr lang="en-US" sz="1000"/>
                    </a:p>
                  </a:txBody>
                  <a:tcPr/>
                </a:tc>
                <a:tc>
                  <a:txBody>
                    <a:bodyPr/>
                    <a:lstStyle/>
                    <a:p>
                      <a:r>
                        <a:rPr lang="en-US" sz="1000"/>
                        <a:t>220584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100351362"/>
                  </a:ext>
                </a:extLst>
              </a:tr>
              <a:tr h="370840">
                <a:tc>
                  <a:txBody>
                    <a:bodyPr/>
                    <a:lstStyle/>
                    <a:p>
                      <a:r>
                        <a:rPr lang="de-DE" sz="1000" b="1"/>
                        <a:t>Extra 3 - 2016-03-29 15:20:32</a:t>
                      </a:r>
                      <a:r>
                        <a:rPr lang="de-DE" sz="1000"/>
                        <a:t>
Vielleicht unser letzter Post:</a:t>
                      </a:r>
                      <a:endParaRPr lang="en-US" sz="1000"/>
                    </a:p>
                  </a:txBody>
                  <a:tcPr/>
                </a:tc>
                <a:tc>
                  <a:txBody>
                    <a:bodyPr/>
                    <a:lstStyle/>
                    <a:p>
                      <a:r>
                        <a:rPr lang="en-US" sz="1000"/>
                        <a:t>63377</a:t>
                      </a:r>
                      <a:endParaRPr lang="en-US" sz="1000"/>
                    </a:p>
                  </a:txBody>
                  <a:tcPr/>
                </a:tc>
                <a:tc>
                  <a:txBody>
                    <a:bodyPr/>
                    <a:lstStyle/>
                    <a:p>
                      <a:r>
                        <a:rPr lang="en-US" sz="1000"/>
                        <a:t>1700</a:t>
                      </a:r>
                      <a:endParaRPr lang="en-US" sz="1000"/>
                    </a:p>
                  </a:txBody>
                  <a:tcPr/>
                </a:tc>
                <a:tc>
                  <a:txBody>
                    <a:bodyPr/>
                    <a:lstStyle/>
                    <a:p>
                      <a:r>
                        <a:rPr lang="en-US" sz="1000"/>
                        <a:t>20965</a:t>
                      </a:r>
                      <a:endParaRPr lang="en-US" sz="1000"/>
                    </a:p>
                  </a:txBody>
                  <a:tcPr/>
                </a:tc>
                <a:tc>
                  <a:txBody>
                    <a:bodyPr/>
                    <a:lstStyle/>
                    <a:p>
                      <a:r>
                        <a:rPr lang="en-US" sz="1000"/>
                        <a:t>86042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28022000"/>
                  </a:ext>
                </a:extLst>
              </a:tr>
              <a:tr h="370840">
                <a:tc>
                  <a:txBody>
                    <a:bodyPr/>
                    <a:lstStyle/>
                    <a:p>
                      <a:r>
                        <a:rPr lang="nl-NL" sz="1000" b="1"/>
                        <a:t>Extra 3 - 2016-02-08 15:58:39</a:t>
                      </a:r>
                      <a:r>
                        <a:rPr lang="nl-NL" sz="1000"/>
                        <a:t>
Hamburg, meine Perle...</a:t>
                      </a:r>
                      <a:endParaRPr lang="en-US" sz="1000"/>
                    </a:p>
                  </a:txBody>
                  <a:tcPr/>
                </a:tc>
                <a:tc>
                  <a:txBody>
                    <a:bodyPr/>
                    <a:lstStyle/>
                    <a:p>
                      <a:r>
                        <a:rPr lang="en-US" sz="1000"/>
                        <a:t>52942</a:t>
                      </a:r>
                      <a:endParaRPr lang="en-US" sz="1000"/>
                    </a:p>
                  </a:txBody>
                  <a:tcPr/>
                </a:tc>
                <a:tc>
                  <a:txBody>
                    <a:bodyPr/>
                    <a:lstStyle/>
                    <a:p>
                      <a:r>
                        <a:rPr lang="en-US" sz="1000"/>
                        <a:t>1741</a:t>
                      </a:r>
                      <a:endParaRPr lang="en-US" sz="1000"/>
                    </a:p>
                  </a:txBody>
                  <a:tcPr/>
                </a:tc>
                <a:tc>
                  <a:txBody>
                    <a:bodyPr/>
                    <a:lstStyle/>
                    <a:p>
                      <a:r>
                        <a:rPr lang="en-US" sz="1000"/>
                        <a:t>10455</a:t>
                      </a:r>
                      <a:endParaRPr lang="en-US" sz="1000"/>
                    </a:p>
                  </a:txBody>
                  <a:tcPr/>
                </a:tc>
                <a:tc>
                  <a:txBody>
                    <a:bodyPr/>
                    <a:lstStyle/>
                    <a:p>
                      <a:r>
                        <a:rPr lang="en-US" sz="1000"/>
                        <a:t>65138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056112925"/>
                  </a:ext>
                </a:extLst>
              </a:tr>
              <a:tr h="370840">
                <a:tc>
                  <a:txBody>
                    <a:bodyPr/>
                    <a:lstStyle/>
                    <a:p>
                      <a:r>
                        <a:rPr lang="de-DE" sz="1000" b="1"/>
                        <a:t>Extra 3 - 2016-03-30 22:49:04</a:t>
                      </a:r>
                      <a:r>
                        <a:rPr lang="de-DE" sz="1000"/>
                        <a:t>
extra 3. 22:50 Uhr im  NDeRdogan Fernsehen. 
www.x3.de/livestream</a:t>
                      </a:r>
                      <a:endParaRPr lang="en-US" sz="1000"/>
                    </a:p>
                  </a:txBody>
                  <a:tcPr/>
                </a:tc>
                <a:tc>
                  <a:txBody>
                    <a:bodyPr/>
                    <a:lstStyle/>
                    <a:p>
                      <a:r>
                        <a:rPr lang="en-US" sz="1000"/>
                        <a:t>49220</a:t>
                      </a:r>
                      <a:endParaRPr lang="en-US" sz="1000"/>
                    </a:p>
                  </a:txBody>
                  <a:tcPr/>
                </a:tc>
                <a:tc>
                  <a:txBody>
                    <a:bodyPr/>
                    <a:lstStyle/>
                    <a:p>
                      <a:r>
                        <a:rPr lang="en-US" sz="1000"/>
                        <a:t>1131</a:t>
                      </a:r>
                      <a:endParaRPr lang="en-US" sz="1000"/>
                    </a:p>
                  </a:txBody>
                  <a:tcPr/>
                </a:tc>
                <a:tc>
                  <a:txBody>
                    <a:bodyPr/>
                    <a:lstStyle/>
                    <a:p>
                      <a:r>
                        <a:rPr lang="en-US" sz="1000"/>
                        <a:t>16870</a:t>
                      </a:r>
                      <a:endParaRPr lang="en-US" sz="1000"/>
                    </a:p>
                  </a:txBody>
                  <a:tcPr/>
                </a:tc>
                <a:tc>
                  <a:txBody>
                    <a:bodyPr/>
                    <a:lstStyle/>
                    <a:p>
                      <a:r>
                        <a:rPr lang="en-US" sz="1000"/>
                        <a:t>67221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115088654"/>
                  </a:ext>
                </a:extLst>
              </a:tr>
              <a:tr h="370840">
                <a:tc>
                  <a:txBody>
                    <a:bodyPr/>
                    <a:lstStyle/>
                    <a:p>
                      <a:r>
                        <a:rPr lang="de-DE" sz="1000" b="1"/>
                        <a:t>Extra 3 - 2016-02-04 10:55:43</a:t>
                      </a:r>
                      <a:r>
                        <a:rPr lang="de-DE" sz="1000"/>
                        <a:t>
Warum wählen Sie die AfD?</a:t>
                      </a:r>
                      <a:endParaRPr lang="en-US" sz="1000"/>
                    </a:p>
                  </a:txBody>
                  <a:tcPr/>
                </a:tc>
                <a:tc>
                  <a:txBody>
                    <a:bodyPr/>
                    <a:lstStyle/>
                    <a:p>
                      <a:r>
                        <a:rPr lang="en-US" sz="1000"/>
                        <a:t>49167</a:t>
                      </a:r>
                      <a:endParaRPr lang="en-US" sz="1000"/>
                    </a:p>
                  </a:txBody>
                  <a:tcPr/>
                </a:tc>
                <a:tc>
                  <a:txBody>
                    <a:bodyPr/>
                    <a:lstStyle/>
                    <a:p>
                      <a:r>
                        <a:rPr lang="en-US" sz="1000"/>
                        <a:t>18817</a:t>
                      </a:r>
                      <a:endParaRPr lang="en-US" sz="1000"/>
                    </a:p>
                  </a:txBody>
                  <a:tcPr/>
                </a:tc>
                <a:tc>
                  <a:txBody>
                    <a:bodyPr/>
                    <a:lstStyle/>
                    <a:p>
                      <a:r>
                        <a:rPr lang="en-US" sz="1000"/>
                        <a:t>15698</a:t>
                      </a:r>
                      <a:endParaRPr lang="en-US" sz="1000"/>
                    </a:p>
                  </a:txBody>
                  <a:tcPr/>
                </a:tc>
                <a:tc>
                  <a:txBody>
                    <a:bodyPr/>
                    <a:lstStyle/>
                    <a:p>
                      <a:r>
                        <a:rPr lang="en-US" sz="1000"/>
                        <a:t>83682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9253794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9969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903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4518843"/>
                    </a:ext>
                  </a:extLst>
                </a:gridCol>
                <a:gridCol w="1234440">
                  <a:extLst>
                    <a:ext uri="{9D8B030D-6E8A-4147-A177-3AD203B41FA5}">
                      <a16:colId xmlns:a16="http://schemas.microsoft.com/office/drawing/2014/main" val="3317817592"/>
                    </a:ext>
                  </a:extLst>
                </a:gridCol>
                <a:gridCol w="1234440">
                  <a:extLst>
                    <a:ext uri="{9D8B030D-6E8A-4147-A177-3AD203B41FA5}">
                      <a16:colId xmlns:a16="http://schemas.microsoft.com/office/drawing/2014/main" val="2378137914"/>
                    </a:ext>
                  </a:extLst>
                </a:gridCol>
                <a:gridCol w="1234440">
                  <a:extLst>
                    <a:ext uri="{9D8B030D-6E8A-4147-A177-3AD203B41FA5}">
                      <a16:colId xmlns:a16="http://schemas.microsoft.com/office/drawing/2014/main" val="314513287"/>
                    </a:ext>
                  </a:extLst>
                </a:gridCol>
                <a:gridCol w="1645920">
                  <a:extLst>
                    <a:ext uri="{9D8B030D-6E8A-4147-A177-3AD203B41FA5}">
                      <a16:colId xmlns:a16="http://schemas.microsoft.com/office/drawing/2014/main" val="3069893219"/>
                    </a:ext>
                  </a:extLst>
                </a:gridCol>
                <a:gridCol w="822960">
                  <a:extLst>
                    <a:ext uri="{9D8B030D-6E8A-4147-A177-3AD203B41FA5}">
                      <a16:colId xmlns:a16="http://schemas.microsoft.com/office/drawing/2014/main" val="4045655150"/>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536638373"/>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98366</a:t>
                      </a:r>
                      <a:endParaRPr lang="en-US" sz="1000"/>
                    </a:p>
                  </a:txBody>
                  <a:tcPr/>
                </a:tc>
                <a:tc>
                  <a:txBody>
                    <a:bodyPr/>
                    <a:lstStyle/>
                    <a:p>
                      <a:r>
                        <a:rPr lang="en-US" sz="1000"/>
                        <a:t>116574</a:t>
                      </a:r>
                      <a:endParaRPr lang="en-US" sz="1000"/>
                    </a:p>
                  </a:txBody>
                  <a:tcPr/>
                </a:tc>
                <a:tc>
                  <a:txBody>
                    <a:bodyPr/>
                    <a:lstStyle/>
                    <a:p>
                      <a:r>
                        <a:rPr lang="en-US" sz="1000"/>
                        <a:t>5644</a:t>
                      </a:r>
                      <a:endParaRPr lang="en-US" sz="1000"/>
                    </a:p>
                  </a:txBody>
                  <a:tcPr/>
                </a:tc>
                <a:tc>
                  <a:txBody>
                    <a:bodyPr/>
                    <a:lstStyle/>
                    <a:p>
                      <a:r>
                        <a:rPr lang="en-US" sz="1000"/>
                        <a:t>220584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699956133"/>
                  </a:ext>
                </a:extLst>
              </a:tr>
              <a:tr h="370840">
                <a:tc>
                  <a:txBody>
                    <a:bodyPr/>
                    <a:lstStyle/>
                    <a:p>
                      <a:r>
                        <a:rPr lang="de-DE" sz="1000" b="1"/>
                        <a:t>Extra 3 - 2016-07-18 12:03:11</a:t>
                      </a:r>
                      <a:r>
                        <a:rPr lang="de-DE" sz="1000"/>
                        <a:t>
Von der DDR lernen, heißt siegen lernen. Oder so ähnlich ...</a:t>
                      </a:r>
                      <a:endParaRPr lang="en-US" sz="1000"/>
                    </a:p>
                  </a:txBody>
                  <a:tcPr/>
                </a:tc>
                <a:tc>
                  <a:txBody>
                    <a:bodyPr/>
                    <a:lstStyle/>
                    <a:p>
                      <a:r>
                        <a:rPr lang="en-US" sz="1000"/>
                        <a:t>32400</a:t>
                      </a:r>
                      <a:endParaRPr lang="en-US" sz="1000"/>
                    </a:p>
                  </a:txBody>
                  <a:tcPr/>
                </a:tc>
                <a:tc>
                  <a:txBody>
                    <a:bodyPr/>
                    <a:lstStyle/>
                    <a:p>
                      <a:r>
                        <a:rPr lang="en-US" sz="1000"/>
                        <a:t>43948</a:t>
                      </a:r>
                      <a:endParaRPr lang="en-US" sz="1000"/>
                    </a:p>
                  </a:txBody>
                  <a:tcPr/>
                </a:tc>
                <a:tc>
                  <a:txBody>
                    <a:bodyPr/>
                    <a:lstStyle/>
                    <a:p>
                      <a:r>
                        <a:rPr lang="en-US" sz="1000"/>
                        <a:t>1705</a:t>
                      </a:r>
                      <a:endParaRPr lang="en-US" sz="1000"/>
                    </a:p>
                  </a:txBody>
                  <a:tcPr/>
                </a:tc>
                <a:tc>
                  <a:txBody>
                    <a:bodyPr/>
                    <a:lstStyle/>
                    <a:p>
                      <a:r>
                        <a:rPr lang="en-US" sz="1000"/>
                        <a:t>78053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45202670"/>
                  </a:ext>
                </a:extLst>
              </a:tr>
              <a:tr h="370840">
                <a:tc>
                  <a:txBody>
                    <a:bodyPr/>
                    <a:lstStyle/>
                    <a:p>
                      <a:r>
                        <a:rPr lang="de-DE" sz="1000" b="1"/>
                        <a:t>Extra 3 - 2016-11-17 12:19:10</a:t>
                      </a:r>
                      <a:r>
                        <a:rPr lang="de-DE" sz="1000"/>
                        <a:t>
Der neue heiße Scheiß aus den USA!</a:t>
                      </a:r>
                      <a:endParaRPr lang="en-US" sz="1000"/>
                    </a:p>
                  </a:txBody>
                  <a:tcPr/>
                </a:tc>
                <a:tc>
                  <a:txBody>
                    <a:bodyPr/>
                    <a:lstStyle/>
                    <a:p>
                      <a:r>
                        <a:rPr lang="en-US" sz="1000"/>
                        <a:t>30116</a:t>
                      </a:r>
                      <a:endParaRPr lang="en-US" sz="1000"/>
                    </a:p>
                  </a:txBody>
                  <a:tcPr/>
                </a:tc>
                <a:tc>
                  <a:txBody>
                    <a:bodyPr/>
                    <a:lstStyle/>
                    <a:p>
                      <a:r>
                        <a:rPr lang="en-US" sz="1000"/>
                        <a:t>19790</a:t>
                      </a:r>
                      <a:endParaRPr lang="en-US" sz="1000"/>
                    </a:p>
                  </a:txBody>
                  <a:tcPr/>
                </a:tc>
                <a:tc>
                  <a:txBody>
                    <a:bodyPr/>
                    <a:lstStyle/>
                    <a:p>
                      <a:r>
                        <a:rPr lang="en-US" sz="1000"/>
                        <a:t>5767</a:t>
                      </a:r>
                      <a:endParaRPr lang="en-US" sz="1000"/>
                    </a:p>
                  </a:txBody>
                  <a:tcPr/>
                </a:tc>
                <a:tc>
                  <a:txBody>
                    <a:bodyPr/>
                    <a:lstStyle/>
                    <a:p>
                      <a:r>
                        <a:rPr lang="en-US" sz="1000"/>
                        <a:t>55673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49800650"/>
                  </a:ext>
                </a:extLst>
              </a:tr>
              <a:tr h="370840">
                <a:tc>
                  <a:txBody>
                    <a:bodyPr/>
                    <a:lstStyle/>
                    <a:p>
                      <a:r>
                        <a:rPr lang="de-DE" sz="1000" b="1"/>
                        <a:t>Extra 3 - 2016-06-02 22:11:03</a:t>
                      </a:r>
                      <a:r>
                        <a:rPr lang="de-DE" sz="1000"/>
                        <a:t>
Man fragt sich schon: Was machen eigentlich die ganzen besorgten Bürger, all die, die genau so denken, wie es AfD-Gauland gerade mal rausgequakt hat, für die man hellhäutig sein und seit mindestens fünf Generationen in diesem Land leben muss, um Deutscher zu sein, was machen die jetzt eigentlich während der EM? 
Revolverheld, Heinz Strunk und Christian Ehring singen unseren besorgten Bürgen einen Song für die EM.</a:t>
                      </a:r>
                      <a:endParaRPr lang="en-US" sz="1000"/>
                    </a:p>
                  </a:txBody>
                  <a:tcPr/>
                </a:tc>
                <a:tc>
                  <a:txBody>
                    <a:bodyPr/>
                    <a:lstStyle/>
                    <a:p>
                      <a:r>
                        <a:rPr lang="en-US" sz="1000"/>
                        <a:t>28390</a:t>
                      </a:r>
                      <a:endParaRPr lang="en-US" sz="1000"/>
                    </a:p>
                  </a:txBody>
                  <a:tcPr/>
                </a:tc>
                <a:tc>
                  <a:txBody>
                    <a:bodyPr/>
                    <a:lstStyle/>
                    <a:p>
                      <a:r>
                        <a:rPr lang="en-US" sz="1000"/>
                        <a:t>27960</a:t>
                      </a:r>
                      <a:endParaRPr lang="en-US" sz="1000"/>
                    </a:p>
                  </a:txBody>
                  <a:tcPr/>
                </a:tc>
                <a:tc>
                  <a:txBody>
                    <a:bodyPr/>
                    <a:lstStyle/>
                    <a:p>
                      <a:r>
                        <a:rPr lang="en-US" sz="1000"/>
                        <a:t>2082</a:t>
                      </a:r>
                      <a:endParaRPr lang="en-US" sz="1000"/>
                    </a:p>
                  </a:txBody>
                  <a:tcPr/>
                </a:tc>
                <a:tc>
                  <a:txBody>
                    <a:bodyPr/>
                    <a:lstStyle/>
                    <a:p>
                      <a:r>
                        <a:rPr lang="en-US" sz="1000"/>
                        <a:t>58432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23974022"/>
                  </a:ext>
                </a:extLst>
              </a:tr>
              <a:tr h="370840">
                <a:tc>
                  <a:txBody>
                    <a:bodyPr/>
                    <a:lstStyle/>
                    <a:p>
                      <a:r>
                        <a:rPr lang="de-DE" sz="1000" b="1"/>
                        <a:t>Extra 3 - 2016-12-05 15:39:08</a:t>
                      </a:r>
                      <a:r>
                        <a:rPr lang="de-DE" sz="1000"/>
                        <a:t>
Achtung. Haben Sie auch ein Nazi-Kennzeichen?</a:t>
                      </a:r>
                      <a:endParaRPr lang="en-US" sz="1000"/>
                    </a:p>
                  </a:txBody>
                  <a:tcPr/>
                </a:tc>
                <a:tc>
                  <a:txBody>
                    <a:bodyPr/>
                    <a:lstStyle/>
                    <a:p>
                      <a:r>
                        <a:rPr lang="en-US" sz="1000"/>
                        <a:t>24906</a:t>
                      </a:r>
                      <a:endParaRPr lang="en-US" sz="1000"/>
                    </a:p>
                  </a:txBody>
                  <a:tcPr/>
                </a:tc>
                <a:tc>
                  <a:txBody>
                    <a:bodyPr/>
                    <a:lstStyle/>
                    <a:p>
                      <a:r>
                        <a:rPr lang="en-US" sz="1000"/>
                        <a:t>7887</a:t>
                      </a:r>
                      <a:endParaRPr lang="en-US" sz="1000"/>
                    </a:p>
                  </a:txBody>
                  <a:tcPr/>
                </a:tc>
                <a:tc>
                  <a:txBody>
                    <a:bodyPr/>
                    <a:lstStyle/>
                    <a:p>
                      <a:r>
                        <a:rPr lang="en-US" sz="1000"/>
                        <a:t>6999</a:t>
                      </a:r>
                      <a:endParaRPr lang="en-US" sz="1000"/>
                    </a:p>
                  </a:txBody>
                  <a:tcPr/>
                </a:tc>
                <a:tc>
                  <a:txBody>
                    <a:bodyPr/>
                    <a:lstStyle/>
                    <a:p>
                      <a:r>
                        <a:rPr lang="en-US" sz="1000"/>
                        <a:t>39792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7372093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349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6651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4888880"/>
                    </a:ext>
                  </a:extLst>
                </a:gridCol>
                <a:gridCol w="1234440">
                  <a:extLst>
                    <a:ext uri="{9D8B030D-6E8A-4147-A177-3AD203B41FA5}">
                      <a16:colId xmlns:a16="http://schemas.microsoft.com/office/drawing/2014/main" val="774683238"/>
                    </a:ext>
                  </a:extLst>
                </a:gridCol>
                <a:gridCol w="1234440">
                  <a:extLst>
                    <a:ext uri="{9D8B030D-6E8A-4147-A177-3AD203B41FA5}">
                      <a16:colId xmlns:a16="http://schemas.microsoft.com/office/drawing/2014/main" val="440438339"/>
                    </a:ext>
                  </a:extLst>
                </a:gridCol>
                <a:gridCol w="1234440">
                  <a:extLst>
                    <a:ext uri="{9D8B030D-6E8A-4147-A177-3AD203B41FA5}">
                      <a16:colId xmlns:a16="http://schemas.microsoft.com/office/drawing/2014/main" val="572291752"/>
                    </a:ext>
                  </a:extLst>
                </a:gridCol>
                <a:gridCol w="1645920">
                  <a:extLst>
                    <a:ext uri="{9D8B030D-6E8A-4147-A177-3AD203B41FA5}">
                      <a16:colId xmlns:a16="http://schemas.microsoft.com/office/drawing/2014/main" val="1546891995"/>
                    </a:ext>
                  </a:extLst>
                </a:gridCol>
                <a:gridCol w="822960">
                  <a:extLst>
                    <a:ext uri="{9D8B030D-6E8A-4147-A177-3AD203B41FA5}">
                      <a16:colId xmlns:a16="http://schemas.microsoft.com/office/drawing/2014/main" val="509046097"/>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375892948"/>
                  </a:ext>
                </a:extLst>
              </a:tr>
              <a:tr h="370840">
                <a:tc>
                  <a:txBody>
                    <a:bodyPr/>
                    <a:lstStyle/>
                    <a:p>
                      <a:r>
                        <a:rPr lang="de-DE" sz="1000" b="1"/>
                        <a:t>Extra 3 - 2016-02-04 10:55:43</a:t>
                      </a:r>
                      <a:r>
                        <a:rPr lang="de-DE" sz="1000"/>
                        <a:t>
Warum wählen Sie die AfD?</a:t>
                      </a:r>
                      <a:endParaRPr lang="en-US" sz="1000"/>
                    </a:p>
                  </a:txBody>
                  <a:tcPr/>
                </a:tc>
                <a:tc>
                  <a:txBody>
                    <a:bodyPr/>
                    <a:lstStyle/>
                    <a:p>
                      <a:r>
                        <a:rPr lang="en-US" sz="1000"/>
                        <a:t>18817</a:t>
                      </a:r>
                      <a:endParaRPr lang="en-US" sz="1000"/>
                    </a:p>
                  </a:txBody>
                  <a:tcPr/>
                </a:tc>
                <a:tc>
                  <a:txBody>
                    <a:bodyPr/>
                    <a:lstStyle/>
                    <a:p>
                      <a:r>
                        <a:rPr lang="en-US" sz="1000"/>
                        <a:t>49167</a:t>
                      </a:r>
                      <a:endParaRPr lang="en-US" sz="1000"/>
                    </a:p>
                  </a:txBody>
                  <a:tcPr/>
                </a:tc>
                <a:tc>
                  <a:txBody>
                    <a:bodyPr/>
                    <a:lstStyle/>
                    <a:p>
                      <a:r>
                        <a:rPr lang="en-US" sz="1000"/>
                        <a:t>15698</a:t>
                      </a:r>
                      <a:endParaRPr lang="en-US" sz="1000"/>
                    </a:p>
                  </a:txBody>
                  <a:tcPr/>
                </a:tc>
                <a:tc>
                  <a:txBody>
                    <a:bodyPr/>
                    <a:lstStyle/>
                    <a:p>
                      <a:r>
                        <a:rPr lang="en-US" sz="1000"/>
                        <a:t>83682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69025616"/>
                  </a:ext>
                </a:extLst>
              </a:tr>
              <a:tr h="370840">
                <a:tc>
                  <a:txBody>
                    <a:bodyPr/>
                    <a:lstStyle/>
                    <a:p>
                      <a:r>
                        <a:rPr lang="nl-NL" sz="1000" b="1"/>
                        <a:t>Extra 3 - 2016-11-26 10:40:00</a:t>
                      </a:r>
                      <a:r>
                        <a:rPr lang="nl-NL" sz="1000"/>
                        <a:t>
Irre.</a:t>
                      </a:r>
                      <a:endParaRPr lang="en-US" sz="1000"/>
                    </a:p>
                  </a:txBody>
                  <a:tcPr/>
                </a:tc>
                <a:tc>
                  <a:txBody>
                    <a:bodyPr/>
                    <a:lstStyle/>
                    <a:p>
                      <a:r>
                        <a:rPr lang="en-US" sz="1000"/>
                        <a:t>7127</a:t>
                      </a:r>
                      <a:endParaRPr lang="en-US" sz="1000"/>
                    </a:p>
                  </a:txBody>
                  <a:tcPr/>
                </a:tc>
                <a:tc>
                  <a:txBody>
                    <a:bodyPr/>
                    <a:lstStyle/>
                    <a:p>
                      <a:r>
                        <a:rPr lang="en-US" sz="1000"/>
                        <a:t>10233</a:t>
                      </a:r>
                      <a:endParaRPr lang="en-US" sz="1000"/>
                    </a:p>
                  </a:txBody>
                  <a:tcPr/>
                </a:tc>
                <a:tc>
                  <a:txBody>
                    <a:bodyPr/>
                    <a:lstStyle/>
                    <a:p>
                      <a:r>
                        <a:rPr lang="en-US" sz="1000"/>
                        <a:t>3535</a:t>
                      </a:r>
                      <a:endParaRPr lang="en-US" sz="1000"/>
                    </a:p>
                  </a:txBody>
                  <a:tcPr/>
                </a:tc>
                <a:tc>
                  <a:txBody>
                    <a:bodyPr/>
                    <a:lstStyle/>
                    <a:p>
                      <a:r>
                        <a:rPr lang="en-US" sz="1000"/>
                        <a:t>20895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65046018"/>
                  </a:ext>
                </a:extLst>
              </a:tr>
              <a:tr h="370840">
                <a:tc>
                  <a:txBody>
                    <a:bodyPr/>
                    <a:lstStyle/>
                    <a:p>
                      <a:r>
                        <a:rPr lang="de-DE" sz="1000" b="1"/>
                        <a:t>Extra 3 - 2016-12-05 15:39:08</a:t>
                      </a:r>
                      <a:r>
                        <a:rPr lang="de-DE" sz="1000"/>
                        <a:t>
Achtung. Haben Sie auch ein Nazi-Kennzeichen?</a:t>
                      </a:r>
                      <a:endParaRPr lang="en-US" sz="1000"/>
                    </a:p>
                  </a:txBody>
                  <a:tcPr/>
                </a:tc>
                <a:tc>
                  <a:txBody>
                    <a:bodyPr/>
                    <a:lstStyle/>
                    <a:p>
                      <a:r>
                        <a:rPr lang="en-US" sz="1000"/>
                        <a:t>6999</a:t>
                      </a:r>
                      <a:endParaRPr lang="en-US" sz="1000"/>
                    </a:p>
                  </a:txBody>
                  <a:tcPr/>
                </a:tc>
                <a:tc>
                  <a:txBody>
                    <a:bodyPr/>
                    <a:lstStyle/>
                    <a:p>
                      <a:r>
                        <a:rPr lang="en-US" sz="1000"/>
                        <a:t>7887</a:t>
                      </a:r>
                      <a:endParaRPr lang="en-US" sz="1000"/>
                    </a:p>
                  </a:txBody>
                  <a:tcPr/>
                </a:tc>
                <a:tc>
                  <a:txBody>
                    <a:bodyPr/>
                    <a:lstStyle/>
                    <a:p>
                      <a:r>
                        <a:rPr lang="en-US" sz="1000"/>
                        <a:t>24906</a:t>
                      </a:r>
                      <a:endParaRPr lang="en-US" sz="1000"/>
                    </a:p>
                  </a:txBody>
                  <a:tcPr/>
                </a:tc>
                <a:tc>
                  <a:txBody>
                    <a:bodyPr/>
                    <a:lstStyle/>
                    <a:p>
                      <a:r>
                        <a:rPr lang="en-US" sz="1000"/>
                        <a:t>39792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52677165"/>
                  </a:ext>
                </a:extLst>
              </a:tr>
              <a:tr h="370840">
                <a:tc>
                  <a:txBody>
                    <a:bodyPr/>
                    <a:lstStyle/>
                    <a:p>
                      <a:r>
                        <a:rPr lang="de-DE" sz="1000" b="1"/>
                        <a:t>Extra 3 - 2016-11-17 12:19:10</a:t>
                      </a:r>
                      <a:r>
                        <a:rPr lang="de-DE" sz="1000"/>
                        <a:t>
Der neue heiße Scheiß aus den USA!</a:t>
                      </a:r>
                      <a:endParaRPr lang="en-US" sz="1000"/>
                    </a:p>
                  </a:txBody>
                  <a:tcPr/>
                </a:tc>
                <a:tc>
                  <a:txBody>
                    <a:bodyPr/>
                    <a:lstStyle/>
                    <a:p>
                      <a:r>
                        <a:rPr lang="en-US" sz="1000"/>
                        <a:t>5767</a:t>
                      </a:r>
                      <a:endParaRPr lang="en-US" sz="1000"/>
                    </a:p>
                  </a:txBody>
                  <a:tcPr/>
                </a:tc>
                <a:tc>
                  <a:txBody>
                    <a:bodyPr/>
                    <a:lstStyle/>
                    <a:p>
                      <a:r>
                        <a:rPr lang="en-US" sz="1000"/>
                        <a:t>19790</a:t>
                      </a:r>
                      <a:endParaRPr lang="en-US" sz="1000"/>
                    </a:p>
                  </a:txBody>
                  <a:tcPr/>
                </a:tc>
                <a:tc>
                  <a:txBody>
                    <a:bodyPr/>
                    <a:lstStyle/>
                    <a:p>
                      <a:r>
                        <a:rPr lang="en-US" sz="1000"/>
                        <a:t>30116</a:t>
                      </a:r>
                      <a:endParaRPr lang="en-US" sz="1000"/>
                    </a:p>
                  </a:txBody>
                  <a:tcPr/>
                </a:tc>
                <a:tc>
                  <a:txBody>
                    <a:bodyPr/>
                    <a:lstStyle/>
                    <a:p>
                      <a:r>
                        <a:rPr lang="en-US" sz="1000"/>
                        <a:t>55673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71710976"/>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5644</a:t>
                      </a:r>
                      <a:endParaRPr lang="en-US" sz="1000"/>
                    </a:p>
                  </a:txBody>
                  <a:tcPr/>
                </a:tc>
                <a:tc>
                  <a:txBody>
                    <a:bodyPr/>
                    <a:lstStyle/>
                    <a:p>
                      <a:r>
                        <a:rPr lang="en-US" sz="1000"/>
                        <a:t>116574</a:t>
                      </a:r>
                      <a:endParaRPr lang="en-US" sz="1000"/>
                    </a:p>
                  </a:txBody>
                  <a:tcPr/>
                </a:tc>
                <a:tc>
                  <a:txBody>
                    <a:bodyPr/>
                    <a:lstStyle/>
                    <a:p>
                      <a:r>
                        <a:rPr lang="en-US" sz="1000"/>
                        <a:t>98366</a:t>
                      </a:r>
                      <a:endParaRPr lang="en-US" sz="1000"/>
                    </a:p>
                  </a:txBody>
                  <a:tcPr/>
                </a:tc>
                <a:tc>
                  <a:txBody>
                    <a:bodyPr/>
                    <a:lstStyle/>
                    <a:p>
                      <a:r>
                        <a:rPr lang="en-US" sz="1000"/>
                        <a:t>220584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39374886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5245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697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27486447"/>
                    </a:ext>
                  </a:extLst>
                </a:gridCol>
                <a:gridCol w="987552">
                  <a:extLst>
                    <a:ext uri="{9D8B030D-6E8A-4147-A177-3AD203B41FA5}">
                      <a16:colId xmlns:a16="http://schemas.microsoft.com/office/drawing/2014/main" val="774312843"/>
                    </a:ext>
                  </a:extLst>
                </a:gridCol>
                <a:gridCol w="822960">
                  <a:extLst>
                    <a:ext uri="{9D8B030D-6E8A-4147-A177-3AD203B41FA5}">
                      <a16:colId xmlns:a16="http://schemas.microsoft.com/office/drawing/2014/main" val="4052097667"/>
                    </a:ext>
                  </a:extLst>
                </a:gridCol>
                <a:gridCol w="987552">
                  <a:extLst>
                    <a:ext uri="{9D8B030D-6E8A-4147-A177-3AD203B41FA5}">
                      <a16:colId xmlns:a16="http://schemas.microsoft.com/office/drawing/2014/main" val="1433088349"/>
                    </a:ext>
                  </a:extLst>
                </a:gridCol>
                <a:gridCol w="822960">
                  <a:extLst>
                    <a:ext uri="{9D8B030D-6E8A-4147-A177-3AD203B41FA5}">
                      <a16:colId xmlns:a16="http://schemas.microsoft.com/office/drawing/2014/main" val="3884249392"/>
                    </a:ext>
                  </a:extLst>
                </a:gridCol>
                <a:gridCol w="905256">
                  <a:extLst>
                    <a:ext uri="{9D8B030D-6E8A-4147-A177-3AD203B41FA5}">
                      <a16:colId xmlns:a16="http://schemas.microsoft.com/office/drawing/2014/main" val="3706236008"/>
                    </a:ext>
                  </a:extLst>
                </a:gridCol>
                <a:gridCol w="822960">
                  <a:extLst>
                    <a:ext uri="{9D8B030D-6E8A-4147-A177-3AD203B41FA5}">
                      <a16:colId xmlns:a16="http://schemas.microsoft.com/office/drawing/2014/main" val="2883621079"/>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828654120"/>
                  </a:ext>
                </a:extLst>
              </a:tr>
              <a:tr h="370840">
                <a:tc>
                  <a:txBody>
                    <a:bodyPr/>
                    <a:lstStyle/>
                    <a:p>
                      <a:r>
                        <a:rPr lang="nl-NL" sz="1000" b="1"/>
                        <a:t>Extra 3 - 2016-08-15 13:32:00</a:t>
                      </a:r>
                      <a:r>
                        <a:rPr lang="nl-NL" sz="1000"/>
                        <a:t>
Irre!</a:t>
                      </a:r>
                      <a:endParaRPr lang="en-US" sz="1000"/>
                    </a:p>
                  </a:txBody>
                  <a:tcPr/>
                </a:tc>
                <a:tc>
                  <a:txBody>
                    <a:bodyPr/>
                    <a:lstStyle/>
                    <a:p>
                      <a:r>
                        <a:rPr lang="en-US" sz="1000"/>
                        <a:t>7.2%</a:t>
                      </a:r>
                      <a:endParaRPr lang="en-US" sz="1000"/>
                    </a:p>
                  </a:txBody>
                  <a:tcPr/>
                </a:tc>
                <a:tc>
                  <a:txBody>
                    <a:bodyPr/>
                    <a:lstStyle/>
                    <a:p>
                      <a:r>
                        <a:rPr lang="en-US" sz="1000"/>
                        <a:t>26855</a:t>
                      </a:r>
                      <a:endParaRPr lang="en-US" sz="1000"/>
                    </a:p>
                  </a:txBody>
                  <a:tcPr/>
                </a:tc>
                <a:tc>
                  <a:txBody>
                    <a:bodyPr/>
                    <a:lstStyle/>
                    <a:p>
                      <a:r>
                        <a:rPr lang="en-US" sz="1000"/>
                        <a:t>373681</a:t>
                      </a:r>
                      <a:endParaRPr lang="en-US" sz="1000"/>
                    </a:p>
                  </a:txBody>
                  <a:tcPr/>
                </a:tc>
                <a:tc>
                  <a:txBody>
                    <a:bodyPr/>
                    <a:lstStyle/>
                    <a:p>
                      <a:r>
                        <a:rPr lang="en-US" sz="1000"/>
                        <a:t>33463</a:t>
                      </a:r>
                      <a:endParaRPr lang="en-US" sz="1000"/>
                    </a:p>
                  </a:txBody>
                  <a:tcPr/>
                </a:tc>
                <a:tc>
                  <a:txBody>
                    <a:bodyPr/>
                    <a:lstStyle/>
                    <a:p>
                      <a:r>
                        <a:rPr lang="en-US" sz="1000"/>
                        <a:t>9.0%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4606242"/>
                  </a:ext>
                </a:extLst>
              </a:tr>
              <a:tr h="370840">
                <a:tc>
                  <a:txBody>
                    <a:bodyPr/>
                    <a:lstStyle/>
                    <a:p>
                      <a:r>
                        <a:rPr lang="de-DE" sz="1000" b="1"/>
                        <a:t>Extra 3 - 2016-02-20 16:59:00</a:t>
                      </a:r>
                      <a:r>
                        <a:rPr lang="de-DE" sz="1000"/>
                        <a:t>
Es fährt ein Zug nach Sylt mit dir allein als Passagier.</a:t>
                      </a:r>
                      <a:endParaRPr lang="en-US" sz="1000"/>
                    </a:p>
                  </a:txBody>
                  <a:tcPr/>
                </a:tc>
                <a:tc>
                  <a:txBody>
                    <a:bodyPr/>
                    <a:lstStyle/>
                    <a:p>
                      <a:r>
                        <a:rPr lang="en-US" sz="1000"/>
                        <a:t>7.0%</a:t>
                      </a:r>
                      <a:endParaRPr lang="en-US" sz="1000"/>
                    </a:p>
                  </a:txBody>
                  <a:tcPr/>
                </a:tc>
                <a:tc>
                  <a:txBody>
                    <a:bodyPr/>
                    <a:lstStyle/>
                    <a:p>
                      <a:r>
                        <a:rPr lang="en-US" sz="1000"/>
                        <a:t>33077</a:t>
                      </a:r>
                      <a:endParaRPr lang="en-US" sz="1000"/>
                    </a:p>
                  </a:txBody>
                  <a:tcPr/>
                </a:tc>
                <a:tc>
                  <a:txBody>
                    <a:bodyPr/>
                    <a:lstStyle/>
                    <a:p>
                      <a:r>
                        <a:rPr lang="en-US" sz="1000"/>
                        <a:t>468918</a:t>
                      </a:r>
                      <a:endParaRPr lang="en-US" sz="1000"/>
                    </a:p>
                  </a:txBody>
                  <a:tcPr/>
                </a:tc>
                <a:tc>
                  <a:txBody>
                    <a:bodyPr/>
                    <a:lstStyle/>
                    <a:p>
                      <a:r>
                        <a:rPr lang="en-US" sz="1000"/>
                        <a:t>37683</a:t>
                      </a:r>
                      <a:endParaRPr lang="en-US" sz="1000"/>
                    </a:p>
                  </a:txBody>
                  <a:tcPr/>
                </a:tc>
                <a:tc>
                  <a:txBody>
                    <a:bodyPr/>
                    <a:lstStyle/>
                    <a:p>
                      <a:r>
                        <a:rPr lang="en-US" sz="1000"/>
                        <a:t>8.0%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19138298"/>
                  </a:ext>
                </a:extLst>
              </a:tr>
              <a:tr h="370840">
                <a:tc>
                  <a:txBody>
                    <a:bodyPr/>
                    <a:lstStyle/>
                    <a:p>
                      <a:r>
                        <a:rPr lang="nl-NL" sz="1000" b="1"/>
                        <a:t>Extra 3 - 2016-05-16 09:07:14</a:t>
                      </a:r>
                      <a:r>
                        <a:rPr lang="nl-NL" sz="1000"/>
                        <a:t>
Irre</a:t>
                      </a:r>
                      <a:endParaRPr lang="en-US" sz="1000"/>
                    </a:p>
                  </a:txBody>
                  <a:tcPr/>
                </a:tc>
                <a:tc>
                  <a:txBody>
                    <a:bodyPr/>
                    <a:lstStyle/>
                    <a:p>
                      <a:r>
                        <a:rPr lang="en-US" sz="1000"/>
                        <a:t>6.4%</a:t>
                      </a:r>
                      <a:endParaRPr lang="en-US" sz="1000"/>
                    </a:p>
                  </a:txBody>
                  <a:tcPr/>
                </a:tc>
                <a:tc>
                  <a:txBody>
                    <a:bodyPr/>
                    <a:lstStyle/>
                    <a:p>
                      <a:r>
                        <a:rPr lang="en-US" sz="1000"/>
                        <a:t>26804</a:t>
                      </a:r>
                      <a:endParaRPr lang="en-US" sz="1000"/>
                    </a:p>
                  </a:txBody>
                  <a:tcPr/>
                </a:tc>
                <a:tc>
                  <a:txBody>
                    <a:bodyPr/>
                    <a:lstStyle/>
                    <a:p>
                      <a:r>
                        <a:rPr lang="en-US" sz="1000"/>
                        <a:t>418474</a:t>
                      </a:r>
                      <a:endParaRPr lang="en-US" sz="1000"/>
                    </a:p>
                  </a:txBody>
                  <a:tcPr/>
                </a:tc>
                <a:tc>
                  <a:txBody>
                    <a:bodyPr/>
                    <a:lstStyle/>
                    <a:p>
                      <a:r>
                        <a:rPr lang="en-US" sz="1000"/>
                        <a:t>32728</a:t>
                      </a:r>
                      <a:endParaRPr lang="en-US" sz="1000"/>
                    </a:p>
                  </a:txBody>
                  <a:tcPr/>
                </a:tc>
                <a:tc>
                  <a:txBody>
                    <a:bodyPr/>
                    <a:lstStyle/>
                    <a:p>
                      <a:r>
                        <a:rPr lang="en-US" sz="1000"/>
                        <a:t>7.8%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441902780"/>
                  </a:ext>
                </a:extLst>
              </a:tr>
              <a:tr h="370840">
                <a:tc>
                  <a:txBody>
                    <a:bodyPr/>
                    <a:lstStyle/>
                    <a:p>
                      <a:r>
                        <a:rPr lang="nl-NL" sz="1000" b="1"/>
                        <a:t>Extra 3 - 2016-05-06 10:45:01</a:t>
                      </a:r>
                      <a:r>
                        <a:rPr lang="nl-NL" sz="1000"/>
                        <a:t>
Irre</a:t>
                      </a:r>
                      <a:endParaRPr lang="en-US" sz="1000"/>
                    </a:p>
                  </a:txBody>
                  <a:tcPr/>
                </a:tc>
                <a:tc>
                  <a:txBody>
                    <a:bodyPr/>
                    <a:lstStyle/>
                    <a:p>
                      <a:r>
                        <a:rPr lang="en-US" sz="1000"/>
                        <a:t>5.8%</a:t>
                      </a:r>
                      <a:endParaRPr lang="en-US" sz="1000"/>
                    </a:p>
                  </a:txBody>
                  <a:tcPr/>
                </a:tc>
                <a:tc>
                  <a:txBody>
                    <a:bodyPr/>
                    <a:lstStyle/>
                    <a:p>
                      <a:r>
                        <a:rPr lang="en-US" sz="1000"/>
                        <a:t>32712</a:t>
                      </a:r>
                      <a:endParaRPr lang="en-US" sz="1000"/>
                    </a:p>
                  </a:txBody>
                  <a:tcPr/>
                </a:tc>
                <a:tc>
                  <a:txBody>
                    <a:bodyPr/>
                    <a:lstStyle/>
                    <a:p>
                      <a:r>
                        <a:rPr lang="en-US" sz="1000"/>
                        <a:t>565724</a:t>
                      </a:r>
                      <a:endParaRPr lang="en-US" sz="1000"/>
                    </a:p>
                  </a:txBody>
                  <a:tcPr/>
                </a:tc>
                <a:tc>
                  <a:txBody>
                    <a:bodyPr/>
                    <a:lstStyle/>
                    <a:p>
                      <a:r>
                        <a:rPr lang="en-US" sz="1000"/>
                        <a:t>40527</a:t>
                      </a:r>
                      <a:endParaRPr lang="en-US" sz="1000"/>
                    </a:p>
                  </a:txBody>
                  <a:tcPr/>
                </a:tc>
                <a:tc>
                  <a:txBody>
                    <a:bodyPr/>
                    <a:lstStyle/>
                    <a:p>
                      <a:r>
                        <a:rPr lang="en-US" sz="1000"/>
                        <a:t>7.2%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219102162"/>
                  </a:ext>
                </a:extLst>
              </a:tr>
              <a:tr h="370840">
                <a:tc>
                  <a:txBody>
                    <a:bodyPr/>
                    <a:lstStyle/>
                    <a:p>
                      <a:r>
                        <a:rPr lang="de-DE" sz="1000" b="1"/>
                        <a:t>Extra 3 - 2016-04-23 11:04:06</a:t>
                      </a:r>
                      <a:r>
                        <a:rPr lang="de-DE" sz="1000"/>
                        <a:t>
Bei diesem Abwehrriegel könnte sogar Pep Guardiola neidisch werden.
https://youtu.be/Sd7X1BWzb5k</a:t>
                      </a:r>
                      <a:endParaRPr lang="en-US" sz="1000"/>
                    </a:p>
                  </a:txBody>
                  <a:tcPr/>
                </a:tc>
                <a:tc>
                  <a:txBody>
                    <a:bodyPr/>
                    <a:lstStyle/>
                    <a:p>
                      <a:r>
                        <a:rPr lang="en-US" sz="1000"/>
                        <a:t>5.7%</a:t>
                      </a:r>
                      <a:endParaRPr lang="en-US" sz="1000"/>
                    </a:p>
                  </a:txBody>
                  <a:tcPr/>
                </a:tc>
                <a:tc>
                  <a:txBody>
                    <a:bodyPr/>
                    <a:lstStyle/>
                    <a:p>
                      <a:r>
                        <a:rPr lang="en-US" sz="1000"/>
                        <a:t>27334</a:t>
                      </a:r>
                      <a:endParaRPr lang="en-US" sz="1000"/>
                    </a:p>
                  </a:txBody>
                  <a:tcPr/>
                </a:tc>
                <a:tc>
                  <a:txBody>
                    <a:bodyPr/>
                    <a:lstStyle/>
                    <a:p>
                      <a:r>
                        <a:rPr lang="en-US" sz="1000"/>
                        <a:t>481615</a:t>
                      </a:r>
                      <a:endParaRPr lang="en-US" sz="1000"/>
                    </a:p>
                  </a:txBody>
                  <a:tcPr/>
                </a:tc>
                <a:tc>
                  <a:txBody>
                    <a:bodyPr/>
                    <a:lstStyle/>
                    <a:p>
                      <a:r>
                        <a:rPr lang="en-US" sz="1000"/>
                        <a:t>33139</a:t>
                      </a:r>
                      <a:endParaRPr lang="en-US" sz="1000"/>
                    </a:p>
                  </a:txBody>
                  <a:tcPr/>
                </a:tc>
                <a:tc>
                  <a:txBody>
                    <a:bodyPr/>
                    <a:lstStyle/>
                    <a:p>
                      <a:r>
                        <a:rPr lang="en-US" sz="1000"/>
                        <a:t>6.9%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1444087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080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578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916398484"/>
                    </a:ext>
                  </a:extLst>
                </a:gridCol>
                <a:gridCol w="1152144">
                  <a:extLst>
                    <a:ext uri="{9D8B030D-6E8A-4147-A177-3AD203B41FA5}">
                      <a16:colId xmlns:a16="http://schemas.microsoft.com/office/drawing/2014/main" val="3948081443"/>
                    </a:ext>
                  </a:extLst>
                </a:gridCol>
                <a:gridCol w="1152144">
                  <a:extLst>
                    <a:ext uri="{9D8B030D-6E8A-4147-A177-3AD203B41FA5}">
                      <a16:colId xmlns:a16="http://schemas.microsoft.com/office/drawing/2014/main" val="2165768418"/>
                    </a:ext>
                  </a:extLst>
                </a:gridCol>
                <a:gridCol w="1152144">
                  <a:extLst>
                    <a:ext uri="{9D8B030D-6E8A-4147-A177-3AD203B41FA5}">
                      <a16:colId xmlns:a16="http://schemas.microsoft.com/office/drawing/2014/main" val="3527538780"/>
                    </a:ext>
                  </a:extLst>
                </a:gridCol>
                <a:gridCol w="822960">
                  <a:extLst>
                    <a:ext uri="{9D8B030D-6E8A-4147-A177-3AD203B41FA5}">
                      <a16:colId xmlns:a16="http://schemas.microsoft.com/office/drawing/2014/main" val="952812967"/>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4062906205"/>
                  </a:ext>
                </a:extLst>
              </a:tr>
              <a:tr h="370840">
                <a:tc>
                  <a:txBody>
                    <a:bodyPr/>
                    <a:lstStyle/>
                    <a:p>
                      <a:r>
                        <a:rPr lang="de-DE" sz="1000" b="1"/>
                        <a:t>Extra 3 - 2016-02-04 10:55:43</a:t>
                      </a:r>
                      <a:r>
                        <a:rPr lang="de-DE" sz="1000"/>
                        <a:t>
Warum wählen Sie die AfD?</a:t>
                      </a:r>
                      <a:endParaRPr lang="en-US" sz="1000"/>
                    </a:p>
                  </a:txBody>
                  <a:tcPr/>
                </a:tc>
                <a:tc>
                  <a:txBody>
                    <a:bodyPr/>
                    <a:lstStyle/>
                    <a:p>
                      <a:r>
                        <a:rPr lang="en-US" sz="1000"/>
                        <a:t>1752308</a:t>
                      </a:r>
                      <a:endParaRPr lang="en-US" sz="1000"/>
                    </a:p>
                  </a:txBody>
                  <a:tcPr/>
                </a:tc>
                <a:tc>
                  <a:txBody>
                    <a:bodyPr/>
                    <a:lstStyle/>
                    <a:p>
                      <a:r>
                        <a:rPr lang="en-US" sz="1000"/>
                        <a:t>3240221</a:t>
                      </a:r>
                      <a:endParaRPr lang="en-US" sz="1000"/>
                    </a:p>
                  </a:txBody>
                  <a:tcPr/>
                </a:tc>
                <a:tc>
                  <a:txBody>
                    <a:bodyPr/>
                    <a:lstStyle/>
                    <a:p>
                      <a:r>
                        <a:rPr lang="en-US" sz="1000"/>
                        <a:t>36%</a:t>
                      </a:r>
                      <a:endParaRPr lang="en-US" sz="1000"/>
                    </a:p>
                  </a:txBody>
                  <a:tcPr/>
                </a:tc>
                <a:tc>
                  <a:txBody>
                    <a:bodyPr/>
                    <a:lstStyle/>
                    <a:p>
                      <a:r>
                        <a:rPr lang="en-US" sz="1000"/>
                        <a:t>1:48</a:t>
                      </a:r>
                      <a:endParaRPr lang="en-US" sz="1000"/>
                    </a:p>
                  </a:txBody>
                  <a:tcPr/>
                </a:tc>
                <a:extLst>
                  <a:ext uri="{0D108BD9-81ED-4DB2-BD59-A6C34878D82A}">
                    <a16:rowId xmlns:a16="http://schemas.microsoft.com/office/drawing/2014/main" val="2822132412"/>
                  </a:ext>
                </a:extLst>
              </a:tr>
              <a:tr h="370840">
                <a:tc>
                  <a:txBody>
                    <a:bodyPr/>
                    <a:lstStyle/>
                    <a:p>
                      <a:r>
                        <a:rPr lang="de-DE" sz="1000" b="1"/>
                        <a:t>Extra 3 - 2016-12-05 15:39:08</a:t>
                      </a:r>
                      <a:r>
                        <a:rPr lang="de-DE" sz="1000"/>
                        <a:t>
Achtung. Haben Sie auch ein Nazi-Kennzeichen?</a:t>
                      </a:r>
                      <a:endParaRPr lang="en-US" sz="1000"/>
                    </a:p>
                  </a:txBody>
                  <a:tcPr/>
                </a:tc>
                <a:tc>
                  <a:txBody>
                    <a:bodyPr/>
                    <a:lstStyle/>
                    <a:p>
                      <a:r>
                        <a:rPr lang="en-US" sz="1000"/>
                        <a:t>1380099</a:t>
                      </a:r>
                      <a:endParaRPr lang="en-US" sz="1000"/>
                    </a:p>
                  </a:txBody>
                  <a:tcPr/>
                </a:tc>
                <a:tc>
                  <a:txBody>
                    <a:bodyPr/>
                    <a:lstStyle/>
                    <a:p>
                      <a:r>
                        <a:rPr lang="en-US" sz="1000"/>
                        <a:t>2374009</a:t>
                      </a:r>
                      <a:endParaRPr lang="en-US" sz="1000"/>
                    </a:p>
                  </a:txBody>
                  <a:tcPr/>
                </a:tc>
                <a:tc>
                  <a:txBody>
                    <a:bodyPr/>
                    <a:lstStyle/>
                    <a:p>
                      <a:r>
                        <a:rPr lang="en-US" sz="1000"/>
                        <a:t>16%</a:t>
                      </a:r>
                      <a:endParaRPr lang="en-US" sz="1000"/>
                    </a:p>
                  </a:txBody>
                  <a:tcPr/>
                </a:tc>
                <a:tc>
                  <a:txBody>
                    <a:bodyPr/>
                    <a:lstStyle/>
                    <a:p>
                      <a:r>
                        <a:rPr lang="en-US" sz="1000"/>
                        <a:t>3:16</a:t>
                      </a:r>
                      <a:endParaRPr lang="en-US" sz="1000"/>
                    </a:p>
                  </a:txBody>
                  <a:tcPr/>
                </a:tc>
                <a:extLst>
                  <a:ext uri="{0D108BD9-81ED-4DB2-BD59-A6C34878D82A}">
                    <a16:rowId xmlns:a16="http://schemas.microsoft.com/office/drawing/2014/main" val="1486895526"/>
                  </a:ext>
                </a:extLst>
              </a:tr>
              <a:tr h="370840">
                <a:tc>
                  <a:txBody>
                    <a:bodyPr/>
                    <a:lstStyle/>
                    <a:p>
                      <a:r>
                        <a:rPr lang="de-DE" sz="1000" b="1"/>
                        <a:t>Extra 3 - 2016-11-17 12:19:10</a:t>
                      </a:r>
                      <a:r>
                        <a:rPr lang="de-DE" sz="1000"/>
                        <a:t>
Der neue heiße Scheiß aus den USA!</a:t>
                      </a:r>
                      <a:endParaRPr lang="en-US" sz="1000"/>
                    </a:p>
                  </a:txBody>
                  <a:tcPr/>
                </a:tc>
                <a:tc>
                  <a:txBody>
                    <a:bodyPr/>
                    <a:lstStyle/>
                    <a:p>
                      <a:r>
                        <a:rPr lang="en-US" sz="1000"/>
                        <a:t>1332886</a:t>
                      </a:r>
                      <a:endParaRPr lang="en-US" sz="1000"/>
                    </a:p>
                  </a:txBody>
                  <a:tcPr/>
                </a:tc>
                <a:tc>
                  <a:txBody>
                    <a:bodyPr/>
                    <a:lstStyle/>
                    <a:p>
                      <a:r>
                        <a:rPr lang="en-US" sz="1000"/>
                        <a:t>2588393</a:t>
                      </a:r>
                      <a:endParaRPr lang="en-US" sz="1000"/>
                    </a:p>
                  </a:txBody>
                  <a:tcPr/>
                </a:tc>
                <a:tc>
                  <a:txBody>
                    <a:bodyPr/>
                    <a:lstStyle/>
                    <a:p>
                      <a:r>
                        <a:rPr lang="en-US" sz="1000"/>
                        <a:t>19%</a:t>
                      </a:r>
                      <a:endParaRPr lang="en-US" sz="1000"/>
                    </a:p>
                  </a:txBody>
                  <a:tcPr/>
                </a:tc>
                <a:tc>
                  <a:txBody>
                    <a:bodyPr/>
                    <a:lstStyle/>
                    <a:p>
                      <a:r>
                        <a:rPr lang="en-US" sz="1000"/>
                        <a:t>1:18</a:t>
                      </a:r>
                      <a:endParaRPr lang="en-US" sz="1000"/>
                    </a:p>
                  </a:txBody>
                  <a:tcPr/>
                </a:tc>
                <a:extLst>
                  <a:ext uri="{0D108BD9-81ED-4DB2-BD59-A6C34878D82A}">
                    <a16:rowId xmlns:a16="http://schemas.microsoft.com/office/drawing/2014/main" val="641385972"/>
                  </a:ext>
                </a:extLst>
              </a:tr>
              <a:tr h="370840">
                <a:tc>
                  <a:txBody>
                    <a:bodyPr/>
                    <a:lstStyle/>
                    <a:p>
                      <a:r>
                        <a:rPr lang="de-DE" sz="1000" b="1"/>
                        <a:t>Extra 3 - 2016-06-02 22:11:03</a:t>
                      </a:r>
                      <a:r>
                        <a:rPr lang="de-DE" sz="1000"/>
                        <a:t>
Man fragt sich schon: Was machen eigentlich die ganzen besorgten Bürger, all die, die genau so denken, wie es AfD-Gauland gerade mal rausgequakt hat, für die man hellhäutig sein und seit mindestens fünf Generationen in diesem Land leben muss, um Deutscher zu sein, was machen die jetzt eigentlich während der EM? 
Revolverheld, Heinz Strunk und Christian Ehring singen unseren besorgten Bürgen einen Song für die EM.</a:t>
                      </a:r>
                      <a:endParaRPr lang="en-US" sz="1000"/>
                    </a:p>
                  </a:txBody>
                  <a:tcPr/>
                </a:tc>
                <a:tc>
                  <a:txBody>
                    <a:bodyPr/>
                    <a:lstStyle/>
                    <a:p>
                      <a:r>
                        <a:rPr lang="en-US" sz="1000"/>
                        <a:t>775397</a:t>
                      </a:r>
                      <a:endParaRPr lang="en-US" sz="1000"/>
                    </a:p>
                  </a:txBody>
                  <a:tcPr/>
                </a:tc>
                <a:tc>
                  <a:txBody>
                    <a:bodyPr/>
                    <a:lstStyle/>
                    <a:p>
                      <a:r>
                        <a:rPr lang="en-US" sz="1000"/>
                        <a:t>1917593</a:t>
                      </a:r>
                      <a:endParaRPr lang="en-US" sz="1000"/>
                    </a:p>
                  </a:txBody>
                  <a:tcPr/>
                </a:tc>
                <a:tc>
                  <a:txBody>
                    <a:bodyPr/>
                    <a:lstStyle/>
                    <a:p>
                      <a:r>
                        <a:rPr lang="en-US" sz="1000"/>
                        <a:t>19%</a:t>
                      </a:r>
                      <a:endParaRPr lang="en-US" sz="1000"/>
                    </a:p>
                  </a:txBody>
                  <a:tcPr/>
                </a:tc>
                <a:tc>
                  <a:txBody>
                    <a:bodyPr/>
                    <a:lstStyle/>
                    <a:p>
                      <a:r>
                        <a:rPr lang="en-US" sz="1000"/>
                        <a:t>3:49</a:t>
                      </a:r>
                      <a:endParaRPr lang="en-US" sz="1000"/>
                    </a:p>
                  </a:txBody>
                  <a:tcPr/>
                </a:tc>
                <a:extLst>
                  <a:ext uri="{0D108BD9-81ED-4DB2-BD59-A6C34878D82A}">
                    <a16:rowId xmlns:a16="http://schemas.microsoft.com/office/drawing/2014/main" val="1535506269"/>
                  </a:ext>
                </a:extLst>
              </a:tr>
              <a:tr h="370840">
                <a:tc>
                  <a:txBody>
                    <a:bodyPr/>
                    <a:lstStyle/>
                    <a:p>
                      <a:r>
                        <a:rPr lang="nl-NL" sz="1000" b="1"/>
                        <a:t>Extra 3 - 2016-11-26 10:40:00</a:t>
                      </a:r>
                      <a:r>
                        <a:rPr lang="nl-NL" sz="1000"/>
                        <a:t>
Irre.</a:t>
                      </a:r>
                      <a:endParaRPr lang="en-US" sz="1000"/>
                    </a:p>
                  </a:txBody>
                  <a:tcPr/>
                </a:tc>
                <a:tc>
                  <a:txBody>
                    <a:bodyPr/>
                    <a:lstStyle/>
                    <a:p>
                      <a:r>
                        <a:rPr lang="en-US" sz="1000"/>
                        <a:t>556988</a:t>
                      </a:r>
                      <a:endParaRPr lang="en-US" sz="1000"/>
                    </a:p>
                  </a:txBody>
                  <a:tcPr/>
                </a:tc>
                <a:tc>
                  <a:txBody>
                    <a:bodyPr/>
                    <a:lstStyle/>
                    <a:p>
                      <a:r>
                        <a:rPr lang="en-US" sz="1000"/>
                        <a:t>1006416</a:t>
                      </a:r>
                      <a:endParaRPr lang="en-US" sz="1000"/>
                    </a:p>
                  </a:txBody>
                  <a:tcPr/>
                </a:tc>
                <a:tc>
                  <a:txBody>
                    <a:bodyPr/>
                    <a:lstStyle/>
                    <a:p>
                      <a:r>
                        <a:rPr lang="en-US" sz="1000"/>
                        <a:t>18%</a:t>
                      </a:r>
                      <a:endParaRPr lang="en-US" sz="1000"/>
                    </a:p>
                  </a:txBody>
                  <a:tcPr/>
                </a:tc>
                <a:tc>
                  <a:txBody>
                    <a:bodyPr/>
                    <a:lstStyle/>
                    <a:p>
                      <a:r>
                        <a:rPr lang="en-US" sz="1000"/>
                        <a:t>2:48</a:t>
                      </a:r>
                      <a:endParaRPr lang="en-US" sz="1000"/>
                    </a:p>
                  </a:txBody>
                  <a:tcPr/>
                </a:tc>
                <a:extLst>
                  <a:ext uri="{0D108BD9-81ED-4DB2-BD59-A6C34878D82A}">
                    <a16:rowId xmlns:a16="http://schemas.microsoft.com/office/drawing/2014/main" val="142191923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166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4329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9104883"/>
                    </a:ext>
                  </a:extLst>
                </a:gridCol>
                <a:gridCol w="1316736">
                  <a:extLst>
                    <a:ext uri="{9D8B030D-6E8A-4147-A177-3AD203B41FA5}">
                      <a16:colId xmlns:a16="http://schemas.microsoft.com/office/drawing/2014/main" val="1775725288"/>
                    </a:ext>
                  </a:extLst>
                </a:gridCol>
                <a:gridCol w="1481328">
                  <a:extLst>
                    <a:ext uri="{9D8B030D-6E8A-4147-A177-3AD203B41FA5}">
                      <a16:colId xmlns:a16="http://schemas.microsoft.com/office/drawing/2014/main" val="1920827968"/>
                    </a:ext>
                  </a:extLst>
                </a:gridCol>
                <a:gridCol w="1481328">
                  <a:extLst>
                    <a:ext uri="{9D8B030D-6E8A-4147-A177-3AD203B41FA5}">
                      <a16:colId xmlns:a16="http://schemas.microsoft.com/office/drawing/2014/main" val="1745210384"/>
                    </a:ext>
                  </a:extLst>
                </a:gridCol>
                <a:gridCol w="1481328">
                  <a:extLst>
                    <a:ext uri="{9D8B030D-6E8A-4147-A177-3AD203B41FA5}">
                      <a16:colId xmlns:a16="http://schemas.microsoft.com/office/drawing/2014/main" val="3761631193"/>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4201167947"/>
                  </a:ext>
                </a:extLst>
              </a:tr>
              <a:tr h="370840">
                <a:tc>
                  <a:txBody>
                    <a:bodyPr/>
                    <a:lstStyle/>
                    <a:p>
                      <a:r>
                        <a:rPr lang="de-DE" sz="1000" b="1"/>
                        <a:t>Extra 3 - 2016-06-29 17:26:06</a:t>
                      </a:r>
                      <a:r>
                        <a:rPr lang="de-DE" sz="1000"/>
                        <a:t>
Schön mit Plauze auf die Schnauze! Hier kommt der etwas andere EM-Song ...</a:t>
                      </a:r>
                      <a:endParaRPr lang="en-US" sz="1000"/>
                    </a:p>
                  </a:txBody>
                  <a:tcPr/>
                </a:tc>
                <a:tc>
                  <a:txBody>
                    <a:bodyPr/>
                    <a:lstStyle/>
                    <a:p>
                      <a:r>
                        <a:rPr lang="en-US" sz="1000"/>
                        <a:t>31.1%</a:t>
                      </a:r>
                      <a:endParaRPr lang="en-US" sz="1000"/>
                    </a:p>
                  </a:txBody>
                  <a:tcPr/>
                </a:tc>
                <a:tc>
                  <a:txBody>
                    <a:bodyPr/>
                    <a:lstStyle/>
                    <a:p>
                      <a:r>
                        <a:rPr lang="en-US" sz="1000"/>
                        <a:t>51.2%</a:t>
                      </a:r>
                      <a:endParaRPr lang="en-US" sz="1000"/>
                    </a:p>
                  </a:txBody>
                  <a:tcPr/>
                </a:tc>
                <a:tc>
                  <a:txBody>
                    <a:bodyPr/>
                    <a:lstStyle/>
                    <a:p>
                      <a:r>
                        <a:rPr lang="en-US" sz="1000"/>
                        <a:t>114668</a:t>
                      </a:r>
                      <a:endParaRPr lang="en-US" sz="1000"/>
                    </a:p>
                  </a:txBody>
                  <a:tcPr/>
                </a:tc>
                <a:tc>
                  <a:txBody>
                    <a:bodyPr/>
                    <a:lstStyle/>
                    <a:p>
                      <a:r>
                        <a:rPr lang="en-US" sz="1000"/>
                        <a:t>368730</a:t>
                      </a:r>
                      <a:endParaRPr lang="en-US" sz="1000"/>
                    </a:p>
                  </a:txBody>
                  <a:tcPr/>
                </a:tc>
                <a:extLst>
                  <a:ext uri="{0D108BD9-81ED-4DB2-BD59-A6C34878D82A}">
                    <a16:rowId xmlns:a16="http://schemas.microsoft.com/office/drawing/2014/main" val="3523643099"/>
                  </a:ext>
                </a:extLst>
              </a:tr>
              <a:tr h="370840">
                <a:tc>
                  <a:txBody>
                    <a:bodyPr/>
                    <a:lstStyle/>
                    <a:p>
                      <a:r>
                        <a:rPr lang="de-DE" sz="1000" b="1"/>
                        <a:t>Extra 3 - 2016-08-15 11:10:37</a:t>
                      </a:r>
                      <a:r>
                        <a:rPr lang="de-DE" sz="1000"/>
                        <a:t>
Bei der Bekleidung kennt die Sponsorenpolizei keine Gnade.</a:t>
                      </a:r>
                      <a:endParaRPr lang="en-US" sz="1000"/>
                    </a:p>
                  </a:txBody>
                  <a:tcPr/>
                </a:tc>
                <a:tc>
                  <a:txBody>
                    <a:bodyPr/>
                    <a:lstStyle/>
                    <a:p>
                      <a:r>
                        <a:rPr lang="en-US" sz="1000"/>
                        <a:t>25.0%</a:t>
                      </a:r>
                      <a:endParaRPr lang="en-US" sz="1000"/>
                    </a:p>
                  </a:txBody>
                  <a:tcPr/>
                </a:tc>
                <a:tc>
                  <a:txBody>
                    <a:bodyPr/>
                    <a:lstStyle/>
                    <a:p>
                      <a:r>
                        <a:rPr lang="en-US" sz="1000"/>
                        <a:t>42.1%</a:t>
                      </a:r>
                      <a:endParaRPr lang="en-US" sz="1000"/>
                    </a:p>
                  </a:txBody>
                  <a:tcPr/>
                </a:tc>
                <a:tc>
                  <a:txBody>
                    <a:bodyPr/>
                    <a:lstStyle/>
                    <a:p>
                      <a:r>
                        <a:rPr lang="en-US" sz="1000"/>
                        <a:t>81582</a:t>
                      </a:r>
                      <a:endParaRPr lang="en-US" sz="1000"/>
                    </a:p>
                  </a:txBody>
                  <a:tcPr/>
                </a:tc>
                <a:tc>
                  <a:txBody>
                    <a:bodyPr/>
                    <a:lstStyle/>
                    <a:p>
                      <a:r>
                        <a:rPr lang="en-US" sz="1000"/>
                        <a:t>326448</a:t>
                      </a:r>
                      <a:endParaRPr lang="en-US" sz="1000"/>
                    </a:p>
                  </a:txBody>
                  <a:tcPr/>
                </a:tc>
                <a:extLst>
                  <a:ext uri="{0D108BD9-81ED-4DB2-BD59-A6C34878D82A}">
                    <a16:rowId xmlns:a16="http://schemas.microsoft.com/office/drawing/2014/main" val="4143828287"/>
                  </a:ext>
                </a:extLst>
              </a:tr>
              <a:tr h="370840">
                <a:tc>
                  <a:txBody>
                    <a:bodyPr/>
                    <a:lstStyle/>
                    <a:p>
                      <a:r>
                        <a:rPr lang="de-DE" sz="1000" b="1"/>
                        <a:t>Extra 3 - 2016-10-05 20:14:44</a:t>
                      </a:r>
                      <a:r>
                        <a:rPr lang="de-DE" sz="1000"/>
                        <a:t>
Achtung!!!! Die Lügenpresse von extra 3 sendet heute ausnahmsweise mal die Wahrheit!!!! Wir waren beim KOPP-Kongress (KOPP Online) und haben die Besucher befragt. Jetzt wissen wir, was Sache ist!!!! Deutschland ist eine GmbH, der Einfluss der Aliens auf die menschliche Gesellschaft wird von den Mainstreammedien ausgeblendet und dann ist da noch die Sache mit der Merkel... Ach, seht selbst!
Der ganze Film läuft heute um 22:50 Uhr bei extra 3 im NDR.</a:t>
                      </a:r>
                      <a:endParaRPr lang="en-US" sz="1000"/>
                    </a:p>
                  </a:txBody>
                  <a:tcPr/>
                </a:tc>
                <a:tc>
                  <a:txBody>
                    <a:bodyPr/>
                    <a:lstStyle/>
                    <a:p>
                      <a:r>
                        <a:rPr lang="en-US" sz="1000"/>
                        <a:t>25.0%</a:t>
                      </a:r>
                      <a:endParaRPr lang="en-US" sz="1000"/>
                    </a:p>
                  </a:txBody>
                  <a:tcPr/>
                </a:tc>
                <a:tc>
                  <a:txBody>
                    <a:bodyPr/>
                    <a:lstStyle/>
                    <a:p>
                      <a:r>
                        <a:rPr lang="en-US" sz="1000"/>
                        <a:t>37.3%</a:t>
                      </a:r>
                      <a:endParaRPr lang="en-US" sz="1000"/>
                    </a:p>
                  </a:txBody>
                  <a:tcPr/>
                </a:tc>
                <a:tc>
                  <a:txBody>
                    <a:bodyPr/>
                    <a:lstStyle/>
                    <a:p>
                      <a:r>
                        <a:rPr lang="en-US" sz="1000"/>
                        <a:t>390384</a:t>
                      </a:r>
                      <a:endParaRPr lang="en-US" sz="1000"/>
                    </a:p>
                  </a:txBody>
                  <a:tcPr/>
                </a:tc>
                <a:tc>
                  <a:txBody>
                    <a:bodyPr/>
                    <a:lstStyle/>
                    <a:p>
                      <a:r>
                        <a:rPr lang="en-US" sz="1000"/>
                        <a:t>1562838</a:t>
                      </a:r>
                      <a:endParaRPr lang="en-US" sz="1000"/>
                    </a:p>
                  </a:txBody>
                  <a:tcPr/>
                </a:tc>
                <a:extLst>
                  <a:ext uri="{0D108BD9-81ED-4DB2-BD59-A6C34878D82A}">
                    <a16:rowId xmlns:a16="http://schemas.microsoft.com/office/drawing/2014/main" val="180474667"/>
                  </a:ext>
                </a:extLst>
              </a:tr>
              <a:tr h="370840">
                <a:tc>
                  <a:txBody>
                    <a:bodyPr/>
                    <a:lstStyle/>
                    <a:p>
                      <a:r>
                        <a:rPr lang="de-DE" sz="1000" b="1"/>
                        <a:t>Extra 3 - 2016-07-06 11:49:52</a:t>
                      </a:r>
                      <a:r>
                        <a:rPr lang="de-DE" sz="1000"/>
                        <a:t>
Die Kollegen von WUMMS - Sport-Satire mit Bumms fragen sich: Warum sind alle eigentlich im Moment so geil auf Fußball?</a:t>
                      </a:r>
                      <a:endParaRPr lang="en-US" sz="1000"/>
                    </a:p>
                  </a:txBody>
                  <a:tcPr/>
                </a:tc>
                <a:tc>
                  <a:txBody>
                    <a:bodyPr/>
                    <a:lstStyle/>
                    <a:p>
                      <a:r>
                        <a:rPr lang="en-US" sz="1000"/>
                        <a:t>23.8%</a:t>
                      </a:r>
                      <a:endParaRPr lang="en-US" sz="1000"/>
                    </a:p>
                  </a:txBody>
                  <a:tcPr/>
                </a:tc>
                <a:tc>
                  <a:txBody>
                    <a:bodyPr/>
                    <a:lstStyle/>
                    <a:p>
                      <a:r>
                        <a:rPr lang="en-US" sz="1000"/>
                        <a:t>36.5%</a:t>
                      </a:r>
                      <a:endParaRPr lang="en-US" sz="1000"/>
                    </a:p>
                  </a:txBody>
                  <a:tcPr/>
                </a:tc>
                <a:tc>
                  <a:txBody>
                    <a:bodyPr/>
                    <a:lstStyle/>
                    <a:p>
                      <a:r>
                        <a:rPr lang="en-US" sz="1000"/>
                        <a:t>97975</a:t>
                      </a:r>
                      <a:endParaRPr lang="en-US" sz="1000"/>
                    </a:p>
                  </a:txBody>
                  <a:tcPr/>
                </a:tc>
                <a:tc>
                  <a:txBody>
                    <a:bodyPr/>
                    <a:lstStyle/>
                    <a:p>
                      <a:r>
                        <a:rPr lang="en-US" sz="1000"/>
                        <a:t>411560</a:t>
                      </a:r>
                      <a:endParaRPr lang="en-US" sz="1000"/>
                    </a:p>
                  </a:txBody>
                  <a:tcPr/>
                </a:tc>
                <a:extLst>
                  <a:ext uri="{0D108BD9-81ED-4DB2-BD59-A6C34878D82A}">
                    <a16:rowId xmlns:a16="http://schemas.microsoft.com/office/drawing/2014/main" val="4103442506"/>
                  </a:ext>
                </a:extLst>
              </a:tr>
              <a:tr h="370840">
                <a:tc>
                  <a:txBody>
                    <a:bodyPr/>
                    <a:lstStyle/>
                    <a:p>
                      <a:r>
                        <a:rPr lang="en-US" sz="1000" b="1"/>
                        <a:t>Extra 3 - 2016-11-05 15:07:50</a:t>
                      </a:r>
                      <a:r>
                        <a:rPr lang="en-US" sz="1000"/>
                        <a:t>
Was los Didi ahnma?!?</a:t>
                      </a:r>
                      <a:endParaRPr lang="en-US" sz="1000"/>
                    </a:p>
                  </a:txBody>
                  <a:tcPr/>
                </a:tc>
                <a:tc>
                  <a:txBody>
                    <a:bodyPr/>
                    <a:lstStyle/>
                    <a:p>
                      <a:r>
                        <a:rPr lang="en-US" sz="1000"/>
                        <a:t>23.6%</a:t>
                      </a:r>
                      <a:endParaRPr lang="en-US" sz="1000"/>
                    </a:p>
                  </a:txBody>
                  <a:tcPr/>
                </a:tc>
                <a:tc>
                  <a:txBody>
                    <a:bodyPr/>
                    <a:lstStyle/>
                    <a:p>
                      <a:r>
                        <a:rPr lang="en-US" sz="1000"/>
                        <a:t>44.3%</a:t>
                      </a:r>
                      <a:endParaRPr lang="en-US" sz="1000"/>
                    </a:p>
                  </a:txBody>
                  <a:tcPr/>
                </a:tc>
                <a:tc>
                  <a:txBody>
                    <a:bodyPr/>
                    <a:lstStyle/>
                    <a:p>
                      <a:r>
                        <a:rPr lang="en-US" sz="1000"/>
                        <a:t>118645</a:t>
                      </a:r>
                      <a:endParaRPr lang="en-US" sz="1000"/>
                    </a:p>
                  </a:txBody>
                  <a:tcPr/>
                </a:tc>
                <a:tc>
                  <a:txBody>
                    <a:bodyPr/>
                    <a:lstStyle/>
                    <a:p>
                      <a:r>
                        <a:rPr lang="en-US" sz="1000"/>
                        <a:t>502930</a:t>
                      </a:r>
                      <a:endParaRPr lang="en-US" sz="1000"/>
                    </a:p>
                  </a:txBody>
                  <a:tcPr/>
                </a:tc>
                <a:extLst>
                  <a:ext uri="{0D108BD9-81ED-4DB2-BD59-A6C34878D82A}">
                    <a16:rowId xmlns:a16="http://schemas.microsoft.com/office/drawing/2014/main" val="347552726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543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07521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2820765"/>
                    </a:ext>
                  </a:extLst>
                </a:gridCol>
                <a:gridCol w="1316736">
                  <a:extLst>
                    <a:ext uri="{9D8B030D-6E8A-4147-A177-3AD203B41FA5}">
                      <a16:colId xmlns:a16="http://schemas.microsoft.com/office/drawing/2014/main" val="3504236378"/>
                    </a:ext>
                  </a:extLst>
                </a:gridCol>
                <a:gridCol w="1481328">
                  <a:extLst>
                    <a:ext uri="{9D8B030D-6E8A-4147-A177-3AD203B41FA5}">
                      <a16:colId xmlns:a16="http://schemas.microsoft.com/office/drawing/2014/main" val="2132605890"/>
                    </a:ext>
                  </a:extLst>
                </a:gridCol>
                <a:gridCol w="1481328">
                  <a:extLst>
                    <a:ext uri="{9D8B030D-6E8A-4147-A177-3AD203B41FA5}">
                      <a16:colId xmlns:a16="http://schemas.microsoft.com/office/drawing/2014/main" val="4083781530"/>
                    </a:ext>
                  </a:extLst>
                </a:gridCol>
                <a:gridCol w="1481328">
                  <a:extLst>
                    <a:ext uri="{9D8B030D-6E8A-4147-A177-3AD203B41FA5}">
                      <a16:colId xmlns:a16="http://schemas.microsoft.com/office/drawing/2014/main" val="1423848842"/>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3547439024"/>
                  </a:ext>
                </a:extLst>
              </a:tr>
              <a:tr h="370840">
                <a:tc>
                  <a:txBody>
                    <a:bodyPr/>
                    <a:lstStyle/>
                    <a:p>
                      <a:r>
                        <a:rPr lang="de-DE" sz="1000" b="1"/>
                        <a:t>Extra 3 - 2016-06-12 20:15:00</a:t>
                      </a:r>
                      <a:r>
                        <a:rPr lang="de-DE" sz="1000"/>
                        <a:t>
Beide Daumen hoch für die Deutsche Fußballnationalmannschaft! Uns ist übrigens gepflegt egal, wer alles bei der Hymne mitsingt. Die Weltmeister von '74 haben auch nicht mitgesungen, obwohl sie Maier, Müller und Beckenbauer hießen: http://bit.ly/1TXi4V1
Wir feiern mit Mesut Özil, Sami Khedira, Jérôme Boateng, Bastian Schweinsteiger, Thomas Müller &amp; Co jetzt eine wunderbare EM. Der besorgte Bürger kann derweil gerne Mau Mau spielen. Los geht's!</a:t>
                      </a:r>
                      <a:endParaRPr lang="en-US" sz="1000"/>
                    </a:p>
                  </a:txBody>
                  <a:tcPr/>
                </a:tc>
                <a:tc>
                  <a:txBody>
                    <a:bodyPr/>
                    <a:lstStyle/>
                    <a:p>
                      <a:r>
                        <a:rPr lang="en-US" sz="1000"/>
                        <a:t>3.8%</a:t>
                      </a:r>
                      <a:endParaRPr lang="en-US" sz="1000"/>
                    </a:p>
                  </a:txBody>
                  <a:tcPr/>
                </a:tc>
                <a:tc>
                  <a:txBody>
                    <a:bodyPr/>
                    <a:lstStyle/>
                    <a:p>
                      <a:r>
                        <a:rPr lang="en-US" sz="1000"/>
                        <a:t>8.1%</a:t>
                      </a:r>
                      <a:endParaRPr lang="en-US" sz="1000"/>
                    </a:p>
                  </a:txBody>
                  <a:tcPr/>
                </a:tc>
                <a:tc>
                  <a:txBody>
                    <a:bodyPr/>
                    <a:lstStyle/>
                    <a:p>
                      <a:r>
                        <a:rPr lang="en-US" sz="1000"/>
                        <a:t>93571</a:t>
                      </a:r>
                      <a:endParaRPr lang="en-US" sz="1000"/>
                    </a:p>
                  </a:txBody>
                  <a:tcPr/>
                </a:tc>
                <a:tc>
                  <a:txBody>
                    <a:bodyPr/>
                    <a:lstStyle/>
                    <a:p>
                      <a:r>
                        <a:rPr lang="en-US" sz="1000"/>
                        <a:t>2486155</a:t>
                      </a:r>
                      <a:endParaRPr lang="en-US" sz="1000"/>
                    </a:p>
                  </a:txBody>
                  <a:tcPr/>
                </a:tc>
                <a:extLst>
                  <a:ext uri="{0D108BD9-81ED-4DB2-BD59-A6C34878D82A}">
                    <a16:rowId xmlns:a16="http://schemas.microsoft.com/office/drawing/2014/main" val="896686754"/>
                  </a:ext>
                </a:extLst>
              </a:tr>
              <a:tr h="370840">
                <a:tc>
                  <a:txBody>
                    <a:bodyPr/>
                    <a:lstStyle/>
                    <a:p>
                      <a:r>
                        <a:rPr lang="de-DE" sz="1000" b="1"/>
                        <a:t>Extra 3 - 2016-02-03 13:04:33</a:t>
                      </a:r>
                      <a:r>
                        <a:rPr lang="de-DE" sz="1000"/>
                        <a:t>
Was ist nur aus der SPD geworden? Kneift vor der AfD, aber schickt ihren Steinmeier nach Saudi Arabien zu König Salmans Kulturfestival: Vielleicht hat er ja Glück und kriegt da eine traditionelle Hinrichtung mit!</a:t>
                      </a:r>
                      <a:endParaRPr lang="en-US" sz="1000"/>
                    </a:p>
                  </a:txBody>
                  <a:tcPr/>
                </a:tc>
                <a:tc>
                  <a:txBody>
                    <a:bodyPr/>
                    <a:lstStyle/>
                    <a:p>
                      <a:r>
                        <a:rPr lang="en-US" sz="1000"/>
                        <a:t>4.6%</a:t>
                      </a:r>
                      <a:endParaRPr lang="en-US" sz="1000"/>
                    </a:p>
                  </a:txBody>
                  <a:tcPr/>
                </a:tc>
                <a:tc>
                  <a:txBody>
                    <a:bodyPr/>
                    <a:lstStyle/>
                    <a:p>
                      <a:r>
                        <a:rPr lang="en-US" sz="1000"/>
                        <a:t>9.4%</a:t>
                      </a:r>
                      <a:endParaRPr lang="en-US" sz="1000"/>
                    </a:p>
                  </a:txBody>
                  <a:tcPr/>
                </a:tc>
                <a:tc>
                  <a:txBody>
                    <a:bodyPr/>
                    <a:lstStyle/>
                    <a:p>
                      <a:r>
                        <a:rPr lang="en-US" sz="1000"/>
                        <a:t>40820</a:t>
                      </a:r>
                      <a:endParaRPr lang="en-US" sz="1000"/>
                    </a:p>
                  </a:txBody>
                  <a:tcPr/>
                </a:tc>
                <a:tc>
                  <a:txBody>
                    <a:bodyPr/>
                    <a:lstStyle/>
                    <a:p>
                      <a:r>
                        <a:rPr lang="en-US" sz="1000"/>
                        <a:t>882239</a:t>
                      </a:r>
                      <a:endParaRPr lang="en-US" sz="1000"/>
                    </a:p>
                  </a:txBody>
                  <a:tcPr/>
                </a:tc>
                <a:extLst>
                  <a:ext uri="{0D108BD9-81ED-4DB2-BD59-A6C34878D82A}">
                    <a16:rowId xmlns:a16="http://schemas.microsoft.com/office/drawing/2014/main" val="2888417926"/>
                  </a:ext>
                </a:extLst>
              </a:tr>
              <a:tr h="370840">
                <a:tc>
                  <a:txBody>
                    <a:bodyPr/>
                    <a:lstStyle/>
                    <a:p>
                      <a:r>
                        <a:rPr lang="de-DE" sz="1000" b="1"/>
                        <a:t>Extra 3 - 2016-09-01 17:10:27</a:t>
                      </a:r>
                      <a:r>
                        <a:rPr lang="de-DE" sz="1000"/>
                        <a:t>
Zu den lächerlichen Vorwürfen gegen Franz Beckenbauer spricht sein Vize-Ersatzpressesprecher Torsten Sträter:</a:t>
                      </a:r>
                      <a:endParaRPr lang="en-US" sz="1000"/>
                    </a:p>
                  </a:txBody>
                  <a:tcPr/>
                </a:tc>
                <a:tc>
                  <a:txBody>
                    <a:bodyPr/>
                    <a:lstStyle/>
                    <a:p>
                      <a:r>
                        <a:rPr lang="en-US" sz="1000"/>
                        <a:t>4.6%</a:t>
                      </a:r>
                      <a:endParaRPr lang="en-US" sz="1000"/>
                    </a:p>
                  </a:txBody>
                  <a:tcPr/>
                </a:tc>
                <a:tc>
                  <a:txBody>
                    <a:bodyPr/>
                    <a:lstStyle/>
                    <a:p>
                      <a:r>
                        <a:rPr lang="en-US" sz="1000"/>
                        <a:t>11.0%</a:t>
                      </a:r>
                      <a:endParaRPr lang="en-US" sz="1000"/>
                    </a:p>
                  </a:txBody>
                  <a:tcPr/>
                </a:tc>
                <a:tc>
                  <a:txBody>
                    <a:bodyPr/>
                    <a:lstStyle/>
                    <a:p>
                      <a:r>
                        <a:rPr lang="en-US" sz="1000"/>
                        <a:t>57906</a:t>
                      </a:r>
                      <a:endParaRPr lang="en-US" sz="1000"/>
                    </a:p>
                  </a:txBody>
                  <a:tcPr/>
                </a:tc>
                <a:tc>
                  <a:txBody>
                    <a:bodyPr/>
                    <a:lstStyle/>
                    <a:p>
                      <a:r>
                        <a:rPr lang="en-US" sz="1000"/>
                        <a:t>1249608</a:t>
                      </a:r>
                      <a:endParaRPr lang="en-US" sz="1000"/>
                    </a:p>
                  </a:txBody>
                  <a:tcPr/>
                </a:tc>
                <a:extLst>
                  <a:ext uri="{0D108BD9-81ED-4DB2-BD59-A6C34878D82A}">
                    <a16:rowId xmlns:a16="http://schemas.microsoft.com/office/drawing/2014/main" val="3713173663"/>
                  </a:ext>
                </a:extLst>
              </a:tr>
              <a:tr h="370840">
                <a:tc>
                  <a:txBody>
                    <a:bodyPr/>
                    <a:lstStyle/>
                    <a:p>
                      <a:r>
                        <a:rPr lang="de-DE" sz="1000" b="1"/>
                        <a:t>Extra 3 - 2016-04-21 16:17:01</a:t>
                      </a:r>
                      <a:r>
                        <a:rPr lang="de-DE" sz="1000"/>
                        <a:t>
... mit über hundert deutschen Wirtschaftsvertretern im Schlepptau ist die Grenze zwischen Staatsbesuch und Tupperparty fließend.</a:t>
                      </a:r>
                      <a:endParaRPr lang="en-US" sz="1000"/>
                    </a:p>
                  </a:txBody>
                  <a:tcPr/>
                </a:tc>
                <a:tc>
                  <a:txBody>
                    <a:bodyPr/>
                    <a:lstStyle/>
                    <a:p>
                      <a:r>
                        <a:rPr lang="en-US" sz="1000"/>
                        <a:t>5.2%</a:t>
                      </a:r>
                      <a:endParaRPr lang="en-US" sz="1000"/>
                    </a:p>
                  </a:txBody>
                  <a:tcPr/>
                </a:tc>
                <a:tc>
                  <a:txBody>
                    <a:bodyPr/>
                    <a:lstStyle/>
                    <a:p>
                      <a:r>
                        <a:rPr lang="en-US" sz="1000"/>
                        <a:t>13.1%</a:t>
                      </a:r>
                      <a:endParaRPr lang="en-US" sz="1000"/>
                    </a:p>
                  </a:txBody>
                  <a:tcPr/>
                </a:tc>
                <a:tc>
                  <a:txBody>
                    <a:bodyPr/>
                    <a:lstStyle/>
                    <a:p>
                      <a:r>
                        <a:rPr lang="en-US" sz="1000"/>
                        <a:t>53282</a:t>
                      </a:r>
                      <a:endParaRPr lang="en-US" sz="1000"/>
                    </a:p>
                  </a:txBody>
                  <a:tcPr/>
                </a:tc>
                <a:tc>
                  <a:txBody>
                    <a:bodyPr/>
                    <a:lstStyle/>
                    <a:p>
                      <a:r>
                        <a:rPr lang="en-US" sz="1000"/>
                        <a:t>1022197</a:t>
                      </a:r>
                      <a:endParaRPr lang="en-US" sz="1000"/>
                    </a:p>
                  </a:txBody>
                  <a:tcPr/>
                </a:tc>
                <a:extLst>
                  <a:ext uri="{0D108BD9-81ED-4DB2-BD59-A6C34878D82A}">
                    <a16:rowId xmlns:a16="http://schemas.microsoft.com/office/drawing/2014/main" val="4077693648"/>
                  </a:ext>
                </a:extLst>
              </a:tr>
              <a:tr h="370840">
                <a:tc>
                  <a:txBody>
                    <a:bodyPr/>
                    <a:lstStyle/>
                    <a:p>
                      <a:r>
                        <a:rPr lang="de-DE" sz="1000" b="1"/>
                        <a:t>Extra 3 - 2016-02-21 11:01:15</a:t>
                      </a:r>
                      <a:r>
                        <a:rPr lang="de-DE" sz="1000"/>
                        <a:t>
Natürlich ist die SPD eine Volkspartei. Sie muss nur noch das passende Volk finden.</a:t>
                      </a:r>
                      <a:endParaRPr lang="en-US" sz="1000"/>
                    </a:p>
                  </a:txBody>
                  <a:tcPr/>
                </a:tc>
                <a:tc>
                  <a:txBody>
                    <a:bodyPr/>
                    <a:lstStyle/>
                    <a:p>
                      <a:r>
                        <a:rPr lang="en-US" sz="1000"/>
                        <a:t>6.2%</a:t>
                      </a:r>
                      <a:endParaRPr lang="en-US" sz="1000"/>
                    </a:p>
                  </a:txBody>
                  <a:tcPr/>
                </a:tc>
                <a:tc>
                  <a:txBody>
                    <a:bodyPr/>
                    <a:lstStyle/>
                    <a:p>
                      <a:r>
                        <a:rPr lang="en-US" sz="1000"/>
                        <a:t>15.1%</a:t>
                      </a:r>
                      <a:endParaRPr lang="en-US" sz="1000"/>
                    </a:p>
                  </a:txBody>
                  <a:tcPr/>
                </a:tc>
                <a:tc>
                  <a:txBody>
                    <a:bodyPr/>
                    <a:lstStyle/>
                    <a:p>
                      <a:r>
                        <a:rPr lang="en-US" sz="1000"/>
                        <a:t>45465</a:t>
                      </a:r>
                      <a:endParaRPr lang="en-US" sz="1000"/>
                    </a:p>
                  </a:txBody>
                  <a:tcPr/>
                </a:tc>
                <a:tc>
                  <a:txBody>
                    <a:bodyPr/>
                    <a:lstStyle/>
                    <a:p>
                      <a:r>
                        <a:rPr lang="en-US" sz="1000"/>
                        <a:t>727878</a:t>
                      </a:r>
                      <a:endParaRPr lang="en-US" sz="1000"/>
                    </a:p>
                  </a:txBody>
                  <a:tcPr/>
                </a:tc>
                <a:extLst>
                  <a:ext uri="{0D108BD9-81ED-4DB2-BD59-A6C34878D82A}">
                    <a16:rowId xmlns:a16="http://schemas.microsoft.com/office/drawing/2014/main" val="155010158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432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9499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4394022"/>
                    </a:ext>
                  </a:extLst>
                </a:gridCol>
                <a:gridCol w="1234440">
                  <a:extLst>
                    <a:ext uri="{9D8B030D-6E8A-4147-A177-3AD203B41FA5}">
                      <a16:colId xmlns:a16="http://schemas.microsoft.com/office/drawing/2014/main" val="4031770643"/>
                    </a:ext>
                  </a:extLst>
                </a:gridCol>
                <a:gridCol w="822960">
                  <a:extLst>
                    <a:ext uri="{9D8B030D-6E8A-4147-A177-3AD203B41FA5}">
                      <a16:colId xmlns:a16="http://schemas.microsoft.com/office/drawing/2014/main" val="2281358158"/>
                    </a:ext>
                  </a:extLst>
                </a:gridCol>
                <a:gridCol w="822960">
                  <a:extLst>
                    <a:ext uri="{9D8B030D-6E8A-4147-A177-3AD203B41FA5}">
                      <a16:colId xmlns:a16="http://schemas.microsoft.com/office/drawing/2014/main" val="3694375258"/>
                    </a:ext>
                  </a:extLst>
                </a:gridCol>
                <a:gridCol w="822960">
                  <a:extLst>
                    <a:ext uri="{9D8B030D-6E8A-4147-A177-3AD203B41FA5}">
                      <a16:colId xmlns:a16="http://schemas.microsoft.com/office/drawing/2014/main" val="4235184648"/>
                    </a:ext>
                  </a:extLst>
                </a:gridCol>
                <a:gridCol w="822960">
                  <a:extLst>
                    <a:ext uri="{9D8B030D-6E8A-4147-A177-3AD203B41FA5}">
                      <a16:colId xmlns:a16="http://schemas.microsoft.com/office/drawing/2014/main" val="350696277"/>
                    </a:ext>
                  </a:extLst>
                </a:gridCol>
                <a:gridCol w="411480">
                  <a:extLst>
                    <a:ext uri="{9D8B030D-6E8A-4147-A177-3AD203B41FA5}">
                      <a16:colId xmlns:a16="http://schemas.microsoft.com/office/drawing/2014/main" val="4041957493"/>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879154124"/>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15637135</a:t>
                      </a:r>
                      <a:endParaRPr lang="en-US" sz="1000"/>
                    </a:p>
                  </a:txBody>
                  <a:tcPr/>
                </a:tc>
                <a:tc>
                  <a:txBody>
                    <a:bodyPr/>
                    <a:lstStyle/>
                    <a:p>
                      <a:r>
                        <a:rPr lang="en-US" sz="1000"/>
                        <a:t>0</a:t>
                      </a:r>
                      <a:endParaRPr lang="en-US" sz="1000"/>
                    </a:p>
                  </a:txBody>
                  <a:tcPr/>
                </a:tc>
                <a:tc>
                  <a:txBody>
                    <a:bodyPr/>
                    <a:lstStyle/>
                    <a:p>
                      <a:r>
                        <a:rPr lang="en-US" sz="1000"/>
                        <a:t>15546965</a:t>
                      </a:r>
                      <a:endParaRPr lang="en-US" sz="1000"/>
                    </a:p>
                  </a:txBody>
                  <a:tcPr/>
                </a:tc>
                <a:tc>
                  <a:txBody>
                    <a:bodyPr/>
                    <a:lstStyle/>
                    <a:p>
                      <a:r>
                        <a:rPr lang="en-US" sz="1000"/>
                        <a:t>197956</a:t>
                      </a:r>
                      <a:endParaRPr lang="en-US" sz="1000"/>
                    </a:p>
                  </a:txBody>
                  <a:tcPr/>
                </a:tc>
                <a:tc>
                  <a:txBody>
                    <a:bodyPr/>
                    <a:lstStyle/>
                    <a:p>
                      <a:r>
                        <a:rPr lang="en-US" sz="1000"/>
                        <a:t>15637135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77368145"/>
                  </a:ext>
                </a:extLst>
              </a:tr>
              <a:tr h="370840">
                <a:tc>
                  <a:txBody>
                    <a:bodyPr/>
                    <a:lstStyle/>
                    <a:p>
                      <a:r>
                        <a:rPr lang="de-DE" sz="1000" b="1"/>
                        <a:t>Extra 3 - 2016-02-04 10:55:43</a:t>
                      </a:r>
                      <a:r>
                        <a:rPr lang="de-DE" sz="1000"/>
                        <a:t>
Warum wählen Sie die AfD?</a:t>
                      </a:r>
                      <a:endParaRPr lang="en-US" sz="1000"/>
                    </a:p>
                  </a:txBody>
                  <a:tcPr/>
                </a:tc>
                <a:tc>
                  <a:txBody>
                    <a:bodyPr/>
                    <a:lstStyle/>
                    <a:p>
                      <a:r>
                        <a:rPr lang="en-US" sz="1000"/>
                        <a:t>8060911</a:t>
                      </a:r>
                      <a:endParaRPr lang="en-US" sz="1000"/>
                    </a:p>
                  </a:txBody>
                  <a:tcPr/>
                </a:tc>
                <a:tc>
                  <a:txBody>
                    <a:bodyPr/>
                    <a:lstStyle/>
                    <a:p>
                      <a:r>
                        <a:rPr lang="en-US" sz="1000"/>
                        <a:t>0</a:t>
                      </a:r>
                      <a:endParaRPr lang="en-US" sz="1000"/>
                    </a:p>
                  </a:txBody>
                  <a:tcPr/>
                </a:tc>
                <a:tc>
                  <a:txBody>
                    <a:bodyPr/>
                    <a:lstStyle/>
                    <a:p>
                      <a:r>
                        <a:rPr lang="en-US" sz="1000"/>
                        <a:t>6058110</a:t>
                      </a:r>
                      <a:endParaRPr lang="en-US" sz="1000"/>
                    </a:p>
                  </a:txBody>
                  <a:tcPr/>
                </a:tc>
                <a:tc>
                  <a:txBody>
                    <a:bodyPr/>
                    <a:lstStyle/>
                    <a:p>
                      <a:r>
                        <a:rPr lang="en-US" sz="1000"/>
                        <a:t>3160744</a:t>
                      </a:r>
                      <a:endParaRPr lang="en-US" sz="1000"/>
                    </a:p>
                  </a:txBody>
                  <a:tcPr/>
                </a:tc>
                <a:tc>
                  <a:txBody>
                    <a:bodyPr/>
                    <a:lstStyle/>
                    <a:p>
                      <a:r>
                        <a:rPr lang="en-US" sz="1000"/>
                        <a:t>8060911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38283404"/>
                  </a:ext>
                </a:extLst>
              </a:tr>
              <a:tr h="370840">
                <a:tc>
                  <a:txBody>
                    <a:bodyPr/>
                    <a:lstStyle/>
                    <a:p>
                      <a:r>
                        <a:rPr lang="de-DE" sz="1000" b="1"/>
                        <a:t>Extra 3 - 2016-06-02 22:11:03</a:t>
                      </a:r>
                      <a:r>
                        <a:rPr lang="de-DE" sz="1000"/>
                        <a:t>
Man fragt sich schon: Was machen eigentlich die ganzen besorgten Bürger, all die, die genau so denken, wie es AfD-Gauland gerade mal rausgequakt hat, für die man hellhäutig sein und seit mindestens fünf Generationen in diesem Land leben muss, um Deutscher zu sein, was machen die jetzt eigentlich während der EM? 
Revolverheld, Heinz Strunk und Christian Ehring singen unseren besorgten Bürgen einen Song für die EM.</a:t>
                      </a:r>
                      <a:endParaRPr lang="en-US" sz="1000"/>
                    </a:p>
                  </a:txBody>
                  <a:tcPr/>
                </a:tc>
                <a:tc>
                  <a:txBody>
                    <a:bodyPr/>
                    <a:lstStyle/>
                    <a:p>
                      <a:r>
                        <a:rPr lang="en-US" sz="1000"/>
                        <a:t>7420386</a:t>
                      </a:r>
                      <a:endParaRPr lang="en-US" sz="1000"/>
                    </a:p>
                  </a:txBody>
                  <a:tcPr/>
                </a:tc>
                <a:tc>
                  <a:txBody>
                    <a:bodyPr/>
                    <a:lstStyle/>
                    <a:p>
                      <a:r>
                        <a:rPr lang="en-US" sz="1000"/>
                        <a:t>0</a:t>
                      </a:r>
                      <a:endParaRPr lang="en-US" sz="1000"/>
                    </a:p>
                  </a:txBody>
                  <a:tcPr/>
                </a:tc>
                <a:tc>
                  <a:txBody>
                    <a:bodyPr/>
                    <a:lstStyle/>
                    <a:p>
                      <a:r>
                        <a:rPr lang="en-US" sz="1000"/>
                        <a:t>4875999</a:t>
                      </a:r>
                      <a:endParaRPr lang="en-US" sz="1000"/>
                    </a:p>
                  </a:txBody>
                  <a:tcPr/>
                </a:tc>
                <a:tc>
                  <a:txBody>
                    <a:bodyPr/>
                    <a:lstStyle/>
                    <a:p>
                      <a:r>
                        <a:rPr lang="en-US" sz="1000"/>
                        <a:t>3068944</a:t>
                      </a:r>
                      <a:endParaRPr lang="en-US" sz="1000"/>
                    </a:p>
                  </a:txBody>
                  <a:tcPr/>
                </a:tc>
                <a:tc>
                  <a:txBody>
                    <a:bodyPr/>
                    <a:lstStyle/>
                    <a:p>
                      <a:r>
                        <a:rPr lang="en-US" sz="1000"/>
                        <a:t>7420386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43316343"/>
                  </a:ext>
                </a:extLst>
              </a:tr>
              <a:tr h="370840">
                <a:tc>
                  <a:txBody>
                    <a:bodyPr/>
                    <a:lstStyle/>
                    <a:p>
                      <a:r>
                        <a:rPr lang="de-DE" sz="1000" b="1"/>
                        <a:t>Extra 3 - 2016-11-17 12:19:10</a:t>
                      </a:r>
                      <a:r>
                        <a:rPr lang="de-DE" sz="1000"/>
                        <a:t>
Der neue heiße Scheiß aus den USA!</a:t>
                      </a:r>
                      <a:endParaRPr lang="en-US" sz="1000"/>
                    </a:p>
                  </a:txBody>
                  <a:tcPr/>
                </a:tc>
                <a:tc>
                  <a:txBody>
                    <a:bodyPr/>
                    <a:lstStyle/>
                    <a:p>
                      <a:r>
                        <a:rPr lang="en-US" sz="1000"/>
                        <a:t>7212627</a:t>
                      </a:r>
                      <a:endParaRPr lang="en-US" sz="1000"/>
                    </a:p>
                  </a:txBody>
                  <a:tcPr/>
                </a:tc>
                <a:tc>
                  <a:txBody>
                    <a:bodyPr/>
                    <a:lstStyle/>
                    <a:p>
                      <a:r>
                        <a:rPr lang="en-US" sz="1000"/>
                        <a:t>0</a:t>
                      </a:r>
                      <a:endParaRPr lang="en-US" sz="1000"/>
                    </a:p>
                  </a:txBody>
                  <a:tcPr/>
                </a:tc>
                <a:tc>
                  <a:txBody>
                    <a:bodyPr/>
                    <a:lstStyle/>
                    <a:p>
                      <a:r>
                        <a:rPr lang="en-US" sz="1000"/>
                        <a:t>5924274</a:t>
                      </a:r>
                      <a:endParaRPr lang="en-US" sz="1000"/>
                    </a:p>
                  </a:txBody>
                  <a:tcPr/>
                </a:tc>
                <a:tc>
                  <a:txBody>
                    <a:bodyPr/>
                    <a:lstStyle/>
                    <a:p>
                      <a:r>
                        <a:rPr lang="en-US" sz="1000"/>
                        <a:t>1745115</a:t>
                      </a:r>
                      <a:endParaRPr lang="en-US" sz="1000"/>
                    </a:p>
                  </a:txBody>
                  <a:tcPr/>
                </a:tc>
                <a:tc>
                  <a:txBody>
                    <a:bodyPr/>
                    <a:lstStyle/>
                    <a:p>
                      <a:r>
                        <a:rPr lang="en-US" sz="1000"/>
                        <a:t>7212627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41709461"/>
                  </a:ext>
                </a:extLst>
              </a:tr>
              <a:tr h="370840">
                <a:tc>
                  <a:txBody>
                    <a:bodyPr/>
                    <a:lstStyle/>
                    <a:p>
                      <a:r>
                        <a:rPr lang="de-DE" sz="1000" b="1"/>
                        <a:t>Extra 3 - 2016-12-05 15:39:08</a:t>
                      </a:r>
                      <a:r>
                        <a:rPr lang="de-DE" sz="1000"/>
                        <a:t>
Achtung. Haben Sie auch ein Nazi-Kennzeichen?</a:t>
                      </a:r>
                      <a:endParaRPr lang="en-US" sz="1000"/>
                    </a:p>
                  </a:txBody>
                  <a:tcPr/>
                </a:tc>
                <a:tc>
                  <a:txBody>
                    <a:bodyPr/>
                    <a:lstStyle/>
                    <a:p>
                      <a:r>
                        <a:rPr lang="en-US" sz="1000"/>
                        <a:t>6672802</a:t>
                      </a:r>
                      <a:endParaRPr lang="en-US" sz="1000"/>
                    </a:p>
                  </a:txBody>
                  <a:tcPr/>
                </a:tc>
                <a:tc>
                  <a:txBody>
                    <a:bodyPr/>
                    <a:lstStyle/>
                    <a:p>
                      <a:r>
                        <a:rPr lang="en-US" sz="1000"/>
                        <a:t>0</a:t>
                      </a:r>
                      <a:endParaRPr lang="en-US" sz="1000"/>
                    </a:p>
                  </a:txBody>
                  <a:tcPr/>
                </a:tc>
                <a:tc>
                  <a:txBody>
                    <a:bodyPr/>
                    <a:lstStyle/>
                    <a:p>
                      <a:r>
                        <a:rPr lang="en-US" sz="1000"/>
                        <a:t>4946742</a:t>
                      </a:r>
                      <a:endParaRPr lang="en-US" sz="1000"/>
                    </a:p>
                  </a:txBody>
                  <a:tcPr/>
                </a:tc>
                <a:tc>
                  <a:txBody>
                    <a:bodyPr/>
                    <a:lstStyle/>
                    <a:p>
                      <a:r>
                        <a:rPr lang="en-US" sz="1000"/>
                        <a:t>2108386</a:t>
                      </a:r>
                      <a:endParaRPr lang="en-US" sz="1000"/>
                    </a:p>
                  </a:txBody>
                  <a:tcPr/>
                </a:tc>
                <a:tc>
                  <a:txBody>
                    <a:bodyPr/>
                    <a:lstStyle/>
                    <a:p>
                      <a:r>
                        <a:rPr lang="en-US" sz="1000"/>
                        <a:t>6672802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4739461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524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2012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9136047"/>
                    </a:ext>
                  </a:extLst>
                </a:gridCol>
                <a:gridCol w="1234440">
                  <a:extLst>
                    <a:ext uri="{9D8B030D-6E8A-4147-A177-3AD203B41FA5}">
                      <a16:colId xmlns:a16="http://schemas.microsoft.com/office/drawing/2014/main" val="1091816654"/>
                    </a:ext>
                  </a:extLst>
                </a:gridCol>
                <a:gridCol w="1234440">
                  <a:extLst>
                    <a:ext uri="{9D8B030D-6E8A-4147-A177-3AD203B41FA5}">
                      <a16:colId xmlns:a16="http://schemas.microsoft.com/office/drawing/2014/main" val="3177522159"/>
                    </a:ext>
                  </a:extLst>
                </a:gridCol>
                <a:gridCol w="1234440">
                  <a:extLst>
                    <a:ext uri="{9D8B030D-6E8A-4147-A177-3AD203B41FA5}">
                      <a16:colId xmlns:a16="http://schemas.microsoft.com/office/drawing/2014/main" val="661378744"/>
                    </a:ext>
                  </a:extLst>
                </a:gridCol>
                <a:gridCol w="822960">
                  <a:extLst>
                    <a:ext uri="{9D8B030D-6E8A-4147-A177-3AD203B41FA5}">
                      <a16:colId xmlns:a16="http://schemas.microsoft.com/office/drawing/2014/main" val="902217789"/>
                    </a:ext>
                  </a:extLst>
                </a:gridCol>
                <a:gridCol w="411480">
                  <a:extLst>
                    <a:ext uri="{9D8B030D-6E8A-4147-A177-3AD203B41FA5}">
                      <a16:colId xmlns:a16="http://schemas.microsoft.com/office/drawing/2014/main" val="3980330248"/>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957025319"/>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1048105</a:t>
                      </a:r>
                      <a:endParaRPr lang="en-US" sz="1000"/>
                    </a:p>
                  </a:txBody>
                  <a:tcPr/>
                </a:tc>
                <a:tc>
                  <a:txBody>
                    <a:bodyPr/>
                    <a:lstStyle/>
                    <a:p>
                      <a:r>
                        <a:rPr lang="en-US" sz="1000"/>
                        <a:t>15637135</a:t>
                      </a:r>
                      <a:endParaRPr lang="en-US" sz="1000"/>
                    </a:p>
                  </a:txBody>
                  <a:tcPr/>
                </a:tc>
                <a:tc>
                  <a:txBody>
                    <a:bodyPr/>
                    <a:lstStyle/>
                    <a:p>
                      <a:r>
                        <a:rPr lang="en-US" sz="1000"/>
                        <a:t>6.7%</a:t>
                      </a:r>
                      <a:endParaRPr lang="en-US" sz="1000"/>
                    </a:p>
                  </a:txBody>
                  <a:tcPr/>
                </a:tc>
                <a:tc>
                  <a:txBody>
                    <a:bodyPr/>
                    <a:lstStyle/>
                    <a:p>
                      <a:r>
                        <a:rPr lang="en-US" sz="1000"/>
                        <a:t>611107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672638856"/>
                  </a:ext>
                </a:extLst>
              </a:tr>
              <a:tr h="370840">
                <a:tc>
                  <a:txBody>
                    <a:bodyPr/>
                    <a:lstStyle/>
                    <a:p>
                      <a:r>
                        <a:rPr lang="de-DE" sz="1000" b="1"/>
                        <a:t>Extra 3 - 2016-02-04 10:55:43</a:t>
                      </a:r>
                      <a:r>
                        <a:rPr lang="de-DE" sz="1000"/>
                        <a:t>
Warum wählen Sie die AfD?</a:t>
                      </a:r>
                      <a:endParaRPr lang="en-US" sz="1000"/>
                    </a:p>
                  </a:txBody>
                  <a:tcPr/>
                </a:tc>
                <a:tc>
                  <a:txBody>
                    <a:bodyPr/>
                    <a:lstStyle/>
                    <a:p>
                      <a:r>
                        <a:rPr lang="en-US" sz="1000"/>
                        <a:t>940030</a:t>
                      </a:r>
                      <a:endParaRPr lang="en-US" sz="1000"/>
                    </a:p>
                  </a:txBody>
                  <a:tcPr/>
                </a:tc>
                <a:tc>
                  <a:txBody>
                    <a:bodyPr/>
                    <a:lstStyle/>
                    <a:p>
                      <a:r>
                        <a:rPr lang="en-US" sz="1000"/>
                        <a:t>8060911</a:t>
                      </a:r>
                      <a:endParaRPr lang="en-US" sz="1000"/>
                    </a:p>
                  </a:txBody>
                  <a:tcPr/>
                </a:tc>
                <a:tc>
                  <a:txBody>
                    <a:bodyPr/>
                    <a:lstStyle/>
                    <a:p>
                      <a:r>
                        <a:rPr lang="en-US" sz="1000"/>
                        <a:t>11.7%</a:t>
                      </a:r>
                      <a:endParaRPr lang="en-US" sz="1000"/>
                    </a:p>
                  </a:txBody>
                  <a:tcPr/>
                </a:tc>
                <a:tc>
                  <a:txBody>
                    <a:bodyPr/>
                    <a:lstStyle/>
                    <a:p>
                      <a:r>
                        <a:rPr lang="en-US" sz="1000"/>
                        <a:t>104968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79858499"/>
                  </a:ext>
                </a:extLst>
              </a:tr>
              <a:tr h="370840">
                <a:tc>
                  <a:txBody>
                    <a:bodyPr/>
                    <a:lstStyle/>
                    <a:p>
                      <a:r>
                        <a:rPr lang="de-DE" sz="1000" b="1"/>
                        <a:t>Extra 3 - 2016-12-05 15:39:08</a:t>
                      </a:r>
                      <a:r>
                        <a:rPr lang="de-DE" sz="1000"/>
                        <a:t>
Achtung. Haben Sie auch ein Nazi-Kennzeichen?</a:t>
                      </a:r>
                      <a:endParaRPr lang="en-US" sz="1000"/>
                    </a:p>
                  </a:txBody>
                  <a:tcPr/>
                </a:tc>
                <a:tc>
                  <a:txBody>
                    <a:bodyPr/>
                    <a:lstStyle/>
                    <a:p>
                      <a:r>
                        <a:rPr lang="en-US" sz="1000"/>
                        <a:t>727354</a:t>
                      </a:r>
                      <a:endParaRPr lang="en-US" sz="1000"/>
                    </a:p>
                  </a:txBody>
                  <a:tcPr/>
                </a:tc>
                <a:tc>
                  <a:txBody>
                    <a:bodyPr/>
                    <a:lstStyle/>
                    <a:p>
                      <a:r>
                        <a:rPr lang="en-US" sz="1000"/>
                        <a:t>6672802</a:t>
                      </a:r>
                      <a:endParaRPr lang="en-US" sz="1000"/>
                    </a:p>
                  </a:txBody>
                  <a:tcPr/>
                </a:tc>
                <a:tc>
                  <a:txBody>
                    <a:bodyPr/>
                    <a:lstStyle/>
                    <a:p>
                      <a:r>
                        <a:rPr lang="en-US" sz="1000"/>
                        <a:t>10.9%</a:t>
                      </a:r>
                      <a:endParaRPr lang="en-US" sz="1000"/>
                    </a:p>
                  </a:txBody>
                  <a:tcPr/>
                </a:tc>
                <a:tc>
                  <a:txBody>
                    <a:bodyPr/>
                    <a:lstStyle/>
                    <a:p>
                      <a:r>
                        <a:rPr lang="en-US" sz="1000"/>
                        <a:t>65369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03133430"/>
                  </a:ext>
                </a:extLst>
              </a:tr>
              <a:tr h="370840">
                <a:tc>
                  <a:txBody>
                    <a:bodyPr/>
                    <a:lstStyle/>
                    <a:p>
                      <a:r>
                        <a:rPr lang="de-DE" sz="1000" b="1"/>
                        <a:t>Extra 3 - 2016-11-17 12:19:10</a:t>
                      </a:r>
                      <a:r>
                        <a:rPr lang="de-DE" sz="1000"/>
                        <a:t>
Der neue heiße Scheiß aus den USA!</a:t>
                      </a:r>
                      <a:endParaRPr lang="en-US" sz="1000"/>
                    </a:p>
                  </a:txBody>
                  <a:tcPr/>
                </a:tc>
                <a:tc>
                  <a:txBody>
                    <a:bodyPr/>
                    <a:lstStyle/>
                    <a:p>
                      <a:r>
                        <a:rPr lang="en-US" sz="1000"/>
                        <a:t>582580</a:t>
                      </a:r>
                      <a:endParaRPr lang="en-US" sz="1000"/>
                    </a:p>
                  </a:txBody>
                  <a:tcPr/>
                </a:tc>
                <a:tc>
                  <a:txBody>
                    <a:bodyPr/>
                    <a:lstStyle/>
                    <a:p>
                      <a:r>
                        <a:rPr lang="en-US" sz="1000"/>
                        <a:t>7212627</a:t>
                      </a:r>
                      <a:endParaRPr lang="en-US" sz="1000"/>
                    </a:p>
                  </a:txBody>
                  <a:tcPr/>
                </a:tc>
                <a:tc>
                  <a:txBody>
                    <a:bodyPr/>
                    <a:lstStyle/>
                    <a:p>
                      <a:r>
                        <a:rPr lang="en-US" sz="1000"/>
                        <a:t>8.1%</a:t>
                      </a:r>
                      <a:endParaRPr lang="en-US" sz="1000"/>
                    </a:p>
                  </a:txBody>
                  <a:tcPr/>
                </a:tc>
                <a:tc>
                  <a:txBody>
                    <a:bodyPr/>
                    <a:lstStyle/>
                    <a:p>
                      <a:r>
                        <a:rPr lang="en-US" sz="1000"/>
                        <a:t>86328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15372852"/>
                  </a:ext>
                </a:extLst>
              </a:tr>
              <a:tr h="370840">
                <a:tc>
                  <a:txBody>
                    <a:bodyPr/>
                    <a:lstStyle/>
                    <a:p>
                      <a:r>
                        <a:rPr lang="de-DE" sz="1000" b="1"/>
                        <a:t>Extra 3 - 2016-06-02 22:11:03</a:t>
                      </a:r>
                      <a:r>
                        <a:rPr lang="de-DE" sz="1000"/>
                        <a:t>
Man fragt sich schon: Was machen eigentlich die ganzen besorgten Bürger, all die, die genau so denken, wie es AfD-Gauland gerade mal rausgequakt hat, für die man hellhäutig sein und seit mindestens fünf Generationen in diesem Land leben muss, um Deutscher zu sein, was machen die jetzt eigentlich während der EM? 
Revolverheld, Heinz Strunk und Christian Ehring singen unseren besorgten Bürgen einen Song für die EM.</a:t>
                      </a:r>
                      <a:endParaRPr lang="en-US" sz="1000"/>
                    </a:p>
                  </a:txBody>
                  <a:tcPr/>
                </a:tc>
                <a:tc>
                  <a:txBody>
                    <a:bodyPr/>
                    <a:lstStyle/>
                    <a:p>
                      <a:r>
                        <a:rPr lang="en-US" sz="1000"/>
                        <a:t>501686</a:t>
                      </a:r>
                      <a:endParaRPr lang="en-US" sz="1000"/>
                    </a:p>
                  </a:txBody>
                  <a:tcPr/>
                </a:tc>
                <a:tc>
                  <a:txBody>
                    <a:bodyPr/>
                    <a:lstStyle/>
                    <a:p>
                      <a:r>
                        <a:rPr lang="en-US" sz="1000"/>
                        <a:t>7420386</a:t>
                      </a:r>
                      <a:endParaRPr lang="en-US" sz="1000"/>
                    </a:p>
                  </a:txBody>
                  <a:tcPr/>
                </a:tc>
                <a:tc>
                  <a:txBody>
                    <a:bodyPr/>
                    <a:lstStyle/>
                    <a:p>
                      <a:r>
                        <a:rPr lang="en-US" sz="1000"/>
                        <a:t>6.8%</a:t>
                      </a:r>
                      <a:endParaRPr lang="en-US" sz="1000"/>
                    </a:p>
                  </a:txBody>
                  <a:tcPr/>
                </a:tc>
                <a:tc>
                  <a:txBody>
                    <a:bodyPr/>
                    <a:lstStyle/>
                    <a:p>
                      <a:r>
                        <a:rPr lang="en-US" sz="1000"/>
                        <a:t>81159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501995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819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7253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87725058"/>
                    </a:ext>
                  </a:extLst>
                </a:gridCol>
                <a:gridCol w="1234440">
                  <a:extLst>
                    <a:ext uri="{9D8B030D-6E8A-4147-A177-3AD203B41FA5}">
                      <a16:colId xmlns:a16="http://schemas.microsoft.com/office/drawing/2014/main" val="103121786"/>
                    </a:ext>
                  </a:extLst>
                </a:gridCol>
                <a:gridCol w="1234440">
                  <a:extLst>
                    <a:ext uri="{9D8B030D-6E8A-4147-A177-3AD203B41FA5}">
                      <a16:colId xmlns:a16="http://schemas.microsoft.com/office/drawing/2014/main" val="4293065235"/>
                    </a:ext>
                  </a:extLst>
                </a:gridCol>
                <a:gridCol w="1234440">
                  <a:extLst>
                    <a:ext uri="{9D8B030D-6E8A-4147-A177-3AD203B41FA5}">
                      <a16:colId xmlns:a16="http://schemas.microsoft.com/office/drawing/2014/main" val="1455982940"/>
                    </a:ext>
                  </a:extLst>
                </a:gridCol>
                <a:gridCol w="822960">
                  <a:extLst>
                    <a:ext uri="{9D8B030D-6E8A-4147-A177-3AD203B41FA5}">
                      <a16:colId xmlns:a16="http://schemas.microsoft.com/office/drawing/2014/main" val="3481001370"/>
                    </a:ext>
                  </a:extLst>
                </a:gridCol>
                <a:gridCol w="411480">
                  <a:extLst>
                    <a:ext uri="{9D8B030D-6E8A-4147-A177-3AD203B41FA5}">
                      <a16:colId xmlns:a16="http://schemas.microsoft.com/office/drawing/2014/main" val="540017964"/>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179951882"/>
                  </a:ext>
                </a:extLst>
              </a:tr>
              <a:tr h="370840">
                <a:tc>
                  <a:txBody>
                    <a:bodyPr/>
                    <a:lstStyle/>
                    <a:p>
                      <a:r>
                        <a:rPr lang="de-DE" sz="1000" b="1"/>
                        <a:t>Extra 3 - 2016-06-29 17:26:06</a:t>
                      </a:r>
                      <a:r>
                        <a:rPr lang="de-DE" sz="1000"/>
                        <a:t>
Schön mit Plauze auf die Schnauze! Hier kommt der etwas andere EM-Song ...</a:t>
                      </a:r>
                      <a:endParaRPr lang="en-US" sz="1000"/>
                    </a:p>
                  </a:txBody>
                  <a:tcPr/>
                </a:tc>
                <a:tc>
                  <a:txBody>
                    <a:bodyPr/>
                    <a:lstStyle/>
                    <a:p>
                      <a:r>
                        <a:rPr lang="en-US" sz="1000"/>
                        <a:t>17.0%</a:t>
                      </a:r>
                      <a:endParaRPr lang="en-US" sz="1000"/>
                    </a:p>
                  </a:txBody>
                  <a:tcPr/>
                </a:tc>
                <a:tc>
                  <a:txBody>
                    <a:bodyPr/>
                    <a:lstStyle/>
                    <a:p>
                      <a:r>
                        <a:rPr lang="en-US" sz="1000"/>
                        <a:t>62602</a:t>
                      </a:r>
                      <a:endParaRPr lang="en-US" sz="1000"/>
                    </a:p>
                  </a:txBody>
                  <a:tcPr/>
                </a:tc>
                <a:tc>
                  <a:txBody>
                    <a:bodyPr/>
                    <a:lstStyle/>
                    <a:p>
                      <a:r>
                        <a:rPr lang="en-US" sz="1000"/>
                        <a:t>368730</a:t>
                      </a:r>
                      <a:endParaRPr lang="en-US" sz="1000"/>
                    </a:p>
                  </a:txBody>
                  <a:tcPr/>
                </a:tc>
                <a:tc>
                  <a:txBody>
                    <a:bodyPr/>
                    <a:lstStyle/>
                    <a:p>
                      <a:r>
                        <a:rPr lang="en-US" sz="1000"/>
                        <a:t>6177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23798411"/>
                  </a:ext>
                </a:extLst>
              </a:tr>
              <a:tr h="370840">
                <a:tc>
                  <a:txBody>
                    <a:bodyPr/>
                    <a:lstStyle/>
                    <a:p>
                      <a:r>
                        <a:rPr lang="en-US" sz="1000" b="1"/>
                        <a:t>Extra 3 - 2016-10-10 23:10:37</a:t>
                      </a:r>
                      <a:r>
                        <a:rPr lang="en-US" sz="1000"/>
                        <a:t>
They had the time of their lives!</a:t>
                      </a:r>
                      <a:endParaRPr lang="en-US" sz="1000"/>
                    </a:p>
                  </a:txBody>
                  <a:tcPr/>
                </a:tc>
                <a:tc>
                  <a:txBody>
                    <a:bodyPr/>
                    <a:lstStyle/>
                    <a:p>
                      <a:r>
                        <a:rPr lang="en-US" sz="1000"/>
                        <a:t>16.6%</a:t>
                      </a:r>
                      <a:endParaRPr lang="en-US" sz="1000"/>
                    </a:p>
                  </a:txBody>
                  <a:tcPr/>
                </a:tc>
                <a:tc>
                  <a:txBody>
                    <a:bodyPr/>
                    <a:lstStyle/>
                    <a:p>
                      <a:r>
                        <a:rPr lang="en-US" sz="1000"/>
                        <a:t>81840</a:t>
                      </a:r>
                      <a:endParaRPr lang="en-US" sz="1000"/>
                    </a:p>
                  </a:txBody>
                  <a:tcPr/>
                </a:tc>
                <a:tc>
                  <a:txBody>
                    <a:bodyPr/>
                    <a:lstStyle/>
                    <a:p>
                      <a:r>
                        <a:rPr lang="en-US" sz="1000"/>
                        <a:t>492523</a:t>
                      </a:r>
                      <a:endParaRPr lang="en-US" sz="1000"/>
                    </a:p>
                  </a:txBody>
                  <a:tcPr/>
                </a:tc>
                <a:tc>
                  <a:txBody>
                    <a:bodyPr/>
                    <a:lstStyle/>
                    <a:p>
                      <a:r>
                        <a:rPr lang="en-US" sz="1000"/>
                        <a:t>560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53042808"/>
                  </a:ext>
                </a:extLst>
              </a:tr>
              <a:tr h="370840">
                <a:tc>
                  <a:txBody>
                    <a:bodyPr/>
                    <a:lstStyle/>
                    <a:p>
                      <a:r>
                        <a:rPr lang="de-DE" sz="1000" b="1"/>
                        <a:t>Extra 3 - 2016-06-16 11:57:38</a:t>
                      </a:r>
                      <a:r>
                        <a:rPr lang="de-DE" sz="1000"/>
                        <a:t>
Wachpolizei - Der neueste Geniestreich aus dem Hause:</a:t>
                      </a:r>
                      <a:endParaRPr lang="en-US" sz="1000"/>
                    </a:p>
                  </a:txBody>
                  <a:tcPr/>
                </a:tc>
                <a:tc>
                  <a:txBody>
                    <a:bodyPr/>
                    <a:lstStyle/>
                    <a:p>
                      <a:r>
                        <a:rPr lang="en-US" sz="1000"/>
                        <a:t>16.4%</a:t>
                      </a:r>
                      <a:endParaRPr lang="en-US" sz="1000"/>
                    </a:p>
                  </a:txBody>
                  <a:tcPr/>
                </a:tc>
                <a:tc>
                  <a:txBody>
                    <a:bodyPr/>
                    <a:lstStyle/>
                    <a:p>
                      <a:r>
                        <a:rPr lang="en-US" sz="1000"/>
                        <a:t>6584</a:t>
                      </a:r>
                      <a:endParaRPr lang="en-US" sz="1000"/>
                    </a:p>
                  </a:txBody>
                  <a:tcPr/>
                </a:tc>
                <a:tc>
                  <a:txBody>
                    <a:bodyPr/>
                    <a:lstStyle/>
                    <a:p>
                      <a:r>
                        <a:rPr lang="en-US" sz="1000"/>
                        <a:t>40140</a:t>
                      </a:r>
                      <a:endParaRPr lang="en-US" sz="1000"/>
                    </a:p>
                  </a:txBody>
                  <a:tcPr/>
                </a:tc>
                <a:tc>
                  <a:txBody>
                    <a:bodyPr/>
                    <a:lstStyle/>
                    <a:p>
                      <a:r>
                        <a:rPr lang="en-US" sz="1000"/>
                        <a:t>683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16952039"/>
                  </a:ext>
                </a:extLst>
              </a:tr>
              <a:tr h="370840">
                <a:tc>
                  <a:txBody>
                    <a:bodyPr/>
                    <a:lstStyle/>
                    <a:p>
                      <a:r>
                        <a:rPr lang="de-DE" sz="1000" b="1"/>
                        <a:t>Extra 3 - 2016-03-23 22:48:32</a:t>
                      </a:r>
                      <a:r>
                        <a:rPr lang="de-DE" sz="1000"/>
                        <a:t>
Obama zu Besuch bei Raúl Castro!
extra 3. 22:50 Uhr im NDR Fernsehen. Wir freuen uns auf eure Kommentare!</a:t>
                      </a:r>
                      <a:endParaRPr lang="en-US" sz="1000"/>
                    </a:p>
                  </a:txBody>
                  <a:tcPr/>
                </a:tc>
                <a:tc>
                  <a:txBody>
                    <a:bodyPr/>
                    <a:lstStyle/>
                    <a:p>
                      <a:r>
                        <a:rPr lang="en-US" sz="1000"/>
                        <a:t>16.0%</a:t>
                      </a:r>
                      <a:endParaRPr lang="en-US" sz="1000"/>
                    </a:p>
                  </a:txBody>
                  <a:tcPr/>
                </a:tc>
                <a:tc>
                  <a:txBody>
                    <a:bodyPr/>
                    <a:lstStyle/>
                    <a:p>
                      <a:r>
                        <a:rPr lang="en-US" sz="1000"/>
                        <a:t>16789</a:t>
                      </a:r>
                      <a:endParaRPr lang="en-US" sz="1000"/>
                    </a:p>
                  </a:txBody>
                  <a:tcPr/>
                </a:tc>
                <a:tc>
                  <a:txBody>
                    <a:bodyPr/>
                    <a:lstStyle/>
                    <a:p>
                      <a:r>
                        <a:rPr lang="en-US" sz="1000"/>
                        <a:t>105170</a:t>
                      </a:r>
                      <a:endParaRPr lang="en-US" sz="1000"/>
                    </a:p>
                  </a:txBody>
                  <a:tcPr/>
                </a:tc>
                <a:tc>
                  <a:txBody>
                    <a:bodyPr/>
                    <a:lstStyle/>
                    <a:p>
                      <a:r>
                        <a:rPr lang="en-US" sz="1000"/>
                        <a:t>726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808462959"/>
                  </a:ext>
                </a:extLst>
              </a:tr>
              <a:tr h="370840">
                <a:tc>
                  <a:txBody>
                    <a:bodyPr/>
                    <a:lstStyle/>
                    <a:p>
                      <a:r>
                        <a:rPr lang="de-DE" sz="1000" b="1"/>
                        <a:t>Extra 3 - 2016-09-01 11:03:17</a:t>
                      </a:r>
                      <a:r>
                        <a:rPr lang="de-DE" sz="1000"/>
                        <a:t>
Adolf soll helfen. Einsichten aus dem Wahlkampf der NPD in Mecklenburg-Vorpommern.</a:t>
                      </a:r>
                      <a:endParaRPr lang="en-US" sz="1000"/>
                    </a:p>
                  </a:txBody>
                  <a:tcPr/>
                </a:tc>
                <a:tc>
                  <a:txBody>
                    <a:bodyPr/>
                    <a:lstStyle/>
                    <a:p>
                      <a:r>
                        <a:rPr lang="en-US" sz="1000"/>
                        <a:t>15.3%</a:t>
                      </a:r>
                      <a:endParaRPr lang="en-US" sz="1000"/>
                    </a:p>
                  </a:txBody>
                  <a:tcPr/>
                </a:tc>
                <a:tc>
                  <a:txBody>
                    <a:bodyPr/>
                    <a:lstStyle/>
                    <a:p>
                      <a:r>
                        <a:rPr lang="en-US" sz="1000"/>
                        <a:t>77820</a:t>
                      </a:r>
                      <a:endParaRPr lang="en-US" sz="1000"/>
                    </a:p>
                  </a:txBody>
                  <a:tcPr/>
                </a:tc>
                <a:tc>
                  <a:txBody>
                    <a:bodyPr/>
                    <a:lstStyle/>
                    <a:p>
                      <a:r>
                        <a:rPr lang="en-US" sz="1000"/>
                        <a:t>509636</a:t>
                      </a:r>
                      <a:endParaRPr lang="en-US" sz="1000"/>
                    </a:p>
                  </a:txBody>
                  <a:tcPr/>
                </a:tc>
                <a:tc>
                  <a:txBody>
                    <a:bodyPr/>
                    <a:lstStyle/>
                    <a:p>
                      <a:r>
                        <a:rPr lang="en-US" sz="1000"/>
                        <a:t>3270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944994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069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7530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6825665"/>
                    </a:ext>
                  </a:extLst>
                </a:gridCol>
                <a:gridCol w="1234440">
                  <a:extLst>
                    <a:ext uri="{9D8B030D-6E8A-4147-A177-3AD203B41FA5}">
                      <a16:colId xmlns:a16="http://schemas.microsoft.com/office/drawing/2014/main" val="4274914129"/>
                    </a:ext>
                  </a:extLst>
                </a:gridCol>
                <a:gridCol w="1234440">
                  <a:extLst>
                    <a:ext uri="{9D8B030D-6E8A-4147-A177-3AD203B41FA5}">
                      <a16:colId xmlns:a16="http://schemas.microsoft.com/office/drawing/2014/main" val="3684051355"/>
                    </a:ext>
                  </a:extLst>
                </a:gridCol>
                <a:gridCol w="1234440">
                  <a:extLst>
                    <a:ext uri="{9D8B030D-6E8A-4147-A177-3AD203B41FA5}">
                      <a16:colId xmlns:a16="http://schemas.microsoft.com/office/drawing/2014/main" val="3841653784"/>
                    </a:ext>
                  </a:extLst>
                </a:gridCol>
                <a:gridCol w="822960">
                  <a:extLst>
                    <a:ext uri="{9D8B030D-6E8A-4147-A177-3AD203B41FA5}">
                      <a16:colId xmlns:a16="http://schemas.microsoft.com/office/drawing/2014/main" val="522438569"/>
                    </a:ext>
                  </a:extLst>
                </a:gridCol>
                <a:gridCol w="411480">
                  <a:extLst>
                    <a:ext uri="{9D8B030D-6E8A-4147-A177-3AD203B41FA5}">
                      <a16:colId xmlns:a16="http://schemas.microsoft.com/office/drawing/2014/main" val="2162243963"/>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174652894"/>
                  </a:ext>
                </a:extLst>
              </a:tr>
              <a:tr h="370840">
                <a:tc>
                  <a:txBody>
                    <a:bodyPr/>
                    <a:lstStyle/>
                    <a:p>
                      <a:r>
                        <a:rPr lang="en-US" sz="1000" b="1"/>
                        <a:t>Extra 3 - 2016-05-18 18:23:05</a:t>
                      </a:r>
                      <a:r>
                        <a:rPr lang="en-US" sz="1000"/>
                        <a:t>
Info-Star Satire: Warum gelten Satiriker heute als die Journalisten mit Haltung und Tiefgang? 
Die Podiumsdiskussion u.a. mit extra 3-Redaktionsleiter Andreas Lange und Monitor-Leiter Georg Restle ab 19 Uhr hier im Livestream: 
http://www.swr.de/demokratieforum</a:t>
                      </a:r>
                      <a:endParaRPr lang="en-US" sz="1000"/>
                    </a:p>
                  </a:txBody>
                  <a:tcPr/>
                </a:tc>
                <a:tc>
                  <a:txBody>
                    <a:bodyPr/>
                    <a:lstStyle/>
                    <a:p>
                      <a:r>
                        <a:rPr lang="en-US" sz="1000"/>
                        <a:t>1.2%</a:t>
                      </a:r>
                      <a:endParaRPr lang="en-US" sz="1000"/>
                    </a:p>
                  </a:txBody>
                  <a:tcPr/>
                </a:tc>
                <a:tc>
                  <a:txBody>
                    <a:bodyPr/>
                    <a:lstStyle/>
                    <a:p>
                      <a:r>
                        <a:rPr lang="en-US" sz="1000"/>
                        <a:t>1360</a:t>
                      </a:r>
                      <a:endParaRPr lang="en-US" sz="1000"/>
                    </a:p>
                  </a:txBody>
                  <a:tcPr/>
                </a:tc>
                <a:tc>
                  <a:txBody>
                    <a:bodyPr/>
                    <a:lstStyle/>
                    <a:p>
                      <a:r>
                        <a:rPr lang="en-US" sz="1000"/>
                        <a:t>116748</a:t>
                      </a:r>
                      <a:endParaRPr lang="en-US" sz="1000"/>
                    </a:p>
                  </a:txBody>
                  <a:tcPr/>
                </a:tc>
                <a:tc>
                  <a:txBody>
                    <a:bodyPr/>
                    <a:lstStyle/>
                    <a:p>
                      <a:r>
                        <a:rPr lang="en-US" sz="1000"/>
                        <a:t>134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576599910"/>
                  </a:ext>
                </a:extLst>
              </a:tr>
              <a:tr h="370840">
                <a:tc>
                  <a:txBody>
                    <a:bodyPr/>
                    <a:lstStyle/>
                    <a:p>
                      <a:r>
                        <a:rPr lang="de-DE" sz="1000" b="1"/>
                        <a:t>Extra 3 - 2016-05-14 19:34:37</a:t>
                      </a:r>
                      <a:r>
                        <a:rPr lang="de-DE" sz="1000"/>
                        <a:t>
In eigener Sache: Ein Interview mit dem Redaktionsleiter von extra 3 Andreas Lange über Erdogan, Hassmails, Lügenpresse  und und und ...</a:t>
                      </a:r>
                      <a:endParaRPr lang="en-US" sz="1000"/>
                    </a:p>
                  </a:txBody>
                  <a:tcPr/>
                </a:tc>
                <a:tc>
                  <a:txBody>
                    <a:bodyPr/>
                    <a:lstStyle/>
                    <a:p>
                      <a:r>
                        <a:rPr lang="en-US" sz="1000"/>
                        <a:t>1.3%</a:t>
                      </a:r>
                      <a:endParaRPr lang="en-US" sz="1000"/>
                    </a:p>
                  </a:txBody>
                  <a:tcPr/>
                </a:tc>
                <a:tc>
                  <a:txBody>
                    <a:bodyPr/>
                    <a:lstStyle/>
                    <a:p>
                      <a:r>
                        <a:rPr lang="en-US" sz="1000"/>
                        <a:t>1796</a:t>
                      </a:r>
                      <a:endParaRPr lang="en-US" sz="1000"/>
                    </a:p>
                  </a:txBody>
                  <a:tcPr/>
                </a:tc>
                <a:tc>
                  <a:txBody>
                    <a:bodyPr/>
                    <a:lstStyle/>
                    <a:p>
                      <a:r>
                        <a:rPr lang="en-US" sz="1000"/>
                        <a:t>140729</a:t>
                      </a:r>
                      <a:endParaRPr lang="en-US" sz="1000"/>
                    </a:p>
                  </a:txBody>
                  <a:tcPr/>
                </a:tc>
                <a:tc>
                  <a:txBody>
                    <a:bodyPr/>
                    <a:lstStyle/>
                    <a:p>
                      <a:r>
                        <a:rPr lang="en-US" sz="1000"/>
                        <a:t>164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02379441"/>
                  </a:ext>
                </a:extLst>
              </a:tr>
              <a:tr h="370840">
                <a:tc>
                  <a:txBody>
                    <a:bodyPr/>
                    <a:lstStyle/>
                    <a:p>
                      <a:r>
                        <a:rPr lang="en-US" sz="1000" b="1"/>
                        <a:t>Extra 3 - 2016-09-28 21:30:02</a:t>
                      </a:r>
                      <a:r>
                        <a:rPr lang="en-US" sz="1000"/>
                        <a:t>
40 Jahre extra 3. Die Show. Um 22 Uhr im NDR.
Mit dabei: Oliver Kalkofe, Olli Schulz, Johannes Oerding und wie immer Christian Ehring.</a:t>
                      </a:r>
                      <a:endParaRPr lang="en-US" sz="1000"/>
                    </a:p>
                  </a:txBody>
                  <a:tcPr/>
                </a:tc>
                <a:tc>
                  <a:txBody>
                    <a:bodyPr/>
                    <a:lstStyle/>
                    <a:p>
                      <a:r>
                        <a:rPr lang="en-US" sz="1000"/>
                        <a:t>1.4%</a:t>
                      </a:r>
                      <a:endParaRPr lang="en-US" sz="1000"/>
                    </a:p>
                  </a:txBody>
                  <a:tcPr/>
                </a:tc>
                <a:tc>
                  <a:txBody>
                    <a:bodyPr/>
                    <a:lstStyle/>
                    <a:p>
                      <a:r>
                        <a:rPr lang="en-US" sz="1000"/>
                        <a:t>1643</a:t>
                      </a:r>
                      <a:endParaRPr lang="en-US" sz="1000"/>
                    </a:p>
                  </a:txBody>
                  <a:tcPr/>
                </a:tc>
                <a:tc>
                  <a:txBody>
                    <a:bodyPr/>
                    <a:lstStyle/>
                    <a:p>
                      <a:r>
                        <a:rPr lang="en-US" sz="1000"/>
                        <a:t>118667</a:t>
                      </a:r>
                      <a:endParaRPr lang="en-US" sz="1000"/>
                    </a:p>
                  </a:txBody>
                  <a:tcPr/>
                </a:tc>
                <a:tc>
                  <a:txBody>
                    <a:bodyPr/>
                    <a:lstStyle/>
                    <a:p>
                      <a:r>
                        <a:rPr lang="en-US" sz="1000"/>
                        <a:t>410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88149925"/>
                  </a:ext>
                </a:extLst>
              </a:tr>
              <a:tr h="370840">
                <a:tc>
                  <a:txBody>
                    <a:bodyPr/>
                    <a:lstStyle/>
                    <a:p>
                      <a:r>
                        <a:rPr lang="de-DE" sz="1000" b="1"/>
                        <a:t>Extra 3 - 2016-03-16 22:50:34</a:t>
                      </a:r>
                      <a:r>
                        <a:rPr lang="de-DE" sz="1000"/>
                        <a:t>
Achtung, Achtung. Heute 22:50 ein BestOf im NDR TV. Die aktuelle Ausgabe morgen 22:45 im Ersten. Kommentare natürlich wie immer 24/7.</a:t>
                      </a:r>
                      <a:endParaRPr lang="en-US" sz="1000"/>
                    </a:p>
                  </a:txBody>
                  <a:tcPr/>
                </a:tc>
                <a:tc>
                  <a:txBody>
                    <a:bodyPr/>
                    <a:lstStyle/>
                    <a:p>
                      <a:r>
                        <a:rPr lang="en-US" sz="1000"/>
                        <a:t>1.5%</a:t>
                      </a:r>
                      <a:endParaRPr lang="en-US" sz="1000"/>
                    </a:p>
                  </a:txBody>
                  <a:tcPr/>
                </a:tc>
                <a:tc>
                  <a:txBody>
                    <a:bodyPr/>
                    <a:lstStyle/>
                    <a:p>
                      <a:r>
                        <a:rPr lang="en-US" sz="1000"/>
                        <a:t>998</a:t>
                      </a:r>
                      <a:endParaRPr lang="en-US" sz="1000"/>
                    </a:p>
                  </a:txBody>
                  <a:tcPr/>
                </a:tc>
                <a:tc>
                  <a:txBody>
                    <a:bodyPr/>
                    <a:lstStyle/>
                    <a:p>
                      <a:r>
                        <a:rPr lang="en-US" sz="1000"/>
                        <a:t>68792</a:t>
                      </a:r>
                      <a:endParaRPr lang="en-US" sz="1000"/>
                    </a:p>
                  </a:txBody>
                  <a:tcPr/>
                </a:tc>
                <a:tc>
                  <a:txBody>
                    <a:bodyPr/>
                    <a:lstStyle/>
                    <a:p>
                      <a:r>
                        <a:rPr lang="en-US" sz="1000"/>
                        <a:t>117</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3462068112"/>
                  </a:ext>
                </a:extLst>
              </a:tr>
              <a:tr h="370840">
                <a:tc>
                  <a:txBody>
                    <a:bodyPr/>
                    <a:lstStyle/>
                    <a:p>
                      <a:r>
                        <a:rPr lang="de-DE" sz="1000" b="1"/>
                        <a:t>Extra 3 - 2016-12-17 18:19:07</a:t>
                      </a:r>
                      <a:r>
                        <a:rPr lang="de-DE" sz="1000"/>
                        <a:t>
Die letzte extra 3 Ausgabe des Jahres in voller Längel</a:t>
                      </a:r>
                      <a:endParaRPr lang="en-US" sz="1000"/>
                    </a:p>
                  </a:txBody>
                  <a:tcPr/>
                </a:tc>
                <a:tc>
                  <a:txBody>
                    <a:bodyPr/>
                    <a:lstStyle/>
                    <a:p>
                      <a:r>
                        <a:rPr lang="en-US" sz="1000"/>
                        <a:t>1.5%</a:t>
                      </a:r>
                      <a:endParaRPr lang="en-US" sz="1000"/>
                    </a:p>
                  </a:txBody>
                  <a:tcPr/>
                </a:tc>
                <a:tc>
                  <a:txBody>
                    <a:bodyPr/>
                    <a:lstStyle/>
                    <a:p>
                      <a:r>
                        <a:rPr lang="en-US" sz="1000"/>
                        <a:t>2967</a:t>
                      </a:r>
                      <a:endParaRPr lang="en-US" sz="1000"/>
                    </a:p>
                  </a:txBody>
                  <a:tcPr/>
                </a:tc>
                <a:tc>
                  <a:txBody>
                    <a:bodyPr/>
                    <a:lstStyle/>
                    <a:p>
                      <a:r>
                        <a:rPr lang="en-US" sz="1000"/>
                        <a:t>201326</a:t>
                      </a:r>
                      <a:endParaRPr lang="en-US" sz="1000"/>
                    </a:p>
                  </a:txBody>
                  <a:tcPr/>
                </a:tc>
                <a:tc>
                  <a:txBody>
                    <a:bodyPr/>
                    <a:lstStyle/>
                    <a:p>
                      <a:r>
                        <a:rPr lang="en-US" sz="1000"/>
                        <a:t>725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1878142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98587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903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32745397"/>
                    </a:ext>
                  </a:extLst>
                </a:gridCol>
                <a:gridCol w="617220">
                  <a:extLst>
                    <a:ext uri="{9D8B030D-6E8A-4147-A177-3AD203B41FA5}">
                      <a16:colId xmlns:a16="http://schemas.microsoft.com/office/drawing/2014/main" val="2014376905"/>
                    </a:ext>
                  </a:extLst>
                </a:gridCol>
                <a:gridCol w="534924">
                  <a:extLst>
                    <a:ext uri="{9D8B030D-6E8A-4147-A177-3AD203B41FA5}">
                      <a16:colId xmlns:a16="http://schemas.microsoft.com/office/drawing/2014/main" val="4258756730"/>
                    </a:ext>
                  </a:extLst>
                </a:gridCol>
                <a:gridCol w="534924">
                  <a:extLst>
                    <a:ext uri="{9D8B030D-6E8A-4147-A177-3AD203B41FA5}">
                      <a16:colId xmlns:a16="http://schemas.microsoft.com/office/drawing/2014/main" val="4187174921"/>
                    </a:ext>
                  </a:extLst>
                </a:gridCol>
                <a:gridCol w="411480">
                  <a:extLst>
                    <a:ext uri="{9D8B030D-6E8A-4147-A177-3AD203B41FA5}">
                      <a16:colId xmlns:a16="http://schemas.microsoft.com/office/drawing/2014/main" val="2898951645"/>
                    </a:ext>
                  </a:extLst>
                </a:gridCol>
                <a:gridCol w="534924">
                  <a:extLst>
                    <a:ext uri="{9D8B030D-6E8A-4147-A177-3AD203B41FA5}">
                      <a16:colId xmlns:a16="http://schemas.microsoft.com/office/drawing/2014/main" val="2567278898"/>
                    </a:ext>
                  </a:extLst>
                </a:gridCol>
                <a:gridCol w="534924">
                  <a:extLst>
                    <a:ext uri="{9D8B030D-6E8A-4147-A177-3AD203B41FA5}">
                      <a16:colId xmlns:a16="http://schemas.microsoft.com/office/drawing/2014/main" val="3721661108"/>
                    </a:ext>
                  </a:extLst>
                </a:gridCol>
                <a:gridCol w="534924">
                  <a:extLst>
                    <a:ext uri="{9D8B030D-6E8A-4147-A177-3AD203B41FA5}">
                      <a16:colId xmlns:a16="http://schemas.microsoft.com/office/drawing/2014/main" val="107267939"/>
                    </a:ext>
                  </a:extLst>
                </a:gridCol>
                <a:gridCol w="534924">
                  <a:extLst>
                    <a:ext uri="{9D8B030D-6E8A-4147-A177-3AD203B41FA5}">
                      <a16:colId xmlns:a16="http://schemas.microsoft.com/office/drawing/2014/main" val="1834306567"/>
                    </a:ext>
                  </a:extLst>
                </a:gridCol>
                <a:gridCol w="534924">
                  <a:extLst>
                    <a:ext uri="{9D8B030D-6E8A-4147-A177-3AD203B41FA5}">
                      <a16:colId xmlns:a16="http://schemas.microsoft.com/office/drawing/2014/main" val="3987731264"/>
                    </a:ext>
                  </a:extLst>
                </a:gridCol>
                <a:gridCol w="617220">
                  <a:extLst>
                    <a:ext uri="{9D8B030D-6E8A-4147-A177-3AD203B41FA5}">
                      <a16:colId xmlns:a16="http://schemas.microsoft.com/office/drawing/2014/main" val="3092231923"/>
                    </a:ext>
                  </a:extLst>
                </a:gridCol>
                <a:gridCol w="370332">
                  <a:extLst>
                    <a:ext uri="{9D8B030D-6E8A-4147-A177-3AD203B41FA5}">
                      <a16:colId xmlns:a16="http://schemas.microsoft.com/office/drawing/2014/main" val="127358785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37383164"/>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715117</a:t>
                      </a:r>
                      <a:endParaRPr lang="en-US" sz="1000"/>
                    </a:p>
                  </a:txBody>
                  <a:tcPr/>
                </a:tc>
                <a:tc>
                  <a:txBody>
                    <a:bodyPr/>
                    <a:lstStyle/>
                    <a:p>
                      <a:r>
                        <a:rPr lang="en-US" sz="1000"/>
                        <a:t>611107</a:t>
                      </a:r>
                      <a:endParaRPr lang="en-US" sz="1000"/>
                    </a:p>
                  </a:txBody>
                  <a:tcPr/>
                </a:tc>
                <a:tc>
                  <a:txBody>
                    <a:bodyPr/>
                    <a:lstStyle/>
                    <a:p>
                      <a:r>
                        <a:rPr lang="en-US" sz="1000"/>
                        <a:t>5644</a:t>
                      </a:r>
                      <a:endParaRPr lang="en-US" sz="1000"/>
                    </a:p>
                  </a:txBody>
                  <a:tcPr/>
                </a:tc>
                <a:tc>
                  <a:txBody>
                    <a:bodyPr/>
                    <a:lstStyle/>
                    <a:p>
                      <a:r>
                        <a:rPr lang="en-US" sz="1000"/>
                        <a:t>98366</a:t>
                      </a:r>
                      <a:endParaRPr lang="en-US" sz="1000"/>
                    </a:p>
                  </a:txBody>
                  <a:tcPr/>
                </a:tc>
                <a:tc>
                  <a:txBody>
                    <a:bodyPr/>
                    <a:lstStyle/>
                    <a:p>
                      <a:r>
                        <a:rPr lang="en-US" sz="1000"/>
                        <a:t>3294</a:t>
                      </a:r>
                      <a:endParaRPr lang="en-US" sz="1000"/>
                    </a:p>
                  </a:txBody>
                  <a:tcPr/>
                </a:tc>
                <a:tc>
                  <a:txBody>
                    <a:bodyPr/>
                    <a:lstStyle/>
                    <a:p>
                      <a:r>
                        <a:rPr lang="en-US" sz="1000"/>
                        <a:t>15637135</a:t>
                      </a:r>
                      <a:endParaRPr lang="en-US" sz="1000"/>
                    </a:p>
                  </a:txBody>
                  <a:tcPr/>
                </a:tc>
                <a:tc>
                  <a:txBody>
                    <a:bodyPr/>
                    <a:lstStyle/>
                    <a:p>
                      <a:r>
                        <a:rPr lang="en-US" sz="1000"/>
                        <a:t>15637135</a:t>
                      </a:r>
                      <a:endParaRPr lang="en-US" sz="1000"/>
                    </a:p>
                  </a:txBody>
                  <a:tcPr/>
                </a:tc>
                <a:tc>
                  <a:txBody>
                    <a:bodyPr/>
                    <a:lstStyle/>
                    <a:p>
                      <a:r>
                        <a:rPr lang="en-US" sz="1000"/>
                        <a:t>0</a:t>
                      </a:r>
                      <a:endParaRPr lang="en-US" sz="1000"/>
                    </a:p>
                  </a:txBody>
                  <a:tcPr/>
                </a:tc>
                <a:tc>
                  <a:txBody>
                    <a:bodyPr/>
                    <a:lstStyle/>
                    <a:p>
                      <a:r>
                        <a:rPr lang="en-US" sz="1000"/>
                        <a:t>1048105</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940468633"/>
                  </a:ext>
                </a:extLst>
              </a:tr>
              <a:tr h="370840">
                <a:tc>
                  <a:txBody>
                    <a:bodyPr/>
                    <a:lstStyle/>
                    <a:p>
                      <a:r>
                        <a:rPr lang="de-DE" sz="1000" b="1"/>
                        <a:t>Extra 3 - 2016-07-18 12:03:11</a:t>
                      </a:r>
                      <a:r>
                        <a:rPr lang="de-DE" sz="1000"/>
                        <a:t>
Von der DDR lernen, heißt siegen lernen. Oder so ähnlich ...</a:t>
                      </a:r>
                      <a:endParaRPr lang="en-US" sz="1000"/>
                    </a:p>
                  </a:txBody>
                  <a:tcPr/>
                </a:tc>
                <a:tc>
                  <a:txBody>
                    <a:bodyPr/>
                    <a:lstStyle/>
                    <a:p>
                      <a:r>
                        <a:rPr lang="en-US" sz="1000"/>
                        <a:t>180767</a:t>
                      </a:r>
                      <a:endParaRPr lang="en-US" sz="1000"/>
                    </a:p>
                  </a:txBody>
                  <a:tcPr/>
                </a:tc>
                <a:tc>
                  <a:txBody>
                    <a:bodyPr/>
                    <a:lstStyle/>
                    <a:p>
                      <a:r>
                        <a:rPr lang="en-US" sz="1000"/>
                        <a:t>146662</a:t>
                      </a:r>
                      <a:endParaRPr lang="en-US" sz="1000"/>
                    </a:p>
                  </a:txBody>
                  <a:tcPr/>
                </a:tc>
                <a:tc>
                  <a:txBody>
                    <a:bodyPr/>
                    <a:lstStyle/>
                    <a:p>
                      <a:r>
                        <a:rPr lang="en-US" sz="1000"/>
                        <a:t>1705</a:t>
                      </a:r>
                      <a:endParaRPr lang="en-US" sz="1000"/>
                    </a:p>
                  </a:txBody>
                  <a:tcPr/>
                </a:tc>
                <a:tc>
                  <a:txBody>
                    <a:bodyPr/>
                    <a:lstStyle/>
                    <a:p>
                      <a:r>
                        <a:rPr lang="en-US" sz="1000"/>
                        <a:t>32400</a:t>
                      </a:r>
                      <a:endParaRPr lang="en-US" sz="1000"/>
                    </a:p>
                  </a:txBody>
                  <a:tcPr/>
                </a:tc>
                <a:tc>
                  <a:txBody>
                    <a:bodyPr/>
                    <a:lstStyle/>
                    <a:p>
                      <a:r>
                        <a:rPr lang="en-US" sz="1000"/>
                        <a:t>306</a:t>
                      </a:r>
                      <a:endParaRPr lang="en-US" sz="1000"/>
                    </a:p>
                  </a:txBody>
                  <a:tcPr/>
                </a:tc>
                <a:tc>
                  <a:txBody>
                    <a:bodyPr/>
                    <a:lstStyle/>
                    <a:p>
                      <a:r>
                        <a:rPr lang="en-US" sz="1000"/>
                        <a:t>5195214</a:t>
                      </a:r>
                      <a:endParaRPr lang="en-US" sz="1000"/>
                    </a:p>
                  </a:txBody>
                  <a:tcPr/>
                </a:tc>
                <a:tc>
                  <a:txBody>
                    <a:bodyPr/>
                    <a:lstStyle/>
                    <a:p>
                      <a:r>
                        <a:rPr lang="en-US" sz="1000"/>
                        <a:t>5195214</a:t>
                      </a:r>
                      <a:endParaRPr lang="en-US" sz="1000"/>
                    </a:p>
                  </a:txBody>
                  <a:tcPr/>
                </a:tc>
                <a:tc>
                  <a:txBody>
                    <a:bodyPr/>
                    <a:lstStyle/>
                    <a:p>
                      <a:r>
                        <a:rPr lang="en-US" sz="1000"/>
                        <a:t>0</a:t>
                      </a:r>
                      <a:endParaRPr lang="en-US" sz="1000"/>
                    </a:p>
                  </a:txBody>
                  <a:tcPr/>
                </a:tc>
                <a:tc>
                  <a:txBody>
                    <a:bodyPr/>
                    <a:lstStyle/>
                    <a:p>
                      <a:r>
                        <a:rPr lang="en-US" sz="1000"/>
                        <a:t>245206</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391820599"/>
                  </a:ext>
                </a:extLst>
              </a:tr>
              <a:tr h="370840">
                <a:tc>
                  <a:txBody>
                    <a:bodyPr/>
                    <a:lstStyle/>
                    <a:p>
                      <a:r>
                        <a:rPr lang="de-DE" sz="1000" b="1"/>
                        <a:t>Extra 3 - 2016-03-29 15:20:32</a:t>
                      </a:r>
                      <a:r>
                        <a:rPr lang="de-DE" sz="1000"/>
                        <a:t>
Vielleicht unser letzter Post:</a:t>
                      </a:r>
                      <a:endParaRPr lang="en-US" sz="1000"/>
                    </a:p>
                  </a:txBody>
                  <a:tcPr/>
                </a:tc>
                <a:tc>
                  <a:txBody>
                    <a:bodyPr/>
                    <a:lstStyle/>
                    <a:p>
                      <a:r>
                        <a:rPr lang="en-US" sz="1000"/>
                        <a:t>179531</a:t>
                      </a:r>
                      <a:endParaRPr lang="en-US" sz="1000"/>
                    </a:p>
                  </a:txBody>
                  <a:tcPr/>
                </a:tc>
                <a:tc>
                  <a:txBody>
                    <a:bodyPr/>
                    <a:lstStyle/>
                    <a:p>
                      <a:r>
                        <a:rPr lang="en-US" sz="1000"/>
                        <a:t>156866</a:t>
                      </a:r>
                      <a:endParaRPr lang="en-US" sz="1000"/>
                    </a:p>
                  </a:txBody>
                  <a:tcPr/>
                </a:tc>
                <a:tc>
                  <a:txBody>
                    <a:bodyPr/>
                    <a:lstStyle/>
                    <a:p>
                      <a:r>
                        <a:rPr lang="en-US" sz="1000"/>
                        <a:t>1700</a:t>
                      </a:r>
                      <a:endParaRPr lang="en-US" sz="1000"/>
                    </a:p>
                  </a:txBody>
                  <a:tcPr/>
                </a:tc>
                <a:tc>
                  <a:txBody>
                    <a:bodyPr/>
                    <a:lstStyle/>
                    <a:p>
                      <a:r>
                        <a:rPr lang="en-US" sz="1000"/>
                        <a:t>20965</a:t>
                      </a:r>
                      <a:endParaRPr lang="en-US" sz="1000"/>
                    </a:p>
                  </a:txBody>
                  <a:tcPr/>
                </a:tc>
                <a:tc>
                  <a:txBody>
                    <a:bodyPr/>
                    <a:lstStyle/>
                    <a:p>
                      <a:r>
                        <a:rPr lang="en-US" sz="1000"/>
                        <a:t>1426</a:t>
                      </a:r>
                      <a:endParaRPr lang="en-US" sz="1000"/>
                    </a:p>
                  </a:txBody>
                  <a:tcPr/>
                </a:tc>
                <a:tc>
                  <a:txBody>
                    <a:bodyPr/>
                    <a:lstStyle/>
                    <a:p>
                      <a:r>
                        <a:rPr lang="en-US" sz="1000"/>
                        <a:t>4990131</a:t>
                      </a:r>
                      <a:endParaRPr lang="en-US" sz="1000"/>
                    </a:p>
                  </a:txBody>
                  <a:tcPr/>
                </a:tc>
                <a:tc>
                  <a:txBody>
                    <a:bodyPr/>
                    <a:lstStyle/>
                    <a:p>
                      <a:r>
                        <a:rPr lang="en-US" sz="1000"/>
                        <a:t>4990131</a:t>
                      </a:r>
                      <a:endParaRPr lang="en-US" sz="1000"/>
                    </a:p>
                  </a:txBody>
                  <a:tcPr/>
                </a:tc>
                <a:tc>
                  <a:txBody>
                    <a:bodyPr/>
                    <a:lstStyle/>
                    <a:p>
                      <a:r>
                        <a:rPr lang="en-US" sz="1000"/>
                        <a:t>0</a:t>
                      </a:r>
                      <a:endParaRPr lang="en-US" sz="1000"/>
                    </a:p>
                  </a:txBody>
                  <a:tcPr/>
                </a:tc>
                <a:tc>
                  <a:txBody>
                    <a:bodyPr/>
                    <a:lstStyle/>
                    <a:p>
                      <a:r>
                        <a:rPr lang="en-US" sz="1000"/>
                        <a:t>289358</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19308012"/>
                  </a:ext>
                </a:extLst>
              </a:tr>
              <a:tr h="370840">
                <a:tc>
                  <a:txBody>
                    <a:bodyPr/>
                    <a:lstStyle/>
                    <a:p>
                      <a:r>
                        <a:rPr lang="de-DE" sz="1000" b="1"/>
                        <a:t>Extra 3 - 2016-02-04 10:55:43</a:t>
                      </a:r>
                      <a:r>
                        <a:rPr lang="de-DE" sz="1000"/>
                        <a:t>
Warum wählen Sie die AfD?</a:t>
                      </a:r>
                      <a:endParaRPr lang="en-US" sz="1000"/>
                    </a:p>
                  </a:txBody>
                  <a:tcPr/>
                </a:tc>
                <a:tc>
                  <a:txBody>
                    <a:bodyPr/>
                    <a:lstStyle/>
                    <a:p>
                      <a:r>
                        <a:rPr lang="en-US" sz="1000"/>
                        <a:t>139483</a:t>
                      </a:r>
                      <a:endParaRPr lang="en-US" sz="1000"/>
                    </a:p>
                  </a:txBody>
                  <a:tcPr/>
                </a:tc>
                <a:tc>
                  <a:txBody>
                    <a:bodyPr/>
                    <a:lstStyle/>
                    <a:p>
                      <a:r>
                        <a:rPr lang="en-US" sz="1000"/>
                        <a:t>104968</a:t>
                      </a:r>
                      <a:endParaRPr lang="en-US" sz="1000"/>
                    </a:p>
                  </a:txBody>
                  <a:tcPr/>
                </a:tc>
                <a:tc>
                  <a:txBody>
                    <a:bodyPr/>
                    <a:lstStyle/>
                    <a:p>
                      <a:r>
                        <a:rPr lang="en-US" sz="1000"/>
                        <a:t>18817</a:t>
                      </a:r>
                      <a:endParaRPr lang="en-US" sz="1000"/>
                    </a:p>
                  </a:txBody>
                  <a:tcPr/>
                </a:tc>
                <a:tc>
                  <a:txBody>
                    <a:bodyPr/>
                    <a:lstStyle/>
                    <a:p>
                      <a:r>
                        <a:rPr lang="en-US" sz="1000"/>
                        <a:t>15698</a:t>
                      </a:r>
                      <a:endParaRPr lang="en-US" sz="1000"/>
                    </a:p>
                  </a:txBody>
                  <a:tcPr/>
                </a:tc>
                <a:tc>
                  <a:txBody>
                    <a:bodyPr/>
                    <a:lstStyle/>
                    <a:p>
                      <a:r>
                        <a:rPr lang="en-US" sz="1000"/>
                        <a:t>320</a:t>
                      </a:r>
                      <a:endParaRPr lang="en-US" sz="1000"/>
                    </a:p>
                  </a:txBody>
                  <a:tcPr/>
                </a:tc>
                <a:tc>
                  <a:txBody>
                    <a:bodyPr/>
                    <a:lstStyle/>
                    <a:p>
                      <a:r>
                        <a:rPr lang="en-US" sz="1000"/>
                        <a:t>8060911</a:t>
                      </a:r>
                      <a:endParaRPr lang="en-US" sz="1000"/>
                    </a:p>
                  </a:txBody>
                  <a:tcPr/>
                </a:tc>
                <a:tc>
                  <a:txBody>
                    <a:bodyPr/>
                    <a:lstStyle/>
                    <a:p>
                      <a:r>
                        <a:rPr lang="en-US" sz="1000"/>
                        <a:t>8060911</a:t>
                      </a:r>
                      <a:endParaRPr lang="en-US" sz="1000"/>
                    </a:p>
                  </a:txBody>
                  <a:tcPr/>
                </a:tc>
                <a:tc>
                  <a:txBody>
                    <a:bodyPr/>
                    <a:lstStyle/>
                    <a:p>
                      <a:r>
                        <a:rPr lang="en-US" sz="1000"/>
                        <a:t>0</a:t>
                      </a:r>
                      <a:endParaRPr lang="en-US" sz="1000"/>
                    </a:p>
                  </a:txBody>
                  <a:tcPr/>
                </a:tc>
                <a:tc>
                  <a:txBody>
                    <a:bodyPr/>
                    <a:lstStyle/>
                    <a:p>
                      <a:r>
                        <a:rPr lang="en-US" sz="1000"/>
                        <a:t>940030</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7313212"/>
                  </a:ext>
                </a:extLst>
              </a:tr>
              <a:tr h="370840">
                <a:tc>
                  <a:txBody>
                    <a:bodyPr/>
                    <a:lstStyle/>
                    <a:p>
                      <a:r>
                        <a:rPr lang="de-DE" sz="1000" b="1"/>
                        <a:t>Extra 3 - 2016-03-04 20:19:38</a:t>
                      </a:r>
                      <a:r>
                        <a:rPr lang="de-DE" sz="1000"/>
                        <a:t>
Via  Odenthal Illustration: Mit besten Empfehlungen an Erika Steinbach &amp; Co</a:t>
                      </a:r>
                      <a:endParaRPr lang="en-US" sz="1000"/>
                    </a:p>
                  </a:txBody>
                  <a:tcPr/>
                </a:tc>
                <a:tc>
                  <a:txBody>
                    <a:bodyPr/>
                    <a:lstStyle/>
                    <a:p>
                      <a:r>
                        <a:rPr lang="en-US" sz="1000"/>
                        <a:t>132896</a:t>
                      </a:r>
                      <a:endParaRPr lang="en-US" sz="1000"/>
                    </a:p>
                  </a:txBody>
                  <a:tcPr/>
                </a:tc>
                <a:tc>
                  <a:txBody>
                    <a:bodyPr/>
                    <a:lstStyle/>
                    <a:p>
                      <a:r>
                        <a:rPr lang="en-US" sz="1000"/>
                        <a:t>114841</a:t>
                      </a:r>
                      <a:endParaRPr lang="en-US" sz="1000"/>
                    </a:p>
                  </a:txBody>
                  <a:tcPr/>
                </a:tc>
                <a:tc>
                  <a:txBody>
                    <a:bodyPr/>
                    <a:lstStyle/>
                    <a:p>
                      <a:r>
                        <a:rPr lang="en-US" sz="1000"/>
                        <a:t>1215</a:t>
                      </a:r>
                      <a:endParaRPr lang="en-US" sz="1000"/>
                    </a:p>
                  </a:txBody>
                  <a:tcPr/>
                </a:tc>
                <a:tc>
                  <a:txBody>
                    <a:bodyPr/>
                    <a:lstStyle/>
                    <a:p>
                      <a:r>
                        <a:rPr lang="en-US" sz="1000"/>
                        <a:t>16840</a:t>
                      </a:r>
                      <a:endParaRPr lang="en-US" sz="1000"/>
                    </a:p>
                  </a:txBody>
                  <a:tcPr/>
                </a:tc>
                <a:tc>
                  <a:txBody>
                    <a:bodyPr/>
                    <a:lstStyle/>
                    <a:p>
                      <a:r>
                        <a:rPr lang="en-US" sz="1000"/>
                        <a:t>286</a:t>
                      </a:r>
                      <a:endParaRPr lang="en-US" sz="1000"/>
                    </a:p>
                  </a:txBody>
                  <a:tcPr/>
                </a:tc>
                <a:tc>
                  <a:txBody>
                    <a:bodyPr/>
                    <a:lstStyle/>
                    <a:p>
                      <a:r>
                        <a:rPr lang="en-US" sz="1000"/>
                        <a:t>4134100</a:t>
                      </a:r>
                      <a:endParaRPr lang="en-US" sz="1000"/>
                    </a:p>
                  </a:txBody>
                  <a:tcPr/>
                </a:tc>
                <a:tc>
                  <a:txBody>
                    <a:bodyPr/>
                    <a:lstStyle/>
                    <a:p>
                      <a:r>
                        <a:rPr lang="en-US" sz="1000"/>
                        <a:t>4134100</a:t>
                      </a:r>
                      <a:endParaRPr lang="en-US" sz="1000"/>
                    </a:p>
                  </a:txBody>
                  <a:tcPr/>
                </a:tc>
                <a:tc>
                  <a:txBody>
                    <a:bodyPr/>
                    <a:lstStyle/>
                    <a:p>
                      <a:r>
                        <a:rPr lang="en-US" sz="1000"/>
                        <a:t>0</a:t>
                      </a:r>
                      <a:endParaRPr lang="en-US" sz="1000"/>
                    </a:p>
                  </a:txBody>
                  <a:tcPr/>
                </a:tc>
                <a:tc>
                  <a:txBody>
                    <a:bodyPr/>
                    <a:lstStyle/>
                    <a:p>
                      <a:r>
                        <a:rPr lang="en-US" sz="1000"/>
                        <a:t>339289</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86583693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57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4734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5150966"/>
                    </a:ext>
                  </a:extLst>
                </a:gridCol>
                <a:gridCol w="740664">
                  <a:extLst>
                    <a:ext uri="{9D8B030D-6E8A-4147-A177-3AD203B41FA5}">
                      <a16:colId xmlns:a16="http://schemas.microsoft.com/office/drawing/2014/main" val="1501702520"/>
                    </a:ext>
                  </a:extLst>
                </a:gridCol>
                <a:gridCol w="740664">
                  <a:extLst>
                    <a:ext uri="{9D8B030D-6E8A-4147-A177-3AD203B41FA5}">
                      <a16:colId xmlns:a16="http://schemas.microsoft.com/office/drawing/2014/main" val="1398290462"/>
                    </a:ext>
                  </a:extLst>
                </a:gridCol>
                <a:gridCol w="740664">
                  <a:extLst>
                    <a:ext uri="{9D8B030D-6E8A-4147-A177-3AD203B41FA5}">
                      <a16:colId xmlns:a16="http://schemas.microsoft.com/office/drawing/2014/main" val="3536025336"/>
                    </a:ext>
                  </a:extLst>
                </a:gridCol>
                <a:gridCol w="740664">
                  <a:extLst>
                    <a:ext uri="{9D8B030D-6E8A-4147-A177-3AD203B41FA5}">
                      <a16:colId xmlns:a16="http://schemas.microsoft.com/office/drawing/2014/main" val="3403431496"/>
                    </a:ext>
                  </a:extLst>
                </a:gridCol>
                <a:gridCol w="740664">
                  <a:extLst>
                    <a:ext uri="{9D8B030D-6E8A-4147-A177-3AD203B41FA5}">
                      <a16:colId xmlns:a16="http://schemas.microsoft.com/office/drawing/2014/main" val="2553499462"/>
                    </a:ext>
                  </a:extLst>
                </a:gridCol>
                <a:gridCol w="740664">
                  <a:extLst>
                    <a:ext uri="{9D8B030D-6E8A-4147-A177-3AD203B41FA5}">
                      <a16:colId xmlns:a16="http://schemas.microsoft.com/office/drawing/2014/main" val="3380022482"/>
                    </a:ext>
                  </a:extLst>
                </a:gridCol>
                <a:gridCol w="740664">
                  <a:extLst>
                    <a:ext uri="{9D8B030D-6E8A-4147-A177-3AD203B41FA5}">
                      <a16:colId xmlns:a16="http://schemas.microsoft.com/office/drawing/2014/main" val="2285222366"/>
                    </a:ext>
                  </a:extLst>
                </a:gridCol>
                <a:gridCol w="658368">
                  <a:extLst>
                    <a:ext uri="{9D8B030D-6E8A-4147-A177-3AD203B41FA5}">
                      <a16:colId xmlns:a16="http://schemas.microsoft.com/office/drawing/2014/main" val="2165584690"/>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196997271"/>
                  </a:ext>
                </a:extLst>
              </a:tr>
              <a:tr h="370840">
                <a:tc>
                  <a:txBody>
                    <a:bodyPr/>
                    <a:lstStyle/>
                    <a:p>
                      <a:r>
                        <a:rPr lang="de-DE" sz="1000" b="1"/>
                        <a:t>Extra 3 - 2016-01-05 13:38:28</a:t>
                      </a:r>
                      <a:r>
                        <a:rPr lang="de-DE" sz="1000"/>
                        <a:t>
Köln, Hamburg, überall</a:t>
                      </a:r>
                      <a:endParaRPr lang="en-US" sz="1000"/>
                    </a:p>
                  </a:txBody>
                  <a:tcPr/>
                </a:tc>
                <a:tc>
                  <a:txBody>
                    <a:bodyPr/>
                    <a:lstStyle/>
                    <a:p>
                      <a:r>
                        <a:rPr lang="en-US" sz="1000"/>
                        <a:t>611107</a:t>
                      </a:r>
                      <a:endParaRPr lang="en-US" sz="1000"/>
                    </a:p>
                  </a:txBody>
                  <a:tcPr/>
                </a:tc>
                <a:tc>
                  <a:txBody>
                    <a:bodyPr/>
                    <a:lstStyle/>
                    <a:p>
                      <a:r>
                        <a:rPr lang="en-US" sz="1000"/>
                        <a:t>43</a:t>
                      </a:r>
                      <a:endParaRPr lang="en-US" sz="1000"/>
                    </a:p>
                  </a:txBody>
                  <a:tcPr/>
                </a:tc>
                <a:tc>
                  <a:txBody>
                    <a:bodyPr/>
                    <a:lstStyle/>
                    <a:p>
                      <a:r>
                        <a:rPr lang="en-US" sz="1000"/>
                        <a:t>23</a:t>
                      </a:r>
                      <a:endParaRPr lang="en-US" sz="1000"/>
                    </a:p>
                  </a:txBody>
                  <a:tcPr/>
                </a:tc>
                <a:tc>
                  <a:txBody>
                    <a:bodyPr/>
                    <a:lstStyle/>
                    <a:p>
                      <a:r>
                        <a:rPr lang="en-US" sz="1000"/>
                        <a:t>610953</a:t>
                      </a:r>
                      <a:endParaRPr lang="en-US" sz="1000"/>
                    </a:p>
                  </a:txBody>
                  <a:tcPr/>
                </a:tc>
                <a:tc>
                  <a:txBody>
                    <a:bodyPr/>
                    <a:lstStyle/>
                    <a:p>
                      <a:r>
                        <a:rPr lang="en-US" sz="1000"/>
                        <a:t>67</a:t>
                      </a:r>
                      <a:endParaRPr lang="en-US" sz="1000"/>
                    </a:p>
                  </a:txBody>
                  <a:tcPr/>
                </a:tc>
                <a:tc>
                  <a:txBody>
                    <a:bodyPr/>
                    <a:lstStyle/>
                    <a:p>
                      <a:r>
                        <a:rPr lang="en-US" sz="1000"/>
                        <a:t>5</a:t>
                      </a:r>
                      <a:endParaRPr lang="en-US" sz="1000"/>
                    </a:p>
                  </a:txBody>
                  <a:tcPr/>
                </a:tc>
                <a:tc>
                  <a:txBody>
                    <a:bodyPr/>
                    <a:lstStyle/>
                    <a:p>
                      <a:r>
                        <a:rPr lang="en-US" sz="1000"/>
                        <a:t>16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88528144"/>
                  </a:ext>
                </a:extLst>
              </a:tr>
              <a:tr h="370840">
                <a:tc>
                  <a:txBody>
                    <a:bodyPr/>
                    <a:lstStyle/>
                    <a:p>
                      <a:r>
                        <a:rPr lang="de-DE" sz="1000" b="1"/>
                        <a:t>Extra 3 - 2016-03-29 15:20:32</a:t>
                      </a:r>
                      <a:r>
                        <a:rPr lang="de-DE" sz="1000"/>
                        <a:t>
Vielleicht unser letzter Post:</a:t>
                      </a:r>
                      <a:endParaRPr lang="en-US" sz="1000"/>
                    </a:p>
                  </a:txBody>
                  <a:tcPr/>
                </a:tc>
                <a:tc>
                  <a:txBody>
                    <a:bodyPr/>
                    <a:lstStyle/>
                    <a:p>
                      <a:r>
                        <a:rPr lang="en-US" sz="1000"/>
                        <a:t>156866</a:t>
                      </a:r>
                      <a:endParaRPr lang="en-US" sz="1000"/>
                    </a:p>
                  </a:txBody>
                  <a:tcPr/>
                </a:tc>
                <a:tc>
                  <a:txBody>
                    <a:bodyPr/>
                    <a:lstStyle/>
                    <a:p>
                      <a:r>
                        <a:rPr lang="en-US" sz="1000"/>
                        <a:t>96</a:t>
                      </a:r>
                      <a:endParaRPr lang="en-US" sz="1000"/>
                    </a:p>
                  </a:txBody>
                  <a:tcPr/>
                </a:tc>
                <a:tc>
                  <a:txBody>
                    <a:bodyPr/>
                    <a:lstStyle/>
                    <a:p>
                      <a:r>
                        <a:rPr lang="en-US" sz="1000"/>
                        <a:t>17310</a:t>
                      </a:r>
                      <a:endParaRPr lang="en-US" sz="1000"/>
                    </a:p>
                  </a:txBody>
                  <a:tcPr/>
                </a:tc>
                <a:tc>
                  <a:txBody>
                    <a:bodyPr/>
                    <a:lstStyle/>
                    <a:p>
                      <a:r>
                        <a:rPr lang="en-US" sz="1000"/>
                        <a:t>137988</a:t>
                      </a:r>
                      <a:endParaRPr lang="en-US" sz="1000"/>
                    </a:p>
                  </a:txBody>
                  <a:tcPr/>
                </a:tc>
                <a:tc>
                  <a:txBody>
                    <a:bodyPr/>
                    <a:lstStyle/>
                    <a:p>
                      <a:r>
                        <a:rPr lang="en-US" sz="1000"/>
                        <a:t>1136</a:t>
                      </a:r>
                      <a:endParaRPr lang="en-US" sz="1000"/>
                    </a:p>
                  </a:txBody>
                  <a:tcPr/>
                </a:tc>
                <a:tc>
                  <a:txBody>
                    <a:bodyPr/>
                    <a:lstStyle/>
                    <a:p>
                      <a:r>
                        <a:rPr lang="en-US" sz="1000"/>
                        <a:t>61</a:t>
                      </a:r>
                      <a:endParaRPr lang="en-US" sz="1000"/>
                    </a:p>
                  </a:txBody>
                  <a:tcPr/>
                </a:tc>
                <a:tc>
                  <a:txBody>
                    <a:bodyPr/>
                    <a:lstStyle/>
                    <a:p>
                      <a:r>
                        <a:rPr lang="en-US" sz="1000"/>
                        <a:t>275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666641130"/>
                  </a:ext>
                </a:extLst>
              </a:tr>
              <a:tr h="370840">
                <a:tc>
                  <a:txBody>
                    <a:bodyPr/>
                    <a:lstStyle/>
                    <a:p>
                      <a:r>
                        <a:rPr lang="de-DE" sz="1000" b="1"/>
                        <a:t>Extra 3 - 2016-07-18 12:03:11</a:t>
                      </a:r>
                      <a:r>
                        <a:rPr lang="de-DE" sz="1000"/>
                        <a:t>
Von der DDR lernen, heißt siegen lernen. Oder so ähnlich ...</a:t>
                      </a:r>
                      <a:endParaRPr lang="en-US" sz="1000"/>
                    </a:p>
                  </a:txBody>
                  <a:tcPr/>
                </a:tc>
                <a:tc>
                  <a:txBody>
                    <a:bodyPr/>
                    <a:lstStyle/>
                    <a:p>
                      <a:r>
                        <a:rPr lang="en-US" sz="1000"/>
                        <a:t>146662</a:t>
                      </a:r>
                      <a:endParaRPr lang="en-US" sz="1000"/>
                    </a:p>
                  </a:txBody>
                  <a:tcPr/>
                </a:tc>
                <a:tc>
                  <a:txBody>
                    <a:bodyPr/>
                    <a:lstStyle/>
                    <a:p>
                      <a:r>
                        <a:rPr lang="en-US" sz="1000"/>
                        <a:t>3448</a:t>
                      </a:r>
                      <a:endParaRPr lang="en-US" sz="1000"/>
                    </a:p>
                  </a:txBody>
                  <a:tcPr/>
                </a:tc>
                <a:tc>
                  <a:txBody>
                    <a:bodyPr/>
                    <a:lstStyle/>
                    <a:p>
                      <a:r>
                        <a:rPr lang="en-US" sz="1000"/>
                        <a:t>9463</a:t>
                      </a:r>
                      <a:endParaRPr lang="en-US" sz="1000"/>
                    </a:p>
                  </a:txBody>
                  <a:tcPr/>
                </a:tc>
                <a:tc>
                  <a:txBody>
                    <a:bodyPr/>
                    <a:lstStyle/>
                    <a:p>
                      <a:r>
                        <a:rPr lang="en-US" sz="1000"/>
                        <a:t>128459</a:t>
                      </a:r>
                      <a:endParaRPr lang="en-US" sz="1000"/>
                    </a:p>
                  </a:txBody>
                  <a:tcPr/>
                </a:tc>
                <a:tc>
                  <a:txBody>
                    <a:bodyPr/>
                    <a:lstStyle/>
                    <a:p>
                      <a:r>
                        <a:rPr lang="en-US" sz="1000"/>
                        <a:t>453</a:t>
                      </a:r>
                      <a:endParaRPr lang="en-US" sz="1000"/>
                    </a:p>
                  </a:txBody>
                  <a:tcPr/>
                </a:tc>
                <a:tc>
                  <a:txBody>
                    <a:bodyPr/>
                    <a:lstStyle/>
                    <a:p>
                      <a:r>
                        <a:rPr lang="en-US" sz="1000"/>
                        <a:t>4018</a:t>
                      </a:r>
                      <a:endParaRPr lang="en-US" sz="1000"/>
                    </a:p>
                  </a:txBody>
                  <a:tcPr/>
                </a:tc>
                <a:tc>
                  <a:txBody>
                    <a:bodyPr/>
                    <a:lstStyle/>
                    <a:p>
                      <a:r>
                        <a:rPr lang="en-US" sz="1000"/>
                        <a:t>821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6751818"/>
                  </a:ext>
                </a:extLst>
              </a:tr>
              <a:tr h="370840">
                <a:tc>
                  <a:txBody>
                    <a:bodyPr/>
                    <a:lstStyle/>
                    <a:p>
                      <a:r>
                        <a:rPr lang="nl-NL" sz="1000" b="1"/>
                        <a:t>Extra 3 - 2016-02-08 15:58:39</a:t>
                      </a:r>
                      <a:r>
                        <a:rPr lang="nl-NL" sz="1000"/>
                        <a:t>
Hamburg, meine Perle...</a:t>
                      </a:r>
                      <a:endParaRPr lang="en-US" sz="1000"/>
                    </a:p>
                  </a:txBody>
                  <a:tcPr/>
                </a:tc>
                <a:tc>
                  <a:txBody>
                    <a:bodyPr/>
                    <a:lstStyle/>
                    <a:p>
                      <a:r>
                        <a:rPr lang="en-US" sz="1000"/>
                        <a:t>118684</a:t>
                      </a:r>
                      <a:endParaRPr lang="en-US" sz="1000"/>
                    </a:p>
                  </a:txBody>
                  <a:tcPr/>
                </a:tc>
                <a:tc>
                  <a:txBody>
                    <a:bodyPr/>
                    <a:lstStyle/>
                    <a:p>
                      <a:r>
                        <a:rPr lang="en-US" sz="1000"/>
                        <a:t>2</a:t>
                      </a:r>
                      <a:endParaRPr lang="en-US" sz="1000"/>
                    </a:p>
                  </a:txBody>
                  <a:tcPr/>
                </a:tc>
                <a:tc>
                  <a:txBody>
                    <a:bodyPr/>
                    <a:lstStyle/>
                    <a:p>
                      <a:r>
                        <a:rPr lang="en-US" sz="1000"/>
                        <a:t>32</a:t>
                      </a:r>
                      <a:endParaRPr lang="en-US" sz="1000"/>
                    </a:p>
                  </a:txBody>
                  <a:tcPr/>
                </a:tc>
                <a:tc>
                  <a:txBody>
                    <a:bodyPr/>
                    <a:lstStyle/>
                    <a:p>
                      <a:r>
                        <a:rPr lang="en-US" sz="1000"/>
                        <a:t>118639</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40039074"/>
                  </a:ext>
                </a:extLst>
              </a:tr>
              <a:tr h="370840">
                <a:tc>
                  <a:txBody>
                    <a:bodyPr/>
                    <a:lstStyle/>
                    <a:p>
                      <a:r>
                        <a:rPr lang="de-DE" sz="1000" b="1"/>
                        <a:t>Extra 3 - 2016-03-04 20:19:38</a:t>
                      </a:r>
                      <a:r>
                        <a:rPr lang="de-DE" sz="1000"/>
                        <a:t>
Via  Odenthal Illustration: Mit besten Empfehlungen an Erika Steinbach &amp; Co</a:t>
                      </a:r>
                      <a:endParaRPr lang="en-US" sz="1000"/>
                    </a:p>
                  </a:txBody>
                  <a:tcPr/>
                </a:tc>
                <a:tc>
                  <a:txBody>
                    <a:bodyPr/>
                    <a:lstStyle/>
                    <a:p>
                      <a:r>
                        <a:rPr lang="en-US" sz="1000"/>
                        <a:t>114841</a:t>
                      </a:r>
                      <a:endParaRPr lang="en-US" sz="1000"/>
                    </a:p>
                  </a:txBody>
                  <a:tcPr/>
                </a:tc>
                <a:tc>
                  <a:txBody>
                    <a:bodyPr/>
                    <a:lstStyle/>
                    <a:p>
                      <a:r>
                        <a:rPr lang="en-US" sz="1000"/>
                        <a:t>99</a:t>
                      </a:r>
                      <a:endParaRPr lang="en-US" sz="1000"/>
                    </a:p>
                  </a:txBody>
                  <a:tcPr/>
                </a:tc>
                <a:tc>
                  <a:txBody>
                    <a:bodyPr/>
                    <a:lstStyle/>
                    <a:p>
                      <a:r>
                        <a:rPr lang="en-US" sz="1000"/>
                        <a:t>4866</a:t>
                      </a:r>
                      <a:endParaRPr lang="en-US" sz="1000"/>
                    </a:p>
                  </a:txBody>
                  <a:tcPr/>
                </a:tc>
                <a:tc>
                  <a:txBody>
                    <a:bodyPr/>
                    <a:lstStyle/>
                    <a:p>
                      <a:r>
                        <a:rPr lang="en-US" sz="1000"/>
                        <a:t>107815</a:t>
                      </a:r>
                      <a:endParaRPr lang="en-US" sz="1000"/>
                    </a:p>
                  </a:txBody>
                  <a:tcPr/>
                </a:tc>
                <a:tc>
                  <a:txBody>
                    <a:bodyPr/>
                    <a:lstStyle/>
                    <a:p>
                      <a:r>
                        <a:rPr lang="en-US" sz="1000"/>
                        <a:t>1841</a:t>
                      </a:r>
                      <a:endParaRPr lang="en-US" sz="1000"/>
                    </a:p>
                  </a:txBody>
                  <a:tcPr/>
                </a:tc>
                <a:tc>
                  <a:txBody>
                    <a:bodyPr/>
                    <a:lstStyle/>
                    <a:p>
                      <a:r>
                        <a:rPr lang="en-US" sz="1000"/>
                        <a:t>96</a:t>
                      </a:r>
                      <a:endParaRPr lang="en-US" sz="1000"/>
                    </a:p>
                  </a:txBody>
                  <a:tcPr/>
                </a:tc>
                <a:tc>
                  <a:txBody>
                    <a:bodyPr/>
                    <a:lstStyle/>
                    <a:p>
                      <a:r>
                        <a:rPr lang="en-US" sz="1000"/>
                        <a:t>124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08578393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2763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1220</Words>
  <Application>Microsoft Office PowerPoint</Application>
  <PresentationFormat>On-screen Show (4:3)</PresentationFormat>
  <Paragraphs>619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Social Media - Evaluation</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dc:title>
  <dc:creator>Administrator</dc:creator>
  <cp:lastModifiedBy>Administrator</cp:lastModifiedBy>
  <cp:revision>1</cp:revision>
  <dcterms:created xsi:type="dcterms:W3CDTF">2017-01-12T13:00:25Z</dcterms:created>
  <dcterms:modified xsi:type="dcterms:W3CDTF">2017-01-12T13:01:37Z</dcterms:modified>
</cp:coreProperties>
</file>