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Durchschn. Poten. &amp; Interakt. nach Post Typ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9830994"/>
              </p:ext>
            </p:extLst>
          </p:nvPr>
        </p:nvGraphicFramePr>
        <p:xfrm>
          <a:off x="457200" y="1731963"/>
          <a:ext cx="8229600" cy="240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1571830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125842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758600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8853705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471934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Durchschn. 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Durchschn.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Durchschn. Post Klicks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Durchschn. Interaktionen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781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559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DURCHSCHNITT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532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490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573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23138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9796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57</Words>
  <Application>Microsoft Office PowerPoint</Application>
  <PresentationFormat>On-screen Show (4:3)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Durchschn. Poten. &amp; Interakt. nach Post Typ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Durchschn. Poten. &amp; Interakt. nach Post Typ</dc:title>
  <dc:creator>Administrator</dc:creator>
  <cp:lastModifiedBy>Administrator</cp:lastModifiedBy>
  <cp:revision>1</cp:revision>
  <dcterms:created xsi:type="dcterms:W3CDTF">2017-01-09T15:19:03Z</dcterms:created>
  <dcterms:modified xsi:type="dcterms:W3CDTF">2017-01-09T15:19:07Z</dcterms:modified>
</cp:coreProperties>
</file>