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3119</c:v>
                </c:pt>
                <c:pt idx="1">
                  <c:v>37845</c:v>
                </c:pt>
                <c:pt idx="2">
                  <c:v>69447</c:v>
                </c:pt>
                <c:pt idx="3">
                  <c:v>38745</c:v>
                </c:pt>
                <c:pt idx="4">
                  <c:v>28635</c:v>
                </c:pt>
                <c:pt idx="5">
                  <c:v>12122</c:v>
                </c:pt>
                <c:pt idx="6">
                  <c:v>8423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44-4B0D-9A7F-90A388307E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9047</c:v>
                </c:pt>
                <c:pt idx="1">
                  <c:v>92994</c:v>
                </c:pt>
                <c:pt idx="2">
                  <c:v>145954</c:v>
                </c:pt>
                <c:pt idx="3">
                  <c:v>79847</c:v>
                </c:pt>
                <c:pt idx="4">
                  <c:v>48649</c:v>
                </c:pt>
                <c:pt idx="5">
                  <c:v>17472</c:v>
                </c:pt>
                <c:pt idx="6">
                  <c:v>14271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44-4B0D-9A7F-90A388307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656928"/>
        <c:axId val="224657256"/>
      </c:barChart>
      <c:catAx>
        <c:axId val="22465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657256"/>
        <c:crosses val="autoZero"/>
        <c:auto val="1"/>
        <c:lblAlgn val="ctr"/>
        <c:lblOffset val="100"/>
        <c:noMultiLvlLbl val="0"/>
      </c:catAx>
      <c:valAx>
        <c:axId val="22465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65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Arbeitsboard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72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Demographics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0260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553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Arbeitsboard</vt:lpstr>
      <vt:lpstr>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Arbeitsboard</dc:title>
  <dc:creator>Administrator</dc:creator>
  <cp:lastModifiedBy>Administrator</cp:lastModifiedBy>
  <cp:revision>1</cp:revision>
  <dcterms:created xsi:type="dcterms:W3CDTF">2017-01-03T13:04:18Z</dcterms:created>
  <dcterms:modified xsi:type="dcterms:W3CDTF">2017-01-03T13:04:23Z</dcterms:modified>
</cp:coreProperties>
</file>