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682125</c:v>
                </c:pt>
                <c:pt idx="1">
                  <c:v>579906</c:v>
                </c:pt>
                <c:pt idx="2">
                  <c:v>451224</c:v>
                </c:pt>
                <c:pt idx="3">
                  <c:v>549667</c:v>
                </c:pt>
                <c:pt idx="4">
                  <c:v>545517</c:v>
                </c:pt>
                <c:pt idx="5">
                  <c:v>279899</c:v>
                </c:pt>
                <c:pt idx="6">
                  <c:v>428541</c:v>
                </c:pt>
                <c:pt idx="7">
                  <c:v>1341202</c:v>
                </c:pt>
                <c:pt idx="8">
                  <c:v>3117978</c:v>
                </c:pt>
                <c:pt idx="9">
                  <c:v>814111</c:v>
                </c:pt>
                <c:pt idx="10">
                  <c:v>554886</c:v>
                </c:pt>
                <c:pt idx="11">
                  <c:v>493394</c:v>
                </c:pt>
                <c:pt idx="12">
                  <c:v>425313</c:v>
                </c:pt>
                <c:pt idx="13">
                  <c:v>404306</c:v>
                </c:pt>
                <c:pt idx="14">
                  <c:v>400442</c:v>
                </c:pt>
                <c:pt idx="15">
                  <c:v>600358</c:v>
                </c:pt>
                <c:pt idx="16">
                  <c:v>711434</c:v>
                </c:pt>
                <c:pt idx="17">
                  <c:v>504094</c:v>
                </c:pt>
                <c:pt idx="18">
                  <c:v>409864</c:v>
                </c:pt>
                <c:pt idx="19">
                  <c:v>338139</c:v>
                </c:pt>
                <c:pt idx="20">
                  <c:v>286729</c:v>
                </c:pt>
                <c:pt idx="21">
                  <c:v>372998</c:v>
                </c:pt>
                <c:pt idx="22">
                  <c:v>603790</c:v>
                </c:pt>
                <c:pt idx="23">
                  <c:v>435505</c:v>
                </c:pt>
                <c:pt idx="24">
                  <c:v>367896</c:v>
                </c:pt>
                <c:pt idx="25">
                  <c:v>201492</c:v>
                </c:pt>
                <c:pt idx="26">
                  <c:v>184346</c:v>
                </c:pt>
                <c:pt idx="27">
                  <c:v>298288</c:v>
                </c:pt>
                <c:pt idx="28">
                  <c:v>315562</c:v>
                </c:pt>
                <c:pt idx="29">
                  <c:v>161311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1E-4504-86C7-B840343EE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319512"/>
        <c:axId val="175321152"/>
      </c:lineChart>
      <c:catAx>
        <c:axId val="17531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21152"/>
        <c:crosses val="autoZero"/>
        <c:auto val="1"/>
        <c:lblAlgn val="ctr"/>
        <c:lblOffset val="100"/>
        <c:noMultiLvlLbl val="0"/>
      </c:catAx>
      <c:valAx>
        <c:axId val="17532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1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830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694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Profil - Video-Starts ab 10 Sek.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Video-Starts ab 10 Sek.</dc:title>
  <dc:creator>Administrator</dc:creator>
  <cp:lastModifiedBy>Administrator</cp:lastModifiedBy>
  <cp:revision>1</cp:revision>
  <dcterms:created xsi:type="dcterms:W3CDTF">2016-12-16T15:41:59Z</dcterms:created>
  <dcterms:modified xsi:type="dcterms:W3CDTF">2016-12-16T15:42:02Z</dcterms:modified>
</cp:coreProperties>
</file>