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22539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5084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6792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675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9522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8870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0651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9858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6296147"/>
                    </a:ext>
                  </a:extLst>
                </a:gridCol>
              </a:tblGrid>
              <a:tr h="8534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30s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Percentage watched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sound 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time watched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415194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- 2016-04-30 19:29:32</a:t>
                      </a:r>
                      <a:r>
                        <a:rPr lang="de-DE" sz="1000"/>
                        <a:t>
Aufgebrachte irakische Demonstranten haben bei einer Kundgebung für politische Reformen in Bagdad das hochgesicherte Regierungsviertel und das Parlament gestürmt.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788503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- 2016-04-30 18:26:32</a:t>
                      </a:r>
                      <a:r>
                        <a:rPr lang="de-DE" sz="1000"/>
                        <a:t>
Als Signal gegen die Wilderei hat die kenianische Regierung Tausende Stoßzähne verbrannt. Wilderer hatten die Tiere getötet, um deren Stoßzähne zu verkaufen - vor allem nach Asien.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113994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503425"/>
                  </a:ext>
                </a:extLst>
              </a:tr>
              <a:tr h="132588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Roaming-Gebühren sinken</a:t>
                      </a:r>
                      <a:r>
                        <a:rPr lang="de-DE" sz="1000"/>
                        <a:t>
Gute Nachricht: Ab heute wird telefonieren im EU-Ausland noch günstiger.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Roaming-Gebühren sinken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0792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04/30/2016 - 04/30/2016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287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05508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1828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4039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5717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7481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1407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9681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6743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5495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30s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Percentage watched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sound 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time watched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0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AfD-Parteitag in Stuttgart</a:t>
                      </a:r>
                      <a:r>
                        <a:rPr lang="de-DE" sz="1000"/>
                        <a:t>
Hunderte Demonstranten versuchen, den AfD-Bundesparteitag an der Stuttgarter Messe zu blockieren.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AfD-Parteitag in Stuttgart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299020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146226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92800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37.89%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302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- 2016-04-30 07:45:00</a:t>
                      </a:r>
                      <a:r>
                        <a:rPr lang="de-DE" sz="1000"/>
                        <a:t>
Die CSU fordert die Einführung einer "Moschee-Steuer". So will man die Finanzierung der Imame aus dem Ausland unterbinden.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77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- 2016-04-30 00:27:40</a:t>
                      </a:r>
                      <a:r>
                        <a:rPr lang="de-DE" sz="1000"/>
                        <a:t>
Vor Sonnenaufgang im österreichischen Burgenland: Mit brennenden Strohballen versuchen Weinbauern dem Frost Einhalt zu gebieten.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63.72%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1586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04/30/2016 - 04/30/2016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7922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149</Words>
  <Application>Microsoft Office PowerPoint</Application>
  <PresentationFormat>On-screen Show (4:3)</PresentationFormat>
  <Paragraphs>78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Native Video Table - 1 of 2</vt:lpstr>
      <vt:lpstr>Facebook Native Video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Native Video Table - 1 of 2</dc:title>
  <dc:creator>Administrator</dc:creator>
  <cp:lastModifiedBy>Administrator</cp:lastModifiedBy>
  <cp:revision>1</cp:revision>
  <dcterms:created xsi:type="dcterms:W3CDTF">2016-12-09T11:15:20Z</dcterms:created>
  <dcterms:modified xsi:type="dcterms:W3CDTF">2016-12-09T11:15:37Z</dcterms:modified>
</cp:coreProperties>
</file>