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EFE8D-6CFB-4475-ACC7-777F0FD10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cottonink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288238-273D-4E2F-8B38-004DB9B928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4855927"/>
              </p:ext>
            </p:extLst>
          </p:nvPr>
        </p:nvGraphicFramePr>
        <p:xfrm>
          <a:off x="457200" y="1731963"/>
          <a:ext cx="82296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713399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25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6311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0083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5250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0084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3342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367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529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49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- 2018-10-31 18:04:42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Best friends who wear #COTTONINK10thAnniversary collabs together slay together 🔥 @nathaniec #youxcottonink #COTTONINKxVaneshaPrescilla
#COTTONINKStudioxDianSastro
.
Green Floral Arsy IDR 279,000 
Luivi (Sold Out)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12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- 2018-10-31 16:30:24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@astrityas acing the #ootd game while wearing the 'Anida' dress from #COTTONINKxIsyanaSarasvati 💖#youxcottonink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98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- 2018-10-31 16:26:55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#cottoninkteam is getting bigger and bigger ✨ We just added new vacant positions to our career page at cottonink.co.id, including some internship programs! Go to cottonink.co.id/career for details, then go apply through our web or send us your CV to recruitment@cottonink.co.id, folks! Good luck 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354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714398-5E08-4AD4-A262-1C7F5FC25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01/01/2018 - 31/10/2018</a:t>
            </a:r>
          </a:p>
        </p:txBody>
      </p:sp>
    </p:spTree>
    <p:extLst>
      <p:ext uri="{BB962C8B-B14F-4D97-AF65-F5344CB8AC3E}">
        <p14:creationId xmlns:p14="http://schemas.microsoft.com/office/powerpoint/2010/main" val="3004198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0DA79-900C-4239-948A-99D77C03B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cottonink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6C78E1-CA1F-4623-9A9A-EFFA595526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7607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215339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8026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7176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7921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9129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3962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4242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5633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7008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906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- 2018-10-31 15:01:29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@vhioktaa being sassy in her #COTTONINKxVaneshaPrescilla t-shirt ✨ #youxcottonink
.
O Dat Me IDR 179,000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024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- 2018-10-31 13:30:36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playful layered look in #COTTONINKxVaneshaPrescilla at @jfwofficial.
.
In 'Off-White Jayden', 'Mustard Darlie' and 'Medium Denim Remy'.
.
#COTTONINK10thAnniversary #JFW2019 #charleskeithforcottonink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67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- 2018-10-31 12:00:22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Elegant and graceful. Could it be that our 3rd collaboration with @raisa6690 is our best yet? ❤️
.
#COTTONINKStudioxRaisa #COTTONINK10thAnniversary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061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C6E9D-AB21-43DF-B926-1DDA582E74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01/01/2018 - 31/10/2018</a:t>
            </a:r>
          </a:p>
        </p:txBody>
      </p:sp>
    </p:spTree>
    <p:extLst>
      <p:ext uri="{BB962C8B-B14F-4D97-AF65-F5344CB8AC3E}">
        <p14:creationId xmlns:p14="http://schemas.microsoft.com/office/powerpoint/2010/main" val="1987805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D2EFB-5D65-4B29-B23A-EC824DBF5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cottonink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76B1A5-DAE7-45B1-A0FB-343D04D633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9250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876293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5833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9996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7597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0183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3198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2655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7329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5308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25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- 2018-10-31 10:00:25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been a week since #COTTONINK10thAnniversary show at @jfwofficial, and we still can't move on from the surreal experience 🖤 Shown here is the signature Devon with a #COTTONINKxIsyanaSarasvati twist ✨
.
#JFW2019 #CharlesKeithforCOTTONINK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92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- 2018-10-30 19:01:50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We're totally going to copy this look from @annekejd wearing #COTTONINKxVaneshaPrescilla 💙 #youxcottonink
.
Yellow Striped Arsy (Sold Out)
Denim Lynne IDR 329,000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7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- 2018-10-30 18:30:22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Spotted a very chic #COTTONINKStudioxDianSastro skirt on @biancasapphira ✨ #youxcottonink
.
Abstract Print Ennio IDR 399,000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832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1D23E-CB88-4A36-88B4-B0EB0469A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01/01/2018 - 31/10/2018</a:t>
            </a:r>
          </a:p>
        </p:txBody>
      </p:sp>
    </p:spTree>
    <p:extLst>
      <p:ext uri="{BB962C8B-B14F-4D97-AF65-F5344CB8AC3E}">
        <p14:creationId xmlns:p14="http://schemas.microsoft.com/office/powerpoint/2010/main" val="1950108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A51B4-384B-4217-9FAF-A96B77F31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cottonink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81BA01-DF10-4245-95F5-84742EF23C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9650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916910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8964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5884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8753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0447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8798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8471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8404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2807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95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- 2018-10-30 17:31:23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@shindyursula looking 🔥🔥🔥 in #COTTONINKxIsyanaSarasvati candy-colored colorblock sweater 🍭 #youxcottonink
.
Pink Striped Arnel IDR 319,000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- 2018-10-30 16:00:46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you're trying to make 'bad hair day' look cool, here's how to do it ❤️ #COTTONINKxVaneshaPrescilla #COTTONINK10thAnniversary
.
Off-White Bad Hair Day Cap IDR 149,000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67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- 2018-10-30 13:56:56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BTS of the #cottoninkstudioxraisa photoshoot. Just look at @raisa6690 being gorgeous here ✨ #COTTONINK10thAnniversary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12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9E4273-2296-402F-A576-31E00C4917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01/01/2018 - 31/10/2018</a:t>
            </a:r>
          </a:p>
        </p:txBody>
      </p:sp>
    </p:spTree>
    <p:extLst>
      <p:ext uri="{BB962C8B-B14F-4D97-AF65-F5344CB8AC3E}">
        <p14:creationId xmlns:p14="http://schemas.microsoft.com/office/powerpoint/2010/main" val="3008441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716D1-FC33-4731-99FB-5DC0CF11F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cottonink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639532-EC8E-4DD7-8776-B60FCF6497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3943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164946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251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2437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2839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6524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7472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3213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5464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3015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19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- 2018-10-30 13:02:03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Remedy for a dull day: Wear brights ✨ This colorful stripe top with white culottes from #COTTONINKxVaneshaPrescilla is the playful combination that will cheer you up 🌈 #COTTONINK10thAnniversary
.
Josha IDR 189,000
Off-White Jonas IDR 359,000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77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- 2018-10-29 19:05:12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Effortless stripes. #COTTONINKxVaneshaPrescilla
#COTTONINK10thAnniversary
.
Striped Denim Darlie IDR 369,000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514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- 2018-10-29 18:01:01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Travel often turns people into a storyteller 🌎 For all of you wanderlust souls out there, go share all about your adventures for #cottoninkmagazine ✨ Go DM us about your roaming experiences and we might feature your story in the upcoming issue of 247 COTTONINK Magazine!
.
📷 @nadiaatmaji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669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F1B27-4B98-4D62-92A4-759EC463E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01/01/2018 - 31/10/2018</a:t>
            </a:r>
          </a:p>
        </p:txBody>
      </p:sp>
    </p:spTree>
    <p:extLst>
      <p:ext uri="{BB962C8B-B14F-4D97-AF65-F5344CB8AC3E}">
        <p14:creationId xmlns:p14="http://schemas.microsoft.com/office/powerpoint/2010/main" val="3302272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E3651-A44D-4D2E-BF48-425EB3F39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cottonink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6C7B4D-BF5A-4028-ABDE-12B76132BC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6771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165705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0315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7348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2687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7797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4929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5758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8852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1735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03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- 2018-10-29 17:00:44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@vaneshaass knows a thing or two about getting the tropical vibe on 💛 Wear a loud floral shirt with our signature Istanbul adorn with fruity patches 🍉🥑🍧
.
Green Floral Arsy IDR 279,000
Navy Mini Istanbul IDR 269,000
Light Denim Luthie IDR 359,000
.
#COTTONINK10thAnniversary
#COTTONINkxVaneshaPrescilla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45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- 2018-10-29 15:30:24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One of the upcoming pieces from #COTTONINKStudioxRaisa shown at @jfwofficial. This piece will be available soon.
.
#COTTONINK10thAnniversary
#JFW2019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809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223F1-F551-4514-937C-B8638D4B3B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01/01/2018 - 31/10/2018</a:t>
            </a:r>
          </a:p>
        </p:txBody>
      </p:sp>
    </p:spTree>
    <p:extLst>
      <p:ext uri="{BB962C8B-B14F-4D97-AF65-F5344CB8AC3E}">
        <p14:creationId xmlns:p14="http://schemas.microsoft.com/office/powerpoint/2010/main" val="129421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3A867-4E12-449E-B81D-451E4B2B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cottonink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5DBA87-0B4C-4C57-B7DA-ED64ED8B95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8336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133495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6810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4852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0505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8066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1612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4350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138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3963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122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- 2018-10-29 14:15:22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She's back better than ever. The final drop of #COTTONINK10thAnniversary's collaboration will be out soon. Who's ready?
.
@cottoninkstudio x @raisa6690
#COTTONINKStudioxRaisa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397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- 2018-10-29 13:00:26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only thing that really matters when it comes to Friday office outfits: batik. Discover our newest #cottoninkarchipelago collection at cottonink.co.id!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689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- 2018-10-28 20:48:07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made something special with some of the people that's been on the journey with us from early on. For 10 years, we've made some great friends along the way, @bylizzieparra @allyssahawadi and @uchiet just to name a few. We've asked these women all about being a woman today ❤ Watch the full video on our Youtube channel to know what they have to say! #COTTONINK10thAnniversary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795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- 2018-10-28 17:00:27 </a:t>
                      </a:r>
                      <a:r>
                        <a:rPr kumimoji="0" lang="fi-FI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Selamat Hari Sumpah Pemuda 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709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C68AE-6FC5-45EB-A7F1-FDFF26DB33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01/01/2018 - 31/10/2018</a:t>
            </a:r>
          </a:p>
        </p:txBody>
      </p:sp>
    </p:spTree>
    <p:extLst>
      <p:ext uri="{BB962C8B-B14F-4D97-AF65-F5344CB8AC3E}">
        <p14:creationId xmlns:p14="http://schemas.microsoft.com/office/powerpoint/2010/main" val="3833137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4C584-69B2-41FB-A9C6-5015F66E0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cottonink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683D8F-DAE4-48F7-B8B1-02AFAB528F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2861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77758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4085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7441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4621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4817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5093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7849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1782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7542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24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- 2018-10-28 16:01:01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upcoming pieces from #COTTONINKStudioxRaisa at @jfwofficial. @cottoninkstudio
.
#COTTONINK10thAnniversary #JFW2019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836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- 2018-10-28 15:00:24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graceful @megaiskanti in #COTTONINKStudioxRaisa at @jfwofficial. @cottoninkstudio
.
#COTTONINK10thAnniversary #JFW2019 #CharlesKeithforCOTTONINK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062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- 2018-10-28 14:00:43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@anazsiantar looking flawless in #COTTONINKStudioxRaisa at @jfwofficial. @cottoninkstudio
.
#COTTONINK10thAnniversary #JFW2019 📷@windysucipto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116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0140D-20D5-4F4E-92B8-16A34B4E38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01/01/2018 - 31/10/2018</a:t>
            </a:r>
          </a:p>
        </p:txBody>
      </p:sp>
    </p:spTree>
    <p:extLst>
      <p:ext uri="{BB962C8B-B14F-4D97-AF65-F5344CB8AC3E}">
        <p14:creationId xmlns:p14="http://schemas.microsoft.com/office/powerpoint/2010/main" val="1765098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3A20C-3594-4D9B-8884-70A89EA19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cottonink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13CB8A-5268-46D9-B6B5-D6898395C9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0246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216284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531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974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0083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3847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3386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0485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3253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535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718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cottonink - 2018-10-28 13:00:33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Resort from #COTTONINKStudioxRaisa at @jfwofficial. @cottoninkstudio
.
#COTTONINK10thAnniversary #JFW2019 #CharlesKeithforCOTTONINK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156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FECA8-E5D9-41A2-BC4C-A991F973F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01/01/2018 - 31/10/2018</a:t>
            </a:r>
          </a:p>
        </p:txBody>
      </p:sp>
    </p:spTree>
    <p:extLst>
      <p:ext uri="{BB962C8B-B14F-4D97-AF65-F5344CB8AC3E}">
        <p14:creationId xmlns:p14="http://schemas.microsoft.com/office/powerpoint/2010/main" val="2436123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548</Words>
  <Application>Microsoft Office PowerPoint</Application>
  <PresentationFormat>On-screen Show (4:3)</PresentationFormat>
  <Paragraphs>324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Instagram Posts Table | cottonink - 1 of 9</vt:lpstr>
      <vt:lpstr>Instagram Posts Table | cottonink - 2 of 9</vt:lpstr>
      <vt:lpstr>Instagram Posts Table | cottonink - 3 of 9</vt:lpstr>
      <vt:lpstr>Instagram Posts Table | cottonink - 4 of 9</vt:lpstr>
      <vt:lpstr>Instagram Posts Table | cottonink - 5 of 9</vt:lpstr>
      <vt:lpstr>Instagram Posts Table | cottonink - 6 of 9</vt:lpstr>
      <vt:lpstr>Instagram Posts Table | cottonink - 7 of 9</vt:lpstr>
      <vt:lpstr>Instagram Posts Table | cottonink - 8 of 9</vt:lpstr>
      <vt:lpstr>Instagram Posts Table | cottonink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cottonink - 1 of 9</dc:title>
  <dc:creator>Administrator</dc:creator>
  <cp:lastModifiedBy>Administrator</cp:lastModifiedBy>
  <cp:revision>1</cp:revision>
  <dcterms:created xsi:type="dcterms:W3CDTF">2018-11-06T03:00:20Z</dcterms:created>
  <dcterms:modified xsi:type="dcterms:W3CDTF">2018-11-06T03:03:18Z</dcterms:modified>
</cp:coreProperties>
</file>