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EA4C4-A373-458A-B631-704B04FD8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absolutvodka_de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5A6C6A-B74F-4819-8726-8BC394578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2665231"/>
              </p:ext>
            </p:extLst>
          </p:nvPr>
        </p:nvGraphicFramePr>
        <p:xfrm>
          <a:off x="457200" y="1731963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5664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1250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9737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8212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2808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80041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526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82027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3498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314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- 2018-05-22 05:00:25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Ob Festival oder Garten-Party: Wir tragen Blumenkranz seit 1879! #absolutmidsommar #absolutvodka #flowercrown #looksgood #absolutnights #since1879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144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- 2018-05-20 03:00:16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beste an kurzen Nächten? Wenn dein Drink schon fertig ist! #absolutmixt #absolutmidsommar #absolutnights #absolutvodka #readytogo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19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- 2018-05-18 08:00:29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Rezept für DEN schwedischen Sommerdrink gibt‘s in der Story. #elderflowercollins #absolutmidsommar #drinkstagram #absolutvodka #absolutnights #midsommardrink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68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- 2018-05-15 12:30:15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Wenn die Sonne nicht untergeht und die Blumenwiese zum Dancefloor wird, dann ist #absolutmidsommar!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954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- 2018-05-13 00:00:09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Reminder: Drink für Mama pflücken! #muttertag #reminder #elderflowercollins #drinkstagram #absolutvodka #absolutnights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58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49BE0D-A51B-42F1-B526-3A30529A40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07/01/2014 - 05/23/2018</a:t>
            </a:r>
          </a:p>
        </p:txBody>
      </p:sp>
    </p:spTree>
    <p:extLst>
      <p:ext uri="{BB962C8B-B14F-4D97-AF65-F5344CB8AC3E}">
        <p14:creationId xmlns:p14="http://schemas.microsoft.com/office/powerpoint/2010/main" val="2431871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3E2D2-3D4C-4DB1-9B3E-E27AF3280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absolutvodka_de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A996B1-DB7F-46E7-851B-196446FAC5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52523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791040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30721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635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479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83002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2208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7121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3984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889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0650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- 2018-05-10 05:00:24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Wie wir den Vater aller Flavors nennen? Peppar natürlich! #vatertag #firstflavor #verschärft #drinkstagram #absolutvodka #absolutnights #absolutpeppar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323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- 2018-05-08 05:00:19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 go. Not to wait. #absolutmixt #outnow #absolutvodka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14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- 2018-05-06 03:00:19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Lime-Love! 💚 #absolutlime #weekendvibes #sunday #absolutvodka #sunshine #love #absolutflavor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25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- 2018-05-02 05:00:22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Making-Off-Aufnahme deiner nächsten Absolut Night. #absolutnights #absolutvodka #winterwheat #makingoff #sweden #onesource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080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- 2018-04-29 05:00:21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Na wer schwingt sein Tanzbein heute auch an die Bar? #welttanztag #absolutvodka #dancelikenooneswatching #absolutnights #moveit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06712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318660-EB91-4BDA-8F97-CD6F5AE38E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07/01/2014 - 05/23/2018</a:t>
            </a:r>
          </a:p>
        </p:txBody>
      </p:sp>
    </p:spTree>
    <p:extLst>
      <p:ext uri="{BB962C8B-B14F-4D97-AF65-F5344CB8AC3E}">
        <p14:creationId xmlns:p14="http://schemas.microsoft.com/office/powerpoint/2010/main" val="449638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532E9-7386-4C0C-9C90-C9AA2262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absolutvodka_de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1C418-2EC6-4FF4-BF72-D26379630F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944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178821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3841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2067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22997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26559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92672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90171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2574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03748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195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- 2018-04-25 05:00:21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Heute feiern wir mit jedem, der nicht bei 3 aufm Baum ist. #tagdesbaumes #absolutvodka #absolutnights #crabyournight #fun #citron #flavor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195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- 2018-04-24 05:00:21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Vodka With Nothing To Hide. #TheVodkaWithNothingToHide #natürlichezutaten #absolutvodka #swedish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176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- 2018-04-20 05:00:24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Und 42 ist DOCH die Antwort auf alles. #42 #peranhalterdurchdiegalaxis #absolutvodka #true #weekend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178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- 2018-04-18 04:00:19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Mittwoch ist fast Donnerstag. Und das ist der kleine Freitag. #skål #cosmowmule #absolutvodka #absolutnights #kleinerfreitag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560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- 2018-04-16 05:00:18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Ganz ruhig – der Montag ist schon fast geschafft. #keepcalm #partyon #absolutvodka #absolutnights #monday #funday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389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B6ABE5-9FA0-43DF-B68C-15C73D5683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07/01/2014 - 05/23/2018</a:t>
            </a:r>
          </a:p>
        </p:txBody>
      </p:sp>
    </p:spTree>
    <p:extLst>
      <p:ext uri="{BB962C8B-B14F-4D97-AF65-F5344CB8AC3E}">
        <p14:creationId xmlns:p14="http://schemas.microsoft.com/office/powerpoint/2010/main" val="3398400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F55D4-08A7-43D8-8A2F-524F7DF1A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absolutvodka_de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29D703-38F5-41C2-8ADD-F5B7E549D0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2920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06804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0757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06028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46731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3266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83453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71583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69597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3873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438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- 2018-04-13 05:00:18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Das beste am Freitag, den 13.? Die Nacht auf Samstag, den 14.! #freitag13 #absolutvodka #absolutnights #fun #friends #partyon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416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- 2018-04-11 04:00:19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Wo andere sich unsichtbar machen, haben wir nichts zu verbergen. #unsichtbarkeitstag #natürlichezutaten #co2neutral #absolutvodka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8511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- 2018-04-08 03:00:20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2 für alle Fälle. #absolutsoda #absolutvodka #drinkstagram #double #absolutnights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99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- 2018-04-06 05:00:26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Press to play. #weekendvibes #limedrop #squeezy #drinkstagram #absolutvodka #absolutnights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007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- 2018-04-03 05:00:18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ToDo für diesen Dienstag: Tausche Dienst gegen Party. #weltpartytag #absolutvodka #absolutnights #partymood #partyon #dj #todo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5720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0C5868-F86D-4280-B90B-C0D695F851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07/01/2014 - 05/23/2018</a:t>
            </a:r>
          </a:p>
        </p:txBody>
      </p:sp>
    </p:spTree>
    <p:extLst>
      <p:ext uri="{BB962C8B-B14F-4D97-AF65-F5344CB8AC3E}">
        <p14:creationId xmlns:p14="http://schemas.microsoft.com/office/powerpoint/2010/main" val="28934839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2A9B-9E7C-4266-8F83-14D571D62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absolutvodka_de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0260BB-10B7-4732-9ACB-E80A535A121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822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8623608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80489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17229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50296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3009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62546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88486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92735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7437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91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- 2018-04-01 03:00:25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Unser neuer Flavor zu Ostern: Absolut Köttbullar. #delicious #foodporn #tasty #aprilapril #absolutvodka #köttbullar #fun #ikealunch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680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- 2018-03-30 05:00:32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Musik müsst ihr euch heute denken. Die Drinks zum Glück nicht. #absolutvodka #absolutnights #music #sound #drinkstagram #tanzverbot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096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- 2018-03-28 05:01:14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Die Wahrheit und nichts als die Wahrheit servieren wir in der Bio. #TheVodkaWithNothingToHide #absolutvodka #nude #peep #teaser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9798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- 2018-03-25 03:00:19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Höchste Sommerzeit für einen Drink. #zeitumstellung #absolutvodka #absolutnights #lime #tictoc #sommerzeit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259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absolutvodka_de - 2018-03-23 06:00:25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Liebe Nachbarn: Skål! Liebe Community: Schaut mal in die Bio!
 #TheVodkaWithNothingToHide #absolutvodka #nude #peep #teaser #girl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000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74D803-DEAA-4DB0-94C0-ED5F5DAF6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07/01/2014 - 05/23/2018</a:t>
            </a:r>
          </a:p>
        </p:txBody>
      </p:sp>
    </p:spTree>
    <p:extLst>
      <p:ext uri="{BB962C8B-B14F-4D97-AF65-F5344CB8AC3E}">
        <p14:creationId xmlns:p14="http://schemas.microsoft.com/office/powerpoint/2010/main" val="10958396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520</Words>
  <Application>Microsoft Office PowerPoint</Application>
  <PresentationFormat>On-screen Show (4:3)</PresentationFormat>
  <Paragraphs>280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Instagram Posts Table | absolutvodka_de - 1 of 5</vt:lpstr>
      <vt:lpstr>Instagram Posts Table | absolutvodka_de - 2 of 5</vt:lpstr>
      <vt:lpstr>Instagram Posts Table | absolutvodka_de - 3 of 5</vt:lpstr>
      <vt:lpstr>Instagram Posts Table | absolutvodka_de - 4 of 5</vt:lpstr>
      <vt:lpstr>Instagram Posts Table | absolutvodka_de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absolutvodka_de - 1 of 5</dc:title>
  <dc:creator>Administrator</dc:creator>
  <cp:lastModifiedBy>Administrator</cp:lastModifiedBy>
  <cp:revision>1</cp:revision>
  <dcterms:created xsi:type="dcterms:W3CDTF">2018-05-24T12:17:22Z</dcterms:created>
  <dcterms:modified xsi:type="dcterms:W3CDTF">2018-05-24T12:19:58Z</dcterms:modified>
</cp:coreProperties>
</file>