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EF1BD-FC4B-4F13-B9C7-9C566FBBF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Bancos AR Facebook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2CF636-0E5B-4C11-85AF-2039BD6252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6192593"/>
              </p:ext>
            </p:extLst>
          </p:nvPr>
        </p:nvGraphicFramePr>
        <p:xfrm>
          <a:off x="457200" y="1731963"/>
          <a:ext cx="8229600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8689954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78539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53273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90389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79582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00171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20425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57663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2368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Banco Credicoop La Banca Solidaria - 2018-09-29 09:00:00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¡Aprovechá el finde para llenar la heladera!
más info 👉 goo.gl/6hDMbh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666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Banco Hipotecario - 2018-09-29 09:00:00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Viernes, Sábado y Domingo, 15% de ahorro en Mercado Libre y Mercado Pago con tu Tarjeta Débito del Hipotecario. https://bit.ly/2NP3WVu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0668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Ualá - 2018-09-28 19:30:41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El 4/10 cumplimos nuestro primer año 🎈🎉 Y para festejarlo estamos armando una torta increíble 🎂 con LO QUE SEA 🙌 Entrá a las historias de nuestro Instagram @uala_arg para seguir votando las demás opciones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1381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Ualá - 2018-09-28 19:08:19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¡Seguimos con la votación para elegir los ingredientes de nuestra torta de cumpleaños! 🎂🎈 El 4 de octubre cumplimos un año y necesitamos que nos sigas ayudando a elegir qué le vamos a poner a nuestra primera torta 😎  ¿Vos qué elegís? 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82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Ualá - 2018-09-28 19:07:19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¡Seguimos con la votación para elegir los ingredientes de nuestra torta de cumpleaños! 🎂🎈 El 4 de octubre cumplimos un año y necesitamos que nos sigas ayudando a elegir qué le vamos a poner a nuestra primera torta 😎  ¿Vos qué elegís? 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68835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D4919D-966D-4843-8383-D1A3BDAD1A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6828924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0A974-38F9-46A2-BCE0-85A1EBF86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Bancos AR Facebook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C49B79-F2FB-49A4-B302-35F2B0F398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30150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3809224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306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18456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63668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05203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86250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98999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1296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6462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Ualá - 2018-09-28 19:06:24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¡Seguimos con la votación para elegir los ingredientes de nuestra torta de cumpleaños! 🎂🎈 El 4 de octubre cumplimos un año y necesitamos que nos sigas ayudando a elegir qué le vamos a poner a nuestra primera torta 😎  ¿Vos qué elegís? 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6802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Ualá - 2018-09-28 19:05:19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¡Seguimos con la votación para elegir los ingredientes de nuestra torta de cumpleaños! 🎂🎈 El 4 de octubre cumplimos un año y necesitamos que nos sigas ayudando a elegir qué le vamos a poner a nuestra primera torta 😎  ¿Vos qué elegís? 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5812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Ualá - 2018-09-28 19:04:17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¡Seguimos con la votación para elegir los ingredientes de nuestra torta de cumpleaños! 🎂🎈 El 4 de octubre cumplimos un año y necesitamos que nos sigas ayudando a elegir qué le vamos a poner a nuestra primera torta 😎  ¿Vos qué elegís? 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149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Nubi - 2018-09-28 17:34:38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Parte de la esencia que tiene el equipo de #Nubi son las ganas de aprender cosas nuevas constantemente 🤓
¡Gracias #Google por invitarnos a formar parte de sus capacitaciones!
#Nubiers #PayPal #NosGustaAprender #capacitar #aprendizaje #marketingdigital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0561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ACAE39-4C0B-44B1-A9F2-A31BE196D8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1569282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B3C09-1BD3-470A-AC1E-E02963A84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Bancos AR Facebook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9A67CE-EE3E-44A6-9946-27A13C29DD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49170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7795764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16399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07752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03766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97438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34176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21154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56479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893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Santander Río - 2018-09-28 17:00:01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💪🏻Entrar a la Bombonera con los jugadores de @bocajrsoficial ⚽🏟 pisar el campo de juego y llevar la bandera de #Fairplay 🏆😱Todo gracias a #Superclub ❣👌🏻 En el partido frente a Cruzeiro , ellos pudieron vivir de cerca la #copalibertadores2018 con su equipo preferido 🤩 y llevarse un momento inolvidable ❤💫🙌🏻Sigan las subastas, 👉🏻¡A estar atentos! Conocé más en superclub.com.ar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3407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Banco Credicoop La Banca Solidaria - 2018-09-28 17:00:00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¡Todo listo para renovar el vestuario!
mirá los comercios adheridos 👉 goo.gl/HzCJy2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9178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Nubi - 2018-09-28 16:28:50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Estos espacios comunes, hechos a medida para freelancers y emprendedores, están dispuestos a potenciar al máximo tu emprendimiento 💡
¿Por qué instalarte a trabajar en un coworking? 🤔
Leé nuestra nota: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31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Banco Supervielle - 2018-09-28 15:46:55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95103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77EBEC-4843-4DB0-958C-2CE074F439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8875943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C95E0-5A3B-468C-8613-84EAC71D5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Bancos AR Facebook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FC5381-FDF9-4E7B-97C6-DBD2220C52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98715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5601961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01239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84751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73854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43696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39116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55605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22422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9521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Naranja - 2018-09-28 13:08:16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📢 ¡Ya está disponible tu resumen! Sacá tu clave, miralo ahora y pagá directamente desde Naranja Online o App Naranja en cualquier momento, estés donde estés 😉  ➡bit.ly/2xR3FqO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2509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Banco Macro - 2018-09-28 12:30:00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Sorprender a tu mamá en su día es más fácil con #MacroPremia.
Encontrá el mejor regalo en https://bit.ly/2xZIG54  y recibilo sin cargo.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371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Naranja - 2018-09-28 10:02:16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El 28 de septiembre equipate para entrenar con descuento y cuotas cero interés. ➡ bit.ly/2xdBFgD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344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HSBC - 2018-09-28 10:00:03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¡Llega la primavera y las oportunidades de difrutar al aire libre! Descubrí los restaurantes con las mejores terrazas y jardines y ponete en #ModoMesa. #HSBCPremier
http://grp.hsbc/6181D2VRX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035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HSBC - 2018-09-28 10:00:01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Canjear tus #PuntosRewards por vouchers instantáneos es muy fácil. Elegí el que más te guste y recibí el código en tu mail ¡Y ya estás listo para disfrutar! http://bit.ly/2LI3Kmk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46948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659054-5783-44F8-B0FD-15747C0C6C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1716146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33F9D-4118-4A7B-96FE-870C0A282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Bancos AR Facebook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0BBBFF-1F47-400F-99E1-06B9E33D3D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35517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6623473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91412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36549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79173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96383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36216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94770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57614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734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Banco Hipotecario - 2018-09-28 09:48:45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¡Es viernes y tu hambre lo sabe! Disfrutá un 25% de ahorro con tu Tarjeta de Débito en Pedidos Ya! https://bit.ly/2QtZR7m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1735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ICBC Start - 2018-09-28 08:53:03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#TipDeHoy 🏃🏻‍♀️🏃🏽‍♂️ ¡Enterate cuál es tu outfit ideal para hacer deporte en esta nota!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2353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Banco Comafi - 2018-09-28 08:33:19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¡Levantá el ánimo! 🙌 Tenemos dos buenas noticias:
- HOY tenés 30% de descuento en cafeterías 🥐☕.
- ¡FALTA POCO PARA EL FINDE!  
Más info: bit.ly/2R6r2FC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5125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Ualá - 2018-09-27 19:32:44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El 4 de octubre cumplimos un año 🙌 y nos bancamos hacer la torta más increíble de todas 🎂 Necesitamos que nos ayudes a elegir qué cosas le vamos a poner 🎉 ¿Qué le pondrías a nuestra torta de cumpleaños? 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474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Ualá - 2018-09-27 19:29:35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El 4 de octubre cumplimos un año 🙌 y nos bancamos hacer la torta más increíble de todas 🎂 Necesitamos que nos ayudes a elegir qué cosas le vamos a poner 🎉 ¿Qué le pondrías a nuestra torta de cumpleaños? 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1950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91EA22-D2FD-4F45-807C-E0210FF43C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8200282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23586-E6CE-44B9-A753-1AED869AC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Bancos AR Facebook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E9D1D0-1FF2-4953-8813-2DFA498BA9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36678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2734830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64316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46763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16537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63201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24080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90610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24702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711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Ualá - 2018-09-27 19:28:25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El 4 de octubre cumplimos un año 🙌 y nos bancamos hacer la torta más increíble de todas 🎂 Necesitamos que nos ayudes a elegir qué cosas le vamos a poner 🎉 ¿Qué le pondrías a nuestra torta de cumpleaños? 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525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Ualá - 2018-09-27 19:18:34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El 4 de octubre cumplimos un año 🙌 y nos bancamos hacer la torta más increíble de todas 🎂 Necesitamos que nos ayudes a elegir qué cosas le vamos a poner 🎉 ¿Qué le pondrías a nuestra torta de cumpleaños? 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75847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243AD3-CDE8-49CC-B8E2-3229D863D3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9880175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520</Words>
  <Application>Microsoft Office PowerPoint</Application>
  <PresentationFormat>On-screen Show (4:3)</PresentationFormat>
  <Paragraphs>260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Facebook Own Posts Table | Bancos AR Facebook - 1 of 6</vt:lpstr>
      <vt:lpstr>Facebook Own Posts Table | Bancos AR Facebook - 2 of 6</vt:lpstr>
      <vt:lpstr>Facebook Own Posts Table | Bancos AR Facebook - 3 of 6</vt:lpstr>
      <vt:lpstr>Facebook Own Posts Table | Bancos AR Facebook - 4 of 6</vt:lpstr>
      <vt:lpstr>Facebook Own Posts Table | Bancos AR Facebook - 5 of 6</vt:lpstr>
      <vt:lpstr>Facebook Own Posts Table | Bancos AR Facebook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Bancos AR Facebook - 1 of 6</dc:title>
  <dc:creator>Administrator</dc:creator>
  <cp:lastModifiedBy>Administrator</cp:lastModifiedBy>
  <cp:revision>1</cp:revision>
  <dcterms:created xsi:type="dcterms:W3CDTF">2018-10-12T19:22:40Z</dcterms:created>
  <dcterms:modified xsi:type="dcterms:W3CDTF">2018-10-12T19:25:16Z</dcterms:modified>
</cp:coreProperties>
</file>