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7"/>
      <p:bold r:id="rId28"/>
      <p:italic r:id="rId29"/>
      <p:boldItalic r:id="rId3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2482B2-4251-4054-A789-A96CC52FFD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388EFE-54D8-4A93-9AA2-341EC78DE2F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8223734"/>
              </p:ext>
            </p:extLst>
          </p:nvPr>
        </p:nvGraphicFramePr>
        <p:xfrm>
          <a:off x="457200" y="1731963"/>
          <a:ext cx="8229600" cy="3840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7849050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68708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91093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71276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72686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8491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3033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55535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0978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0736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419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3623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12225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472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522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6724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9880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257410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21262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- 2018-12-21 12:51:51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https://scontent.xx.fbcdn.net/v/t1.0-9/s720x720/48427150_2455337237816794_3759252082389942272_o.jpg?_nc_cat=108&amp;_nc_ht=scontent.xx&amp;oh=2d25fcf9a2bf3f3b9483be7039d6ad36&amp;oe=5CFE3C76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2022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F2FC89-55BD-4E9E-B027-B23BD5B22BF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1938968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63B2B-51D5-4C0A-A7AD-9BCE821F8B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14043E4-B949-43D6-8E80-283F585F948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190354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00228381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577578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9298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6722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64945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34487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1341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1845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69123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94971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9509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7163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53157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98800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16774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93002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76760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701701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8446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- 2018-12-20 12:00:01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Eles cuidam tão bem dos nossos carros que merecem todo o nosso agradecimento. Obrigado a todos os mecânicos!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https://scontent.xx.fbcdn.net/v/t1.0-9/p720x720/48928921_2452880171395834_3434262365346988032_o.png?_nc_cat=111&amp;_nc_ht=scontent.xx&amp;oh=d90d8d42767293e48e06f3cc012deb7c&amp;oe=5CFC98E5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91340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28760B-9AF9-4A83-8F62-89AFC04BDCC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880925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5EAF1C-B13B-48DF-9383-85B9FF9ECF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A57072-16C6-4D74-85E7-8A0845AD194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875885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1370064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719553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732139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36152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34151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1691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33454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76885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48442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4497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426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45793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2422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78143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8071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1337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33922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505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9456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- 2018-12-05 21:07:01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site da Suzuki está de cara nova. Mais intuitivo e responsivo, deixamos ele mais completo para que você possa curtir todas as nossas novidades #numaboa. ;) 
Acesse agora e descubra todas as novidades que preparamos: http://bit.ly/2QvmUSn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https://scontent.xx.fbcdn.net/v/t15.5256-10/p720x720/46606455_2046928535598399_1754827172180131840_n.jpg?_nc_cat=105&amp;_nc_ht=scontent.xx&amp;oh=5bad0e31abdc181886cbf436c46bd63a&amp;oe=5CEDF332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0.5240 %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97103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2CA92C5-D42B-43DF-9FC0-6D7BE8D503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1479896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55E3B-DD18-4269-8C3D-692A4F8DC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B5854A1-3773-414D-B114-7A2B8AB4C77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54841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5012183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0704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8415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55578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1612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142026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24207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7009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64478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73726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53745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44353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9332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75884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218847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1258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526478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4089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7549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- 2018-11-07 18:08:52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Vai passar pelo Salão do Automóvel? 
Então vamos te mostrar um pouco de como foi o intenso trabalho para deixar tudo perfeito para você conhecer as novidades da linha Suzuki 2019.
#NumaBoa, vai lá e conta pra gente o que achou. ;)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https://scontent.xx.fbcdn.net/v/t15.5256-10/s720x720/42027016_576719532767060_3886128968251736064_n.jpg?_nc_cat=106&amp;_nc_ht=scontent.xx&amp;oh=801d09eb3b854b97615212a7c387d7e4&amp;oe=5CFAC1D9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80838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26E9524-E394-42D4-9288-0AF56B0EB27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7234162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2AB6BF-65FA-4183-9181-870317AE8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13703D3-0CA4-45CB-9FEC-08E754CDFDA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13157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9454186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1455293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7707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2412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4580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186648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948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64632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64989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39577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74178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95566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59144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74092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773211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32182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96819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5252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0862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- 2018-11-07 10:45:28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Acompanhe ao vivo as novidades da Suzuki Veículos direto do Salão do Automóvel.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https://scontent.xx.fbcdn.net/v/l/t15.5256-10/s720x720/43697203_539718733159089_4322209079557619712_n.jpg?_nc_cat=111&amp;_nc_ht=scontent.xx&amp;oh=a7a1e07237e613bafa761eb5db01e99e&amp;oe=5C82B49B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02529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51F46C-B0D5-41F9-92AD-0075DEFBFAD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44299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E97EA-4FC9-4C3E-899C-020A76EE8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BB39A43-7433-4EF3-AEA1-B3ADB1A2E4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093763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88591850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155540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33496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79219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107108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4173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0941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440975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54692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90109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3059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49347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21461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20001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39265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13995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1962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593901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856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- 2018-11-06 22:11:57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Acompanhe ao vivo as novidades da Suzuki Veículos direto do Salão do Automóvel.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https://scontent.xx.fbcdn.net/v/l/t15.5256-10/s720x720/43697203_539718733159089_4322209079557619712_n.jpg?_nc_cat=111&amp;_nc_ht=scontent.xx&amp;oh=dd81a86b8069bcd7a3a050c3ba9b21d0&amp;oe=5CF95B9B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0.1355 %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Live 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52837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0C5DB3-A32D-4F5B-A4A2-8433418F7C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40410169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608BE-4A2C-49DF-BBBD-2CA11BB72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E609663-21DA-4EE0-834B-AA60A6C514A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4442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4543957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293379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87408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65777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01754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11087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87142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16666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032010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95779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50189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1489461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749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697001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74798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98514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060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20193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7570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- 2018-11-06 21:56:01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Dia 07.11 às 9h você vai conhecer em primeira mão as novidades da Suzuki para o Salão do Automóvel 2018.
Fique ligado nos nossos canais e acompanhe os lançamentos AO VIVO. 
https://bit.ly/2RHQl0p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https://scontent.xx.fbcdn.net/v/t1.0-9/s720x720/45619132_2388721794478339_8460903101434429440_n.jpg?_nc_cat=104&amp;_nc_ht=scontent.xx&amp;oh=7a9e95e9dab7b07a933a25486f3de071&amp;oe=5CB629F1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1682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6E9B9-D5FB-4ACD-B71A-A6CCC94937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5921337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C54D0D-5B34-4895-9D76-5412F3D0C1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0250693-E45B-4550-A5DE-30517B0633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99766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9692069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05198140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40514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10038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24712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945704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036887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89442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1909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71086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56765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3703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1833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64034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64519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615067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94416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094897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931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- 2018-10-29 13:30:01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Proteção é o que não falta no Vitara 4 Sport. São 7 Airbags para você se sentir completamente tranquilo. Porque faz sentido ter a maior segurança possível. 
#NumaBoa, vai de Vitara: http://bit.ly/2IBsHze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https://scontent.xx.fbcdn.net/v/t15.5256-10/s720x720/40438253_299033884158897_7204523312205004800_n.jpg?_nc_cat=105&amp;_nc_ht=scontent.xx&amp;oh=757f3635afbe2359c72b8344eb516631&amp;oe=5CC40195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48712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1D4F49-E9AF-4C7F-8509-EA27E44A59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8249283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DC6AE7-92C5-43A0-9E32-F9AF659FD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6F49805-00AE-4944-8A01-D5832FECE0D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55660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93461872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189591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8077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96682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32921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9647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66710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5202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85122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58943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19023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25353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195721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34960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494125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74834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9658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92713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32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- 2018-10-26 13:00:02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Faz sentido ter um Vitara com sistema multimídia de 10'' moderno com Wi Fi, conexão bluetooth, MP3, MP4, Porta USB, Tela Touch Screen e muito mais. #NumaBoa, vai de Vitara : http://bit.ly/2Nqcdef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https://scontent.xx.fbcdn.net/v/t15.5256-10/s720x720/40777974_562695094186616_1706960736623788032_n.jpg?_nc_cat=102&amp;_nc_ht=scontent.xx&amp;oh=6a1aeb11c575fe8ff997c01fe42e778a&amp;oe=5CC582B2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02930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2E00C4-3CAB-4EA4-AAB5-EA90E39C5A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7294703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57E305-4078-4047-9082-835E94B90B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- 10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AEF24B2-73D5-4BBA-8942-3121CA28E11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89335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8762186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275203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022778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6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47382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451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9218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6312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3800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90382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8285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87140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24836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982499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10514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58689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479111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6246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3911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- 2018-10-22 13:00:01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Com atuação em quatro sistemas do Vitara: motor, transmissão, direção e freios, o AllGrip garante mais segurança e conforto ao dirigir em qualquer terreno. Tudo isso aliado ao baixo consumo de combustível.
#NumaBoa, vai de Vitara: http://bit.ly/2IBsHze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https://scontent.xx.fbcdn.net/v/t15.5256-10/s720x720/40829998_955078548019551_9169285706969776128_n.jpg?_nc_cat=111&amp;_nc_ht=scontent.xx&amp;oh=fa390e9bdb0ff9baaaaa33de977237ec&amp;oe=5CCD318E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53971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CD6376-5468-4E76-99DB-5520921B73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102654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F65F5A-8E20-403A-AB5E-3515F4D775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- 11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BBC441-545A-4567-92F2-262D89FB933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599966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6237725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8141857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55036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62566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60095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0432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9483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911864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890673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2491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18958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855814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9175171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6858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766044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55497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21590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4311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18980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- 2018-10-19 13:00:00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Vitara 4 You vem com Hill Hold Control, sistema que segura o carro em partidas em rampas. 
Faz sentido ir de Vitara 4 You: http://bit.ly/2Nqcdef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https://scontent.xx.fbcdn.net/v/t15.5256-10/s720x720/41682148_341461953268110_6645278017184595968_n.jpg?_nc_cat=109&amp;_nc_ht=scontent.xx&amp;oh=fa88c8969b018de51640b56ba7b3f0bd&amp;oe=5C90E0DE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553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8FE111-C7C3-423C-B8CA-8589597056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412727198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375741-A1D0-453D-860F-A4AB44AD3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- 12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4756BEA-EB19-4A7A-AFDF-942F988D8C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712424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293541302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7044551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3221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1353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10645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614935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20257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82824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6648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6438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06255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144217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192197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675586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71410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508425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22226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307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6790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- 2018-10-17 17:44:01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#NumaBoa, vai de Suzuki. https://bit.ly/2yIVHka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https://scontent.xx.fbcdn.net/v/t15.13418-10/p720x720/42187866_464127990661369_7193268788492500992_n.jpg?_nc_cat=107&amp;_nc_ht=scontent.xx&amp;oh=b2cd46a54e67b5053ddd0ea69ccd8314&amp;oe=5D0031BA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72988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AD442F-1DD0-40F2-B474-F6527FC3A8A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7552220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105E19-56E0-4B20-8421-FBD465F6E6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- 13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7024B0A-A5AA-4DC3-91A3-395B1F0BFC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233446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6269434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9266743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36842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7426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9895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29021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75978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66698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498858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18283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04156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6177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91154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279855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2980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6698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69241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329965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61643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- 2018-10-15 13:30:01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Vitara 4 Sport vem com botão start/stop, um sistema que liga e desliga o motor automaticamente a cada parada. Maior inteligência e economia para você. 
#Numaboa, vai de Vitara: http://bit.ly/2IBsHze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https://scontent.xx.fbcdn.net/v/t15.5256-10/s720x720/40550746_804834663044347_3146676294419218432_n.jpg?_nc_cat=101&amp;_nc_ht=scontent.xx&amp;oh=890739b072c575731f85d54cf4561fc7&amp;oe=5CFB3CDA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416799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38A704-1097-4495-A189-2B1E9F17D61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9167482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3F43E1-4171-40F6-9B6C-68859329A1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- 14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9F31828-B06C-4140-B65C-A793A142A4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52045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286402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92336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276159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391251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617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94705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98830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64969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65099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508747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47797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4017806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480037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5972767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940166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495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63564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41871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50530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- 2018-10-12 12:00:02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voltar aos tempos de criança, você consegue encontrar o Jimny na imagem abaixo? 
Se encontrar, não diga onde está. Apenas marque um amigo e veja se ele consegue encontrar também. #DiaDasCriançasNumaBoa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https://scontent.xx.fbcdn.net/v/t1.0-9/p720x720/43139617_2334734356543750_5883006611605159936_o.png?_nc_cat=101&amp;_nc_ht=scontent.xx&amp;oh=228539e8f4ddb0bb7a9de88416af722e&amp;oe=5C9EA29B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0.1103 %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542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5C7808-C444-44B8-AD92-108CDF10C6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5654302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A3F68E-DF31-4DC8-99F2-4EEF4A1B25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- 15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9B8109-AF0A-43B5-8050-95F4EE3477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785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70598765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94263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3889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752551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3276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296091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798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2968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3204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09486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7952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308928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87838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759781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706372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35649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1752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224347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22551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- 2018-10-10 13:00:03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Vitara 4 You é o SUV dono de diversos prêmios de Melhor Compra e vem com um design e personalidade únicos, além de muita tecnologia e diversas possibilidades de personalização para você deixar ele a sua cara. #NumaBoa, vai de Vitara: http://bit.ly/2yixtwZ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https://scontent.xx.fbcdn.net/v/t15.5256-10/s720x720/40344733_1909984852640450_642166278689128448_n.jpg?_nc_cat=103&amp;_nc_ht=scontent.xx&amp;oh=48977a1a29d917d3c8bfe0c1b250c7fe&amp;oe=5CD4276E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27480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6E9AC0D-AB1F-44A4-B694-4014771242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3408819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05CC8-5EFA-4243-A841-0982DDAB0E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- 16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949C2C-9EC9-49BF-9C7D-608F9324409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4946387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40497761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77314179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555402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555927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25316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18306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87175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592948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96894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540397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35085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498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30192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40072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551739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40670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5109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4740687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1810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- 2018-10-08 13:30:00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Vitara 4 Sport vem com Rodas Aro 17” na cor preta polida que compõem o visual arrojado do Vitara. 
#NumaBoa, vai de Vitara: http://bit.ly/2IBsHze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https://scontent.xx.fbcdn.net/v/t15.5256-10/s720x720/38991124_312293079560924_4763743326883020800_n.jpg?_nc_cat=110&amp;_nc_ht=scontent.xx&amp;oh=39f134c69afa516b494b192ce5d7eccb&amp;oe=5C644D97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928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8FB8D-7CC1-4979-91D4-14A09CD6B1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4604750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8C92DD-600E-4EF2-B938-DBEE848A08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- 17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648DA1-D99A-4F53-B981-E86215A1DAD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562467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846375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82605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131951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10981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51243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483577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7406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3826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422366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45030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124901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45552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6455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1893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35522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77226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09641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93437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56090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- 2018-10-04 13:41:50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Vitara 4 Sport, performance que faz sentido pra você. 
Toda a modernidade e tecnologia de um SUV reunidos em um design único da Suzuki. 
Vídeo completo: http://bit.ly/2DYRrD3 
Descubra: http://bit.ly/2IBsHze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https://scontent.xx.fbcdn.net/v/t15.5256-10/s720x720/40494996_464048940754701_7098871961446514688_n.jpg?_nc_cat=104&amp;_nc_ht=scontent.xx&amp;oh=19eee26ca89b8806eb727ccd69d3c386&amp;oe=5CC6F9E5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398762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A254C2-49B7-457A-85F9-17C4FC4421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4428952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4DCDF7-0A6C-4820-BE38-F944E7575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- 18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99E0C2-69C3-4926-92FA-268799B3E90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43670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6433002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635994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436808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2997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39987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196317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88574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499361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440120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897042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15292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81589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8441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95211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80415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7001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50746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212043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09237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- 2018-09-06 17:50:14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Para seu caminho ficar ainda mais #numaboa, o S-Cross 4Style-S conta com sensores de luz e chuva. 🌧 🚘 💡
Descubra e se surpreenda! http://bit.ly/F83aNy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https://scontent.xx.fbcdn.net/v/t15.5256-10/p180x540/38946461_255367471783873_7878201731585146880_n.jpg?_nc_cat=103&amp;_nc_ht=scontent.xx&amp;oh=a51deca48968246b2a84d3b9fe7480f6&amp;oe=5CB2C0F4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1.0269 %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92948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DF71C9-D9E5-44AD-82F5-27AFC83C19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87827389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7755EE-DDCA-4E77-90D7-45247521A4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- 19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51D04E3-82BD-412E-8233-038106B477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476442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59175892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784640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62434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03301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686151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894227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009636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37461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495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8789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007624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3090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13855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720396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18615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276426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2657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989974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21320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- 2018-08-30 19:03:03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O Jimny é um 4x4 cheio de personalidade. Ele vem com multimídia com espelhamento de tela do celular, ajudando você a controlar os aplicativos do seu smartphone de um jeito muito fácil e tranquilo. #NumaBoa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https://scontent.xx.fbcdn.net/v/t15.5256-10/p180x540/38002489_232765384064413_805289497368461312_n.jpg?_nc_cat=101&amp;_nc_ht=scontent.xx&amp;oh=556855bc63e943674ebb0836463a2916&amp;oe=5CF31888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0.7926 %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332035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DF2530-8AC2-42B7-BC04-21C04715318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7759503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2FF6EF-6A4B-4598-81B6-6313ECC3E5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- 20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30FB26-A92E-4F7E-BFD1-CD5282CACB2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944698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95946071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34230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4778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930340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016179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34760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83772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27759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190389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8307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96128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613549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24674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802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0875905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18249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98586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6153289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87735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- 2018-08-12 13:00:01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Cair na estrada sozinho é legal, mas cair na estrada acompanhado é muito mais especial. 
Aproveite e curta o dia dos pais #numaboa!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https://scontent.xx.fbcdn.net/v/t15.13418-10/p720x720/38951831_518878411901042_1413069563511177216_n.jpg?_nc_cat=106&amp;_nc_ht=scontent.xx&amp;oh=a310bd6a10ed1212945cd74c98cd95a8&amp;oe=5C6A0089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6962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B2C835-875F-4F92-9BCC-C8BE57A107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5224145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51EFA1-5E14-4D80-AF77-FACAF1A565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- 21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0851B7-6CEF-4A6A-828D-7E7C3C922F2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1738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50819684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2145750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83621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802665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3332701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17162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219155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918243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70401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224849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98808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78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759230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044164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376997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58767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811186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057539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0911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- 2018-08-03 18:43:36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Chegou o Jimny Desert. Uma edição limitada e cheia de novidades. Esse é o 4x4 para quem sabe que a diversão importa. 
Saiba mais sobre essa novidade em:  http://bit.ly/2OEzvPc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https://scontent.xx.fbcdn.net/v/t15.13418-10/s720x720/36015669_266051307522934_1226302567047233536_n.jpg?_nc_cat=107&amp;_nc_ht=scontent.xx&amp;oh=58586fb5bd949c3f8508b8fa5460f309&amp;oe=5CB9E0EE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3.2329 %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786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99071C-C4A3-4417-9C95-62F2F31837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97663410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A3FCA9-9684-4235-85D6-ED242864F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- 22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463A18-1BB7-42B4-9482-53DBAB4D7DA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958146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76413427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649613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554788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793460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527404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59968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36041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37731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463423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034454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92752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0733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40023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04165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405579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15073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092077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47989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82704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- 2018-07-20 17:34:22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Suzukeiro reconhece Suzukeiro. No #DiadoAmigo, se encontrar um Suzuki na estrada, você já sabe o que fazer. ;) &lt;3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https://scontent.xx.fbcdn.net/v/t15.5256-10/p720x720/35988211_2213472785336575_3893617355401461760_n.jpg?_nc_cat=108&amp;_nc_ht=scontent.xx&amp;oh=0237a9339b7333efe300a1f54766152a&amp;oe=5CF85CB4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93850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A9AFFF-A7AC-4D51-995F-F32150BF65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2157443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3824DB-5826-495C-9471-2BEB7BD02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- 23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25B7A45-9192-45BF-B9E8-1EA98586F4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63541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0453046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85753930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72692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4786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34403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9983308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07116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884069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603221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6769762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299840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600053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057765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83976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93666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9188254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54207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0682279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13004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- 2018-07-13 21:19:53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Novo S-CROSS 4 STYLE S, perfeito para cair na estrada com a sua família. Não importa o tamanho dela, nem para onde vocês vão. http://bit.ly/2zCtZcp #NumaBoa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https://scontent.xx.fbcdn.net/v/t15.13418-10/s720x720/34781397_1376996535765419_1320277911772594176_n.jpg?_nc_cat=108&amp;_nc_ht=scontent.xx&amp;oh=f3cd568f6990382bc984320de4f94f0e&amp;oe=5CFF6368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1.3178 %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6764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428BAF-6866-46FC-8BE1-2B81AADC39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11500511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99850-7239-44A1-8B32-78EC700941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- 24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2A43DDB-DAC3-4A15-A73A-CC9FBF6EB5B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41181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9987177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0292267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78860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4182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46575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5831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82373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313111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9772999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76381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357556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820924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437255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8303471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23439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25218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7754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341808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9233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- 2018-06-28 13:00:01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Não importa a cor do seu caminho, existe um mundo melhor para todos. #DiadoOrgulhoLGBTI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https://scontent.xx.fbcdn.net/v/t1.0-9/p720x720/36199830_2174044822612705_1751614738506186752_o.png?_nc_cat=107&amp;_nc_ht=scontent.xx&amp;oh=2888e1d7d832969d2b1f5919811d7951&amp;oe=5CBFBFDB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15651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4.4599 %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119938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8B9B4B-A72B-48CB-8064-F9036E0CD68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38634979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E76526-5E13-4A03-AB54-8E1AC90436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SuzukiBR - 25 of 25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0DEA64E-136B-4380-84F6-FD6E9284F27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61252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820583878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390475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6813109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471008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546550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614386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50340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061706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627265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575975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736491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862912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3360960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6010837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202053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958363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1982990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8388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11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SuzukiBR - 2018-06-22 20:16:25 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Copa Suzuki de Vela 2018 está correndo de vento em popa! 
Foram duas etapas com muita emoção, técnica, diversão e adrenalina na capital nacional da vela, Ilhabela (SP). 
Para saber tudo sobre a próxima etapa e sobre a Copa Suzuki de Vela acesse: https://bit.ly/2KcGaRk
facebook.com/circuitoilhabela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https://scontent.xx.fbcdn.net/v/t1.0-9/q81/p720x720/35927131_2167362006614320_7959705693873766400_o.jpg?_nc_cat=108&amp;_nc_ht=scontent.xx&amp;oh=157d543a08a72c2555eb539e9b5ccb98&amp;oe=5C43CDB0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99957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C70373-BBE1-4EA8-ACEE-EAED7E4ADD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0236239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11</TotalTime>
  <Words>2558</Words>
  <Application>Microsoft Office PowerPoint</Application>
  <PresentationFormat>On-screen Show (4:3)</PresentationFormat>
  <Paragraphs>950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quintly_template</vt:lpstr>
      <vt:lpstr>Facebook Own Posts Table | SuzukiBR - 1 of 25</vt:lpstr>
      <vt:lpstr>Facebook Own Posts Table | SuzukiBR - 2 of 25</vt:lpstr>
      <vt:lpstr>Facebook Own Posts Table | SuzukiBR - 3 of 25</vt:lpstr>
      <vt:lpstr>Facebook Own Posts Table | SuzukiBR - 4 of 25</vt:lpstr>
      <vt:lpstr>Facebook Own Posts Table | SuzukiBR - 5 of 25</vt:lpstr>
      <vt:lpstr>Facebook Own Posts Table | SuzukiBR - 6 of 25</vt:lpstr>
      <vt:lpstr>Facebook Own Posts Table | SuzukiBR - 7 of 25</vt:lpstr>
      <vt:lpstr>Facebook Own Posts Table | SuzukiBR - 8 of 25</vt:lpstr>
      <vt:lpstr>Facebook Own Posts Table | SuzukiBR - 9 of 25</vt:lpstr>
      <vt:lpstr>Facebook Own Posts Table | SuzukiBR - 10 of 25</vt:lpstr>
      <vt:lpstr>Facebook Own Posts Table | SuzukiBR - 11 of 25</vt:lpstr>
      <vt:lpstr>Facebook Own Posts Table | SuzukiBR - 12 of 25</vt:lpstr>
      <vt:lpstr>Facebook Own Posts Table | SuzukiBR - 13 of 25</vt:lpstr>
      <vt:lpstr>Facebook Own Posts Table | SuzukiBR - 14 of 25</vt:lpstr>
      <vt:lpstr>Facebook Own Posts Table | SuzukiBR - 15 of 25</vt:lpstr>
      <vt:lpstr>Facebook Own Posts Table | SuzukiBR - 16 of 25</vt:lpstr>
      <vt:lpstr>Facebook Own Posts Table | SuzukiBR - 17 of 25</vt:lpstr>
      <vt:lpstr>Facebook Own Posts Table | SuzukiBR - 18 of 25</vt:lpstr>
      <vt:lpstr>Facebook Own Posts Table | SuzukiBR - 19 of 25</vt:lpstr>
      <vt:lpstr>Facebook Own Posts Table | SuzukiBR - 20 of 25</vt:lpstr>
      <vt:lpstr>Facebook Own Posts Table | SuzukiBR - 21 of 25</vt:lpstr>
      <vt:lpstr>Facebook Own Posts Table | SuzukiBR - 22 of 25</vt:lpstr>
      <vt:lpstr>Facebook Own Posts Table | SuzukiBR - 23 of 25</vt:lpstr>
      <vt:lpstr>Facebook Own Posts Table | SuzukiBR - 24 of 25</vt:lpstr>
      <vt:lpstr>Facebook Own Posts Table | SuzukiBR - 25 of 25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Frederik Peiniger</dc:creator>
  <cp:lastModifiedBy>Frederik Peiniger</cp:lastModifiedBy>
  <cp:revision>2</cp:revision>
  <dcterms:created xsi:type="dcterms:W3CDTF">2019-01-30T19:32:41Z</dcterms:created>
  <dcterms:modified xsi:type="dcterms:W3CDTF">2019-01-30T19:44:11Z</dcterms:modified>
</cp:coreProperties>
</file>