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B3017-2095-4B7D-8D94-4B4C5CEE6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risqueoficial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E27A7-2E89-4DBC-B55B-291A5404D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540679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411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3453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7503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1613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6529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4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- 2018-10-27 13:08:49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tal cuidar das unhas com Risqué Technology? A donnamaricota utiliza em sua rotina de cuidados nosso Sérum Reparador para deixar as cutículas e as unhas mais hidratadas. #RisquéDaSemana também é cuidado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1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- 2018-10-26 13:44:37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tal aproveitar o fim de semana #DeSaltoNoAlfasto e com muito brilho? A esmaltandocores arrasou na combinação! Use a #RisquéDaSemana e mostre a sua combinação favorita com o esmalte #AsMilPurpurinas.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1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- 2018-10-24 14:53:18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colorido voltou com tudo! Então, para o #RisquéDaSemana, que tal ousar e apostar nessa nova tendência? Selecionamos as cores ideias para você combinar com o seu look! Marque sua foto com a hashtag e apareça por aqui!💅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98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- 2018-10-22 17:21:48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Quer uma dica da cazinhadabeleza para passar a semana de bem com a vida e com as unhas incríveis? Então anota: com muito #Astral! #RisquéDaSemana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63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- 2018-10-19 13:08:19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Esmaltes escuros são atemporais e funcionam com qualquer combinação para o dia a dia. Para o #RisquéDaSemana, a kellybelezaemcasa optou pelo roxo misterioso do #Carmem e ficou incrível!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67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- 2018-10-18 17:23:53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sentiu vontade de mudar? Então, se inspire em formatos diferentes para modelar a sua unha antes de pintar com o seu Risqué favorito.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1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ACB52-51B8-4E56-B530-9822FC9CC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4107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D7D8-E94B-45DA-BB64-272F37A48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risqueoficial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AE1CB6-A5B8-45AA-9800-14A9E8556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293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38373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20333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35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8445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762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73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- 2018-10-16 20:58:53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Já conhece o Sérum Reparador Risqué Technology? Ideal para ser utilizado diariamente, restaura as unhas em até 46% após a primeira aplicação, além de deixar as cutículas mais hidratadas. E o melhor: sua fórmula é hipoalergênica. 💅💜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1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- 2018-10-15 17:02:44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entrar no clima da primavera, a carolinamenz94 escolheu o rosa vibrante de um esmalte que tem tudo a ver com a estação. Conte pra gente qual o seu #RisquéDaSemana. 💅💐#LéoMandouFlores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5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- 2018-10-12 12:17:13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tal aproveitar esta data para liberar a criança que existe em você? Afinal, ser criança é viver #AVidaEmCores e construir memórias incríveis!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4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- 2018-10-11 12:07:04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Quantas vezes você já falou pra manicure: "Hoje eu vou de #Gabriela!". Esse vermelho nunca sai de moda mesmo, e, prova disso, é a escolha da miranda.maryna para o #RisquéDaSemana. Arrasou na esmaltação, carolinnevitti!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8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- 2018-10-10 18:47:03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roupa, nos acessórios, no sapato e… no esmalte! A nova tendência é abusar da delicadeza e suavidade da cor lavanda. Então, que tal usar o esmalte #Poodle para o #RisquéDaSemana? Use a hashtag e apareça por aqui.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352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870C2-2FD3-41EE-87E5-B9510F463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3006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C812A-0DAA-4544-BE3F-B6CCE0FBD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risqueoficial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5E3D9-3D90-418A-9AB2-0E9B614A5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1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637297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3212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9940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594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490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3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- 2018-10-08 22:10:00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temos um ritual na hora de fazer as unhas, não é? E a Linha Risqué Technology te acompanha em cada etapa para deixar suas unhas mais saudáveis e tratadas. #RisquéTechnology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17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- 2018-10-06 12:07:10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unhas degradês ganharam o coração das viciadas em esmaltes, e a jakebadulake não pensou duas vezes na hora de seguir a tendência no #RisquéDaSemana! Conte pra gente nos comentários qual a sua combinação degradê favorita. #EscuroEscuroMeu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risqueoficial - 2018-10-04 17:16:35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 data mais fofinha que essa? Para comemorar, que tal deixar suas unhas incríveis com o esmalte #Husky e ir brincar com o seu melhor amigo? 🐶 #DiaDoCachorro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67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6B314-AF64-43B4-ABED-9DCE86DD0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983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177</Words>
  <Application>Microsoft Office PowerPoint</Application>
  <PresentationFormat>On-screen Show (4:3)</PresentationFormat>
  <Paragraphs>91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Posts Table | risqueoficial - 1 of 3</vt:lpstr>
      <vt:lpstr>Instagram Posts Table | risqueoficial - 2 of 3</vt:lpstr>
      <vt:lpstr>Instagram Posts Table | risqueoficial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risqueoficial - 1 of 3</dc:title>
  <dc:creator>Administrator</dc:creator>
  <cp:lastModifiedBy>Administrator</cp:lastModifiedBy>
  <cp:revision>1</cp:revision>
  <dcterms:created xsi:type="dcterms:W3CDTF">2018-11-13T20:11:10Z</dcterms:created>
  <dcterms:modified xsi:type="dcterms:W3CDTF">2018-11-13T20:11:40Z</dcterms:modified>
</cp:coreProperties>
</file>