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Sheet1!$A$2:$A$783</c:f>
              <c:strCache>
                <c:ptCount val="782"/>
                <c:pt idx="0">
                  <c:v>13/06/2016</c:v>
                </c:pt>
                <c:pt idx="1">
                  <c:v>14/06/2016</c:v>
                </c:pt>
                <c:pt idx="2">
                  <c:v>15/06/2016</c:v>
                </c:pt>
                <c:pt idx="3">
                  <c:v>16/06/2016</c:v>
                </c:pt>
                <c:pt idx="4">
                  <c:v>17/06/2016</c:v>
                </c:pt>
                <c:pt idx="5">
                  <c:v>18/06/2016</c:v>
                </c:pt>
                <c:pt idx="6">
                  <c:v>19/06/2016</c:v>
                </c:pt>
                <c:pt idx="7">
                  <c:v>20/06/2016</c:v>
                </c:pt>
                <c:pt idx="8">
                  <c:v>21/06/2016</c:v>
                </c:pt>
                <c:pt idx="9">
                  <c:v>22/06/2016</c:v>
                </c:pt>
                <c:pt idx="10">
                  <c:v>23/06/2016</c:v>
                </c:pt>
                <c:pt idx="11">
                  <c:v>24/06/2016</c:v>
                </c:pt>
                <c:pt idx="12">
                  <c:v>25/06/2016</c:v>
                </c:pt>
                <c:pt idx="13">
                  <c:v>26/06/2016</c:v>
                </c:pt>
                <c:pt idx="14">
                  <c:v>27/06/2016</c:v>
                </c:pt>
                <c:pt idx="15">
                  <c:v>28/06/2016</c:v>
                </c:pt>
                <c:pt idx="16">
                  <c:v>29/06/2016</c:v>
                </c:pt>
                <c:pt idx="17">
                  <c:v>30/06/2016</c:v>
                </c:pt>
                <c:pt idx="18">
                  <c:v>1/7/2016</c:v>
                </c:pt>
                <c:pt idx="19">
                  <c:v>2/7/2016</c:v>
                </c:pt>
                <c:pt idx="20">
                  <c:v>3/7/2016</c:v>
                </c:pt>
                <c:pt idx="21">
                  <c:v>4/7/2016</c:v>
                </c:pt>
                <c:pt idx="22">
                  <c:v>5/7/2016</c:v>
                </c:pt>
                <c:pt idx="23">
                  <c:v>6/7/2016</c:v>
                </c:pt>
                <c:pt idx="24">
                  <c:v>7/7/2016</c:v>
                </c:pt>
                <c:pt idx="25">
                  <c:v>8/7/2016</c:v>
                </c:pt>
                <c:pt idx="26">
                  <c:v>9/7/2016</c:v>
                </c:pt>
                <c:pt idx="27">
                  <c:v>10/7/2016</c:v>
                </c:pt>
                <c:pt idx="28">
                  <c:v>11/7/2016</c:v>
                </c:pt>
                <c:pt idx="29">
                  <c:v>12/7/2016</c:v>
                </c:pt>
                <c:pt idx="30">
                  <c:v>13/07/2016</c:v>
                </c:pt>
                <c:pt idx="31">
                  <c:v>14/07/2016</c:v>
                </c:pt>
                <c:pt idx="32">
                  <c:v>15/07/2016</c:v>
                </c:pt>
                <c:pt idx="33">
                  <c:v>16/07/2016</c:v>
                </c:pt>
                <c:pt idx="34">
                  <c:v>17/07/2016</c:v>
                </c:pt>
                <c:pt idx="35">
                  <c:v>18/07/2016</c:v>
                </c:pt>
                <c:pt idx="36">
                  <c:v>19/07/2016</c:v>
                </c:pt>
                <c:pt idx="37">
                  <c:v>20/07/2016</c:v>
                </c:pt>
                <c:pt idx="38">
                  <c:v>21/07/2016</c:v>
                </c:pt>
                <c:pt idx="39">
                  <c:v>22/07/2016</c:v>
                </c:pt>
                <c:pt idx="40">
                  <c:v>23/07/2016</c:v>
                </c:pt>
                <c:pt idx="41">
                  <c:v>24/07/2016</c:v>
                </c:pt>
                <c:pt idx="42">
                  <c:v>25/07/2016</c:v>
                </c:pt>
                <c:pt idx="43">
                  <c:v>26/07/2016</c:v>
                </c:pt>
                <c:pt idx="44">
                  <c:v>27/07/2016</c:v>
                </c:pt>
                <c:pt idx="45">
                  <c:v>28/07/2016</c:v>
                </c:pt>
                <c:pt idx="46">
                  <c:v>29/07/2016</c:v>
                </c:pt>
                <c:pt idx="47">
                  <c:v>30/07/2016</c:v>
                </c:pt>
                <c:pt idx="48">
                  <c:v>31/07/2016</c:v>
                </c:pt>
                <c:pt idx="49">
                  <c:v>1/8/2016</c:v>
                </c:pt>
                <c:pt idx="50">
                  <c:v>2/8/2016</c:v>
                </c:pt>
                <c:pt idx="51">
                  <c:v>3/8/2016</c:v>
                </c:pt>
                <c:pt idx="52">
                  <c:v>4/8/2016</c:v>
                </c:pt>
                <c:pt idx="53">
                  <c:v>5/8/2016</c:v>
                </c:pt>
                <c:pt idx="54">
                  <c:v>6/8/2016</c:v>
                </c:pt>
                <c:pt idx="55">
                  <c:v>7/8/2016</c:v>
                </c:pt>
                <c:pt idx="56">
                  <c:v>8/8/2016</c:v>
                </c:pt>
                <c:pt idx="57">
                  <c:v>9/8/2016</c:v>
                </c:pt>
                <c:pt idx="58">
                  <c:v>10/8/2016</c:v>
                </c:pt>
                <c:pt idx="59">
                  <c:v>11/8/2016</c:v>
                </c:pt>
                <c:pt idx="60">
                  <c:v>12/8/2016</c:v>
                </c:pt>
                <c:pt idx="61">
                  <c:v>13/08/2016</c:v>
                </c:pt>
                <c:pt idx="62">
                  <c:v>14/08/2016</c:v>
                </c:pt>
                <c:pt idx="63">
                  <c:v>15/08/2016</c:v>
                </c:pt>
                <c:pt idx="64">
                  <c:v>16/08/2016</c:v>
                </c:pt>
                <c:pt idx="65">
                  <c:v>17/08/2016</c:v>
                </c:pt>
                <c:pt idx="66">
                  <c:v>18/08/2016</c:v>
                </c:pt>
                <c:pt idx="67">
                  <c:v>19/08/2016</c:v>
                </c:pt>
                <c:pt idx="68">
                  <c:v>20/08/2016</c:v>
                </c:pt>
                <c:pt idx="69">
                  <c:v>21/08/2016</c:v>
                </c:pt>
                <c:pt idx="70">
                  <c:v>22/08/2016</c:v>
                </c:pt>
                <c:pt idx="71">
                  <c:v>23/08/2016</c:v>
                </c:pt>
                <c:pt idx="72">
                  <c:v>24/08/2016</c:v>
                </c:pt>
                <c:pt idx="73">
                  <c:v>25/08/2016</c:v>
                </c:pt>
                <c:pt idx="74">
                  <c:v>26/08/2016</c:v>
                </c:pt>
                <c:pt idx="75">
                  <c:v>27/08/2016</c:v>
                </c:pt>
                <c:pt idx="76">
                  <c:v>28/08/2016</c:v>
                </c:pt>
                <c:pt idx="77">
                  <c:v>29/08/2016</c:v>
                </c:pt>
                <c:pt idx="78">
                  <c:v>30/08/2016</c:v>
                </c:pt>
                <c:pt idx="79">
                  <c:v>31/08/2016</c:v>
                </c:pt>
                <c:pt idx="80">
                  <c:v>1/9/2016</c:v>
                </c:pt>
                <c:pt idx="81">
                  <c:v>2/9/2016</c:v>
                </c:pt>
                <c:pt idx="82">
                  <c:v>3/9/2016</c:v>
                </c:pt>
                <c:pt idx="83">
                  <c:v>4/9/2016</c:v>
                </c:pt>
                <c:pt idx="84">
                  <c:v>5/9/2016</c:v>
                </c:pt>
                <c:pt idx="85">
                  <c:v>6/9/2016</c:v>
                </c:pt>
                <c:pt idx="86">
                  <c:v>7/9/2016</c:v>
                </c:pt>
                <c:pt idx="87">
                  <c:v>8/9/2016</c:v>
                </c:pt>
                <c:pt idx="88">
                  <c:v>9/9/2016</c:v>
                </c:pt>
                <c:pt idx="89">
                  <c:v>10/9/2016</c:v>
                </c:pt>
                <c:pt idx="90">
                  <c:v>11/9/2016</c:v>
                </c:pt>
                <c:pt idx="91">
                  <c:v>12/9/2016</c:v>
                </c:pt>
                <c:pt idx="92">
                  <c:v>13/09/2016</c:v>
                </c:pt>
                <c:pt idx="93">
                  <c:v>14/09/2016</c:v>
                </c:pt>
                <c:pt idx="94">
                  <c:v>15/09/2016</c:v>
                </c:pt>
                <c:pt idx="95">
                  <c:v>16/09/2016</c:v>
                </c:pt>
                <c:pt idx="96">
                  <c:v>17/09/2016</c:v>
                </c:pt>
                <c:pt idx="97">
                  <c:v>18/09/2016</c:v>
                </c:pt>
                <c:pt idx="98">
                  <c:v>19/09/2016</c:v>
                </c:pt>
                <c:pt idx="99">
                  <c:v>20/09/2016</c:v>
                </c:pt>
                <c:pt idx="100">
                  <c:v>21/09/2016</c:v>
                </c:pt>
                <c:pt idx="101">
                  <c:v>22/09/2016</c:v>
                </c:pt>
                <c:pt idx="102">
                  <c:v>23/09/2016</c:v>
                </c:pt>
                <c:pt idx="103">
                  <c:v>24/09/2016</c:v>
                </c:pt>
                <c:pt idx="104">
                  <c:v>25/09/2016</c:v>
                </c:pt>
                <c:pt idx="105">
                  <c:v>26/09/2016</c:v>
                </c:pt>
                <c:pt idx="106">
                  <c:v>27/09/2016</c:v>
                </c:pt>
                <c:pt idx="107">
                  <c:v>28/09/2016</c:v>
                </c:pt>
                <c:pt idx="108">
                  <c:v>29/09/2016</c:v>
                </c:pt>
                <c:pt idx="109">
                  <c:v>30/09/2016</c:v>
                </c:pt>
                <c:pt idx="110">
                  <c:v>1/10/2016</c:v>
                </c:pt>
                <c:pt idx="111">
                  <c:v>2/10/2016</c:v>
                </c:pt>
                <c:pt idx="112">
                  <c:v>3/10/2016</c:v>
                </c:pt>
                <c:pt idx="113">
                  <c:v>4/10/2016</c:v>
                </c:pt>
                <c:pt idx="114">
                  <c:v>5/10/2016</c:v>
                </c:pt>
                <c:pt idx="115">
                  <c:v>6/10/2016</c:v>
                </c:pt>
                <c:pt idx="116">
                  <c:v>7/10/2016</c:v>
                </c:pt>
                <c:pt idx="117">
                  <c:v>8/10/2016</c:v>
                </c:pt>
                <c:pt idx="118">
                  <c:v>9/10/2016</c:v>
                </c:pt>
                <c:pt idx="119">
                  <c:v>10/10/2016</c:v>
                </c:pt>
                <c:pt idx="120">
                  <c:v>11/10/2016</c:v>
                </c:pt>
                <c:pt idx="121">
                  <c:v>12/10/2016</c:v>
                </c:pt>
                <c:pt idx="122">
                  <c:v>13/10/2016</c:v>
                </c:pt>
                <c:pt idx="123">
                  <c:v>14/10/2016</c:v>
                </c:pt>
                <c:pt idx="124">
                  <c:v>15/10/2016</c:v>
                </c:pt>
                <c:pt idx="125">
                  <c:v>16/10/2016</c:v>
                </c:pt>
                <c:pt idx="126">
                  <c:v>17/10/2016</c:v>
                </c:pt>
                <c:pt idx="127">
                  <c:v>18/10/2016</c:v>
                </c:pt>
                <c:pt idx="128">
                  <c:v>19/10/2016</c:v>
                </c:pt>
                <c:pt idx="129">
                  <c:v>20/10/2016</c:v>
                </c:pt>
                <c:pt idx="130">
                  <c:v>21/10/2016</c:v>
                </c:pt>
                <c:pt idx="131">
                  <c:v>22/10/2016</c:v>
                </c:pt>
                <c:pt idx="132">
                  <c:v>23/10/2016</c:v>
                </c:pt>
                <c:pt idx="133">
                  <c:v>24/10/2016</c:v>
                </c:pt>
                <c:pt idx="134">
                  <c:v>25/10/2016</c:v>
                </c:pt>
                <c:pt idx="135">
                  <c:v>26/10/2016</c:v>
                </c:pt>
                <c:pt idx="136">
                  <c:v>27/10/2016</c:v>
                </c:pt>
                <c:pt idx="137">
                  <c:v>28/10/2016</c:v>
                </c:pt>
                <c:pt idx="138">
                  <c:v>29/10/2016</c:v>
                </c:pt>
                <c:pt idx="139">
                  <c:v>30/10/2016</c:v>
                </c:pt>
                <c:pt idx="140">
                  <c:v>31/10/2016</c:v>
                </c:pt>
                <c:pt idx="141">
                  <c:v>1/11/2016</c:v>
                </c:pt>
                <c:pt idx="142">
                  <c:v>2/11/2016</c:v>
                </c:pt>
                <c:pt idx="143">
                  <c:v>3/11/2016</c:v>
                </c:pt>
                <c:pt idx="144">
                  <c:v>4/11/2016</c:v>
                </c:pt>
                <c:pt idx="145">
                  <c:v>5/11/2016</c:v>
                </c:pt>
                <c:pt idx="146">
                  <c:v>6/11/2016</c:v>
                </c:pt>
                <c:pt idx="147">
                  <c:v>7/11/2016</c:v>
                </c:pt>
                <c:pt idx="148">
                  <c:v>8/11/2016</c:v>
                </c:pt>
                <c:pt idx="149">
                  <c:v>9/11/2016</c:v>
                </c:pt>
                <c:pt idx="150">
                  <c:v>10/11/2016</c:v>
                </c:pt>
                <c:pt idx="151">
                  <c:v>11/11/2016</c:v>
                </c:pt>
                <c:pt idx="152">
                  <c:v>12/11/2016</c:v>
                </c:pt>
                <c:pt idx="153">
                  <c:v>13/11/2016</c:v>
                </c:pt>
                <c:pt idx="154">
                  <c:v>14/11/2016</c:v>
                </c:pt>
                <c:pt idx="155">
                  <c:v>15/11/2016</c:v>
                </c:pt>
                <c:pt idx="156">
                  <c:v>16/11/2016</c:v>
                </c:pt>
                <c:pt idx="157">
                  <c:v>17/11/2016</c:v>
                </c:pt>
                <c:pt idx="158">
                  <c:v>18/11/2016</c:v>
                </c:pt>
                <c:pt idx="159">
                  <c:v>19/11/2016</c:v>
                </c:pt>
                <c:pt idx="160">
                  <c:v>20/11/2016</c:v>
                </c:pt>
                <c:pt idx="161">
                  <c:v>21/11/2016</c:v>
                </c:pt>
                <c:pt idx="162">
                  <c:v>22/11/2016</c:v>
                </c:pt>
                <c:pt idx="163">
                  <c:v>23/11/2016</c:v>
                </c:pt>
                <c:pt idx="164">
                  <c:v>24/11/2016</c:v>
                </c:pt>
                <c:pt idx="165">
                  <c:v>25/11/2016</c:v>
                </c:pt>
                <c:pt idx="166">
                  <c:v>26/11/2016</c:v>
                </c:pt>
                <c:pt idx="167">
                  <c:v>27/11/2016</c:v>
                </c:pt>
                <c:pt idx="168">
                  <c:v>28/11/2016</c:v>
                </c:pt>
                <c:pt idx="169">
                  <c:v>29/11/2016</c:v>
                </c:pt>
                <c:pt idx="170">
                  <c:v>30/11/2016</c:v>
                </c:pt>
                <c:pt idx="171">
                  <c:v>1/12/2016</c:v>
                </c:pt>
                <c:pt idx="172">
                  <c:v>2/12/2016</c:v>
                </c:pt>
                <c:pt idx="173">
                  <c:v>3/12/2016</c:v>
                </c:pt>
                <c:pt idx="174">
                  <c:v>4/12/2016</c:v>
                </c:pt>
                <c:pt idx="175">
                  <c:v>5/12/2016</c:v>
                </c:pt>
                <c:pt idx="176">
                  <c:v>6/12/2016</c:v>
                </c:pt>
                <c:pt idx="177">
                  <c:v>7/12/2016</c:v>
                </c:pt>
                <c:pt idx="178">
                  <c:v>8/12/2016</c:v>
                </c:pt>
                <c:pt idx="179">
                  <c:v>9/12/2016</c:v>
                </c:pt>
                <c:pt idx="180">
                  <c:v>10/12/2016</c:v>
                </c:pt>
                <c:pt idx="181">
                  <c:v>11/12/2016</c:v>
                </c:pt>
                <c:pt idx="182">
                  <c:v>12/12/2016</c:v>
                </c:pt>
                <c:pt idx="183">
                  <c:v>13/12/2016</c:v>
                </c:pt>
                <c:pt idx="184">
                  <c:v>14/12/2016</c:v>
                </c:pt>
                <c:pt idx="185">
                  <c:v>15/12/2016</c:v>
                </c:pt>
                <c:pt idx="186">
                  <c:v>16/12/2016</c:v>
                </c:pt>
                <c:pt idx="187">
                  <c:v>17/12/2016</c:v>
                </c:pt>
                <c:pt idx="188">
                  <c:v>18/12/2016</c:v>
                </c:pt>
                <c:pt idx="189">
                  <c:v>19/12/2016</c:v>
                </c:pt>
                <c:pt idx="190">
                  <c:v>20/12/2016</c:v>
                </c:pt>
                <c:pt idx="191">
                  <c:v>21/12/2016</c:v>
                </c:pt>
                <c:pt idx="192">
                  <c:v>22/12/2016</c:v>
                </c:pt>
                <c:pt idx="193">
                  <c:v>23/12/2016</c:v>
                </c:pt>
                <c:pt idx="194">
                  <c:v>24/12/2016</c:v>
                </c:pt>
                <c:pt idx="195">
                  <c:v>25/12/2016</c:v>
                </c:pt>
                <c:pt idx="196">
                  <c:v>26/12/2016</c:v>
                </c:pt>
                <c:pt idx="197">
                  <c:v>27/12/2016</c:v>
                </c:pt>
                <c:pt idx="198">
                  <c:v>28/12/2016</c:v>
                </c:pt>
                <c:pt idx="199">
                  <c:v>29/12/2016</c:v>
                </c:pt>
                <c:pt idx="200">
                  <c:v>30/12/2016</c:v>
                </c:pt>
                <c:pt idx="201">
                  <c:v>31/12/2016</c:v>
                </c:pt>
                <c:pt idx="202">
                  <c:v>1/1/2017</c:v>
                </c:pt>
                <c:pt idx="203">
                  <c:v>2/1/2017</c:v>
                </c:pt>
                <c:pt idx="204">
                  <c:v>3/1/2017</c:v>
                </c:pt>
                <c:pt idx="205">
                  <c:v>4/1/2017</c:v>
                </c:pt>
                <c:pt idx="206">
                  <c:v>5/1/2017</c:v>
                </c:pt>
                <c:pt idx="207">
                  <c:v>6/1/2017</c:v>
                </c:pt>
                <c:pt idx="208">
                  <c:v>7/1/2017</c:v>
                </c:pt>
                <c:pt idx="209">
                  <c:v>8/1/2017</c:v>
                </c:pt>
                <c:pt idx="210">
                  <c:v>9/1/2017</c:v>
                </c:pt>
                <c:pt idx="211">
                  <c:v>10/1/2017</c:v>
                </c:pt>
                <c:pt idx="212">
                  <c:v>11/1/2017</c:v>
                </c:pt>
                <c:pt idx="213">
                  <c:v>12/1/2017</c:v>
                </c:pt>
                <c:pt idx="214">
                  <c:v>13/01/2017</c:v>
                </c:pt>
                <c:pt idx="215">
                  <c:v>14/01/2017</c:v>
                </c:pt>
                <c:pt idx="216">
                  <c:v>15/01/2017</c:v>
                </c:pt>
                <c:pt idx="217">
                  <c:v>16/01/2017</c:v>
                </c:pt>
                <c:pt idx="218">
                  <c:v>17/01/2017</c:v>
                </c:pt>
                <c:pt idx="219">
                  <c:v>18/01/2017</c:v>
                </c:pt>
                <c:pt idx="220">
                  <c:v>19/01/2017</c:v>
                </c:pt>
                <c:pt idx="221">
                  <c:v>20/01/2017</c:v>
                </c:pt>
                <c:pt idx="222">
                  <c:v>21/01/2017</c:v>
                </c:pt>
                <c:pt idx="223">
                  <c:v>22/01/2017</c:v>
                </c:pt>
                <c:pt idx="224">
                  <c:v>23/01/2017</c:v>
                </c:pt>
                <c:pt idx="225">
                  <c:v>24/01/2017</c:v>
                </c:pt>
                <c:pt idx="226">
                  <c:v>25/01/2017</c:v>
                </c:pt>
                <c:pt idx="227">
                  <c:v>26/01/2017</c:v>
                </c:pt>
                <c:pt idx="228">
                  <c:v>27/01/2017</c:v>
                </c:pt>
                <c:pt idx="229">
                  <c:v>28/01/2017</c:v>
                </c:pt>
                <c:pt idx="230">
                  <c:v>29/01/2017</c:v>
                </c:pt>
                <c:pt idx="231">
                  <c:v>30/01/2017</c:v>
                </c:pt>
                <c:pt idx="232">
                  <c:v>31/01/2017</c:v>
                </c:pt>
                <c:pt idx="233">
                  <c:v>1/2/2017</c:v>
                </c:pt>
                <c:pt idx="234">
                  <c:v>2/2/2017</c:v>
                </c:pt>
                <c:pt idx="235">
                  <c:v>3/2/2017</c:v>
                </c:pt>
                <c:pt idx="236">
                  <c:v>4/2/2017</c:v>
                </c:pt>
                <c:pt idx="237">
                  <c:v>5/2/2017</c:v>
                </c:pt>
                <c:pt idx="238">
                  <c:v>6/2/2017</c:v>
                </c:pt>
                <c:pt idx="239">
                  <c:v>7/2/2017</c:v>
                </c:pt>
                <c:pt idx="240">
                  <c:v>8/2/2017</c:v>
                </c:pt>
                <c:pt idx="241">
                  <c:v>9/2/2017</c:v>
                </c:pt>
                <c:pt idx="242">
                  <c:v>10/2/2017</c:v>
                </c:pt>
                <c:pt idx="243">
                  <c:v>11/2/2017</c:v>
                </c:pt>
                <c:pt idx="244">
                  <c:v>12/2/2017</c:v>
                </c:pt>
                <c:pt idx="245">
                  <c:v>13/02/2017</c:v>
                </c:pt>
                <c:pt idx="246">
                  <c:v>14/02/2017</c:v>
                </c:pt>
                <c:pt idx="247">
                  <c:v>15/02/2017</c:v>
                </c:pt>
                <c:pt idx="248">
                  <c:v>16/02/2017</c:v>
                </c:pt>
                <c:pt idx="249">
                  <c:v>17/02/2017</c:v>
                </c:pt>
                <c:pt idx="250">
                  <c:v>18/02/2017</c:v>
                </c:pt>
                <c:pt idx="251">
                  <c:v>19/02/2017</c:v>
                </c:pt>
                <c:pt idx="252">
                  <c:v>20/02/2017</c:v>
                </c:pt>
                <c:pt idx="253">
                  <c:v>21/02/2017</c:v>
                </c:pt>
                <c:pt idx="254">
                  <c:v>22/02/2017</c:v>
                </c:pt>
                <c:pt idx="255">
                  <c:v>23/02/2017</c:v>
                </c:pt>
                <c:pt idx="256">
                  <c:v>24/02/2017</c:v>
                </c:pt>
                <c:pt idx="257">
                  <c:v>25/02/2017</c:v>
                </c:pt>
                <c:pt idx="258">
                  <c:v>26/02/2017</c:v>
                </c:pt>
                <c:pt idx="259">
                  <c:v>27/02/2017</c:v>
                </c:pt>
                <c:pt idx="260">
                  <c:v>28/02/2017</c:v>
                </c:pt>
                <c:pt idx="261">
                  <c:v>1/3/2017</c:v>
                </c:pt>
                <c:pt idx="262">
                  <c:v>2/3/2017</c:v>
                </c:pt>
                <c:pt idx="263">
                  <c:v>3/3/2017</c:v>
                </c:pt>
                <c:pt idx="264">
                  <c:v>4/3/2017</c:v>
                </c:pt>
                <c:pt idx="265">
                  <c:v>5/3/2017</c:v>
                </c:pt>
                <c:pt idx="266">
                  <c:v>6/3/2017</c:v>
                </c:pt>
                <c:pt idx="267">
                  <c:v>7/3/2017</c:v>
                </c:pt>
                <c:pt idx="268">
                  <c:v>8/3/2017</c:v>
                </c:pt>
                <c:pt idx="269">
                  <c:v>9/3/2017</c:v>
                </c:pt>
                <c:pt idx="270">
                  <c:v>10/3/2017</c:v>
                </c:pt>
                <c:pt idx="271">
                  <c:v>11/3/2017</c:v>
                </c:pt>
                <c:pt idx="272">
                  <c:v>12/3/2017</c:v>
                </c:pt>
                <c:pt idx="273">
                  <c:v>13/03/2017</c:v>
                </c:pt>
                <c:pt idx="274">
                  <c:v>14/03/2017</c:v>
                </c:pt>
                <c:pt idx="275">
                  <c:v>15/03/2017</c:v>
                </c:pt>
                <c:pt idx="276">
                  <c:v>16/03/2017</c:v>
                </c:pt>
                <c:pt idx="277">
                  <c:v>17/03/2017</c:v>
                </c:pt>
                <c:pt idx="278">
                  <c:v>18/03/2017</c:v>
                </c:pt>
                <c:pt idx="279">
                  <c:v>19/03/2017</c:v>
                </c:pt>
                <c:pt idx="280">
                  <c:v>20/03/2017</c:v>
                </c:pt>
                <c:pt idx="281">
                  <c:v>21/03/2017</c:v>
                </c:pt>
                <c:pt idx="282">
                  <c:v>22/03/2017</c:v>
                </c:pt>
                <c:pt idx="283">
                  <c:v>23/03/2017</c:v>
                </c:pt>
                <c:pt idx="284">
                  <c:v>24/03/2017</c:v>
                </c:pt>
                <c:pt idx="285">
                  <c:v>25/03/2017</c:v>
                </c:pt>
                <c:pt idx="286">
                  <c:v>26/03/2017</c:v>
                </c:pt>
                <c:pt idx="287">
                  <c:v>27/03/2017</c:v>
                </c:pt>
                <c:pt idx="288">
                  <c:v>28/03/2017</c:v>
                </c:pt>
                <c:pt idx="289">
                  <c:v>29/03/2017</c:v>
                </c:pt>
                <c:pt idx="290">
                  <c:v>30/03/2017</c:v>
                </c:pt>
                <c:pt idx="291">
                  <c:v>31/03/2017</c:v>
                </c:pt>
                <c:pt idx="292">
                  <c:v>1/4/2017</c:v>
                </c:pt>
                <c:pt idx="293">
                  <c:v>2/4/2017</c:v>
                </c:pt>
                <c:pt idx="294">
                  <c:v>3/4/2017</c:v>
                </c:pt>
                <c:pt idx="295">
                  <c:v>4/4/2017</c:v>
                </c:pt>
                <c:pt idx="296">
                  <c:v>5/4/2017</c:v>
                </c:pt>
                <c:pt idx="297">
                  <c:v>6/4/2017</c:v>
                </c:pt>
                <c:pt idx="298">
                  <c:v>7/4/2017</c:v>
                </c:pt>
                <c:pt idx="299">
                  <c:v>8/4/2017</c:v>
                </c:pt>
                <c:pt idx="300">
                  <c:v>9/4/2017</c:v>
                </c:pt>
                <c:pt idx="301">
                  <c:v>10/4/2017</c:v>
                </c:pt>
                <c:pt idx="302">
                  <c:v>11/4/2017</c:v>
                </c:pt>
                <c:pt idx="303">
                  <c:v>12/4/2017</c:v>
                </c:pt>
                <c:pt idx="304">
                  <c:v>13/04/2017</c:v>
                </c:pt>
                <c:pt idx="305">
                  <c:v>14/04/2017</c:v>
                </c:pt>
                <c:pt idx="306">
                  <c:v>15/04/2017</c:v>
                </c:pt>
                <c:pt idx="307">
                  <c:v>16/04/2017</c:v>
                </c:pt>
                <c:pt idx="308">
                  <c:v>17/04/2017</c:v>
                </c:pt>
                <c:pt idx="309">
                  <c:v>18/04/2017</c:v>
                </c:pt>
                <c:pt idx="310">
                  <c:v>19/04/2017</c:v>
                </c:pt>
                <c:pt idx="311">
                  <c:v>20/04/2017</c:v>
                </c:pt>
                <c:pt idx="312">
                  <c:v>21/04/2017</c:v>
                </c:pt>
                <c:pt idx="313">
                  <c:v>22/04/2017</c:v>
                </c:pt>
                <c:pt idx="314">
                  <c:v>23/04/2017</c:v>
                </c:pt>
                <c:pt idx="315">
                  <c:v>24/04/2017</c:v>
                </c:pt>
                <c:pt idx="316">
                  <c:v>25/04/2017</c:v>
                </c:pt>
                <c:pt idx="317">
                  <c:v>26/04/2017</c:v>
                </c:pt>
                <c:pt idx="318">
                  <c:v>27/04/2017</c:v>
                </c:pt>
                <c:pt idx="319">
                  <c:v>28/04/2017</c:v>
                </c:pt>
                <c:pt idx="320">
                  <c:v>29/04/2017</c:v>
                </c:pt>
                <c:pt idx="321">
                  <c:v>30/04/2017</c:v>
                </c:pt>
                <c:pt idx="322">
                  <c:v>1/5/2017</c:v>
                </c:pt>
                <c:pt idx="323">
                  <c:v>2/5/2017</c:v>
                </c:pt>
                <c:pt idx="324">
                  <c:v>3/5/2017</c:v>
                </c:pt>
                <c:pt idx="325">
                  <c:v>4/5/2017</c:v>
                </c:pt>
                <c:pt idx="326">
                  <c:v>5/5/2017</c:v>
                </c:pt>
                <c:pt idx="327">
                  <c:v>6/5/2017</c:v>
                </c:pt>
                <c:pt idx="328">
                  <c:v>7/5/2017</c:v>
                </c:pt>
                <c:pt idx="329">
                  <c:v>8/5/2017</c:v>
                </c:pt>
                <c:pt idx="330">
                  <c:v>9/5/2017</c:v>
                </c:pt>
                <c:pt idx="331">
                  <c:v>10/5/2017</c:v>
                </c:pt>
                <c:pt idx="332">
                  <c:v>11/5/2017</c:v>
                </c:pt>
                <c:pt idx="333">
                  <c:v>12/5/2017</c:v>
                </c:pt>
                <c:pt idx="334">
                  <c:v>13/05/2017</c:v>
                </c:pt>
                <c:pt idx="335">
                  <c:v>14/05/2017</c:v>
                </c:pt>
                <c:pt idx="336">
                  <c:v>15/05/2017</c:v>
                </c:pt>
                <c:pt idx="337">
                  <c:v>16/05/2017</c:v>
                </c:pt>
                <c:pt idx="338">
                  <c:v>17/05/2017</c:v>
                </c:pt>
                <c:pt idx="339">
                  <c:v>18/05/2017</c:v>
                </c:pt>
                <c:pt idx="340">
                  <c:v>19/05/2017</c:v>
                </c:pt>
                <c:pt idx="341">
                  <c:v>20/05/2017</c:v>
                </c:pt>
                <c:pt idx="342">
                  <c:v>21/05/2017</c:v>
                </c:pt>
                <c:pt idx="343">
                  <c:v>22/05/2017</c:v>
                </c:pt>
                <c:pt idx="344">
                  <c:v>23/05/2017</c:v>
                </c:pt>
                <c:pt idx="345">
                  <c:v>24/05/2017</c:v>
                </c:pt>
                <c:pt idx="346">
                  <c:v>25/05/2017</c:v>
                </c:pt>
                <c:pt idx="347">
                  <c:v>26/05/2017</c:v>
                </c:pt>
                <c:pt idx="348">
                  <c:v>27/05/2017</c:v>
                </c:pt>
                <c:pt idx="349">
                  <c:v>28/05/2017</c:v>
                </c:pt>
                <c:pt idx="350">
                  <c:v>29/05/2017</c:v>
                </c:pt>
                <c:pt idx="351">
                  <c:v>30/05/2017</c:v>
                </c:pt>
                <c:pt idx="352">
                  <c:v>31/05/2017</c:v>
                </c:pt>
                <c:pt idx="353">
                  <c:v>1/6/2017</c:v>
                </c:pt>
                <c:pt idx="354">
                  <c:v>2/6/2017</c:v>
                </c:pt>
                <c:pt idx="355">
                  <c:v>3/6/2017</c:v>
                </c:pt>
                <c:pt idx="356">
                  <c:v>4/6/2017</c:v>
                </c:pt>
                <c:pt idx="357">
                  <c:v>5/6/2017</c:v>
                </c:pt>
                <c:pt idx="358">
                  <c:v>6/6/2017</c:v>
                </c:pt>
                <c:pt idx="359">
                  <c:v>7/6/2017</c:v>
                </c:pt>
                <c:pt idx="360">
                  <c:v>8/6/2017</c:v>
                </c:pt>
                <c:pt idx="361">
                  <c:v>9/6/2017</c:v>
                </c:pt>
                <c:pt idx="362">
                  <c:v>10/6/2017</c:v>
                </c:pt>
                <c:pt idx="363">
                  <c:v>11/6/2017</c:v>
                </c:pt>
                <c:pt idx="364">
                  <c:v>12/6/2017</c:v>
                </c:pt>
                <c:pt idx="365">
                  <c:v>13/06/2017</c:v>
                </c:pt>
                <c:pt idx="366">
                  <c:v>14/06/2017</c:v>
                </c:pt>
                <c:pt idx="367">
                  <c:v>15/06/2017</c:v>
                </c:pt>
                <c:pt idx="368">
                  <c:v>16/06/2017</c:v>
                </c:pt>
                <c:pt idx="369">
                  <c:v>17/06/2017</c:v>
                </c:pt>
                <c:pt idx="370">
                  <c:v>18/06/2017</c:v>
                </c:pt>
                <c:pt idx="371">
                  <c:v>19/06/2017</c:v>
                </c:pt>
                <c:pt idx="372">
                  <c:v>20/06/2017</c:v>
                </c:pt>
                <c:pt idx="373">
                  <c:v>21/06/2017</c:v>
                </c:pt>
                <c:pt idx="374">
                  <c:v>22/06/2017</c:v>
                </c:pt>
                <c:pt idx="375">
                  <c:v>23/06/2017</c:v>
                </c:pt>
                <c:pt idx="376">
                  <c:v>24/06/2017</c:v>
                </c:pt>
                <c:pt idx="377">
                  <c:v>25/06/2017</c:v>
                </c:pt>
                <c:pt idx="378">
                  <c:v>26/06/2017</c:v>
                </c:pt>
                <c:pt idx="379">
                  <c:v>27/06/2017</c:v>
                </c:pt>
                <c:pt idx="380">
                  <c:v>28/06/2017</c:v>
                </c:pt>
                <c:pt idx="381">
                  <c:v>29/06/2017</c:v>
                </c:pt>
                <c:pt idx="382">
                  <c:v>30/06/2017</c:v>
                </c:pt>
                <c:pt idx="383">
                  <c:v>1/7/2017</c:v>
                </c:pt>
                <c:pt idx="384">
                  <c:v>2/7/2017</c:v>
                </c:pt>
                <c:pt idx="385">
                  <c:v>3/7/2017</c:v>
                </c:pt>
                <c:pt idx="386">
                  <c:v>4/7/2017</c:v>
                </c:pt>
                <c:pt idx="387">
                  <c:v>5/7/2017</c:v>
                </c:pt>
                <c:pt idx="388">
                  <c:v>6/7/2017</c:v>
                </c:pt>
                <c:pt idx="389">
                  <c:v>7/7/2017</c:v>
                </c:pt>
                <c:pt idx="390">
                  <c:v>8/7/2017</c:v>
                </c:pt>
                <c:pt idx="391">
                  <c:v>9/7/2017</c:v>
                </c:pt>
                <c:pt idx="392">
                  <c:v>10/7/2017</c:v>
                </c:pt>
                <c:pt idx="393">
                  <c:v>11/7/2017</c:v>
                </c:pt>
                <c:pt idx="394">
                  <c:v>12/7/2017</c:v>
                </c:pt>
                <c:pt idx="395">
                  <c:v>13/07/2017</c:v>
                </c:pt>
                <c:pt idx="396">
                  <c:v>14/07/2017</c:v>
                </c:pt>
                <c:pt idx="397">
                  <c:v>15/07/2017</c:v>
                </c:pt>
                <c:pt idx="398">
                  <c:v>16/07/2017</c:v>
                </c:pt>
                <c:pt idx="399">
                  <c:v>17/07/2017</c:v>
                </c:pt>
                <c:pt idx="400">
                  <c:v>18/07/2017</c:v>
                </c:pt>
                <c:pt idx="401">
                  <c:v>19/07/2017</c:v>
                </c:pt>
                <c:pt idx="402">
                  <c:v>20/07/2017</c:v>
                </c:pt>
                <c:pt idx="403">
                  <c:v>21/07/2017</c:v>
                </c:pt>
                <c:pt idx="404">
                  <c:v>22/07/2017</c:v>
                </c:pt>
                <c:pt idx="405">
                  <c:v>23/07/2017</c:v>
                </c:pt>
                <c:pt idx="406">
                  <c:v>24/07/2017</c:v>
                </c:pt>
                <c:pt idx="407">
                  <c:v>25/07/2017</c:v>
                </c:pt>
                <c:pt idx="408">
                  <c:v>26/07/2017</c:v>
                </c:pt>
                <c:pt idx="409">
                  <c:v>27/07/2017</c:v>
                </c:pt>
                <c:pt idx="410">
                  <c:v>28/07/2017</c:v>
                </c:pt>
                <c:pt idx="411">
                  <c:v>29/07/2017</c:v>
                </c:pt>
                <c:pt idx="412">
                  <c:v>30/07/2017</c:v>
                </c:pt>
                <c:pt idx="413">
                  <c:v>31/07/2017</c:v>
                </c:pt>
                <c:pt idx="414">
                  <c:v>1/8/2017</c:v>
                </c:pt>
                <c:pt idx="415">
                  <c:v>2/8/2017</c:v>
                </c:pt>
                <c:pt idx="416">
                  <c:v>3/8/2017</c:v>
                </c:pt>
                <c:pt idx="417">
                  <c:v>4/8/2017</c:v>
                </c:pt>
                <c:pt idx="418">
                  <c:v>5/8/2017</c:v>
                </c:pt>
                <c:pt idx="419">
                  <c:v>6/8/2017</c:v>
                </c:pt>
                <c:pt idx="420">
                  <c:v>7/8/2017</c:v>
                </c:pt>
                <c:pt idx="421">
                  <c:v>8/8/2017</c:v>
                </c:pt>
                <c:pt idx="422">
                  <c:v>9/8/2017</c:v>
                </c:pt>
                <c:pt idx="423">
                  <c:v>10/8/2017</c:v>
                </c:pt>
                <c:pt idx="424">
                  <c:v>11/8/2017</c:v>
                </c:pt>
                <c:pt idx="425">
                  <c:v>12/8/2017</c:v>
                </c:pt>
                <c:pt idx="426">
                  <c:v>13/08/2017</c:v>
                </c:pt>
                <c:pt idx="427">
                  <c:v>14/08/2017</c:v>
                </c:pt>
                <c:pt idx="428">
                  <c:v>15/08/2017</c:v>
                </c:pt>
                <c:pt idx="429">
                  <c:v>16/08/2017</c:v>
                </c:pt>
                <c:pt idx="430">
                  <c:v>17/08/2017</c:v>
                </c:pt>
                <c:pt idx="431">
                  <c:v>18/08/2017</c:v>
                </c:pt>
                <c:pt idx="432">
                  <c:v>19/08/2017</c:v>
                </c:pt>
                <c:pt idx="433">
                  <c:v>20/08/2017</c:v>
                </c:pt>
                <c:pt idx="434">
                  <c:v>21/08/2017</c:v>
                </c:pt>
                <c:pt idx="435">
                  <c:v>22/08/2017</c:v>
                </c:pt>
                <c:pt idx="436">
                  <c:v>23/08/2017</c:v>
                </c:pt>
                <c:pt idx="437">
                  <c:v>24/08/2017</c:v>
                </c:pt>
                <c:pt idx="438">
                  <c:v>25/08/2017</c:v>
                </c:pt>
                <c:pt idx="439">
                  <c:v>26/08/2017</c:v>
                </c:pt>
                <c:pt idx="440">
                  <c:v>27/08/2017</c:v>
                </c:pt>
                <c:pt idx="441">
                  <c:v>28/08/2017</c:v>
                </c:pt>
                <c:pt idx="442">
                  <c:v>29/08/2017</c:v>
                </c:pt>
                <c:pt idx="443">
                  <c:v>30/08/2017</c:v>
                </c:pt>
                <c:pt idx="444">
                  <c:v>31/08/2017</c:v>
                </c:pt>
                <c:pt idx="445">
                  <c:v>1/9/2017</c:v>
                </c:pt>
                <c:pt idx="446">
                  <c:v>2/9/2017</c:v>
                </c:pt>
                <c:pt idx="447">
                  <c:v>3/9/2017</c:v>
                </c:pt>
                <c:pt idx="448">
                  <c:v>4/9/2017</c:v>
                </c:pt>
                <c:pt idx="449">
                  <c:v>5/9/2017</c:v>
                </c:pt>
                <c:pt idx="450">
                  <c:v>6/9/2017</c:v>
                </c:pt>
                <c:pt idx="451">
                  <c:v>7/9/2017</c:v>
                </c:pt>
                <c:pt idx="452">
                  <c:v>8/9/2017</c:v>
                </c:pt>
                <c:pt idx="453">
                  <c:v>9/9/2017</c:v>
                </c:pt>
                <c:pt idx="454">
                  <c:v>10/9/2017</c:v>
                </c:pt>
                <c:pt idx="455">
                  <c:v>11/9/2017</c:v>
                </c:pt>
                <c:pt idx="456">
                  <c:v>12/9/2017</c:v>
                </c:pt>
                <c:pt idx="457">
                  <c:v>13/09/2017</c:v>
                </c:pt>
                <c:pt idx="458">
                  <c:v>14/09/2017</c:v>
                </c:pt>
                <c:pt idx="459">
                  <c:v>15/09/2017</c:v>
                </c:pt>
                <c:pt idx="460">
                  <c:v>16/09/2017</c:v>
                </c:pt>
                <c:pt idx="461">
                  <c:v>17/09/2017</c:v>
                </c:pt>
                <c:pt idx="462">
                  <c:v>18/09/2017</c:v>
                </c:pt>
                <c:pt idx="463">
                  <c:v>19/09/2017</c:v>
                </c:pt>
                <c:pt idx="464">
                  <c:v>20/09/2017</c:v>
                </c:pt>
                <c:pt idx="465">
                  <c:v>21/09/2017</c:v>
                </c:pt>
                <c:pt idx="466">
                  <c:v>22/09/2017</c:v>
                </c:pt>
                <c:pt idx="467">
                  <c:v>23/09/2017</c:v>
                </c:pt>
                <c:pt idx="468">
                  <c:v>24/09/2017</c:v>
                </c:pt>
                <c:pt idx="469">
                  <c:v>25/09/2017</c:v>
                </c:pt>
                <c:pt idx="470">
                  <c:v>26/09/2017</c:v>
                </c:pt>
                <c:pt idx="471">
                  <c:v>27/09/2017</c:v>
                </c:pt>
                <c:pt idx="472">
                  <c:v>28/09/2017</c:v>
                </c:pt>
                <c:pt idx="473">
                  <c:v>29/09/2017</c:v>
                </c:pt>
                <c:pt idx="474">
                  <c:v>30/09/2017</c:v>
                </c:pt>
                <c:pt idx="475">
                  <c:v>1/10/2017</c:v>
                </c:pt>
                <c:pt idx="476">
                  <c:v>2/10/2017</c:v>
                </c:pt>
                <c:pt idx="477">
                  <c:v>3/10/2017</c:v>
                </c:pt>
                <c:pt idx="478">
                  <c:v>4/10/2017</c:v>
                </c:pt>
                <c:pt idx="479">
                  <c:v>5/10/2017</c:v>
                </c:pt>
                <c:pt idx="480">
                  <c:v>6/10/2017</c:v>
                </c:pt>
                <c:pt idx="481">
                  <c:v>7/10/2017</c:v>
                </c:pt>
                <c:pt idx="482">
                  <c:v>8/10/2017</c:v>
                </c:pt>
                <c:pt idx="483">
                  <c:v>9/10/2017</c:v>
                </c:pt>
                <c:pt idx="484">
                  <c:v>10/10/2017</c:v>
                </c:pt>
                <c:pt idx="485">
                  <c:v>11/10/2017</c:v>
                </c:pt>
                <c:pt idx="486">
                  <c:v>12/10/2017</c:v>
                </c:pt>
                <c:pt idx="487">
                  <c:v>13/10/2017</c:v>
                </c:pt>
                <c:pt idx="488">
                  <c:v>14/10/2017</c:v>
                </c:pt>
                <c:pt idx="489">
                  <c:v>15/10/2017</c:v>
                </c:pt>
                <c:pt idx="490">
                  <c:v>16/10/2017</c:v>
                </c:pt>
                <c:pt idx="491">
                  <c:v>17/10/2017</c:v>
                </c:pt>
                <c:pt idx="492">
                  <c:v>18/10/2017</c:v>
                </c:pt>
                <c:pt idx="493">
                  <c:v>19/10/2017</c:v>
                </c:pt>
                <c:pt idx="494">
                  <c:v>20/10/2017</c:v>
                </c:pt>
                <c:pt idx="495">
                  <c:v>21/10/2017</c:v>
                </c:pt>
                <c:pt idx="496">
                  <c:v>22/10/2017</c:v>
                </c:pt>
                <c:pt idx="497">
                  <c:v>23/10/2017</c:v>
                </c:pt>
                <c:pt idx="498">
                  <c:v>24/10/2017</c:v>
                </c:pt>
                <c:pt idx="499">
                  <c:v>25/10/2017</c:v>
                </c:pt>
                <c:pt idx="500">
                  <c:v>26/10/2017</c:v>
                </c:pt>
                <c:pt idx="501">
                  <c:v>27/10/2017</c:v>
                </c:pt>
                <c:pt idx="502">
                  <c:v>28/10/2017</c:v>
                </c:pt>
                <c:pt idx="503">
                  <c:v>29/10/2017</c:v>
                </c:pt>
                <c:pt idx="504">
                  <c:v>30/10/2017</c:v>
                </c:pt>
                <c:pt idx="505">
                  <c:v>31/10/2017</c:v>
                </c:pt>
                <c:pt idx="506">
                  <c:v>1/11/2017</c:v>
                </c:pt>
                <c:pt idx="507">
                  <c:v>2/11/2017</c:v>
                </c:pt>
                <c:pt idx="508">
                  <c:v>3/11/2017</c:v>
                </c:pt>
                <c:pt idx="509">
                  <c:v>4/11/2017</c:v>
                </c:pt>
                <c:pt idx="510">
                  <c:v>5/11/2017</c:v>
                </c:pt>
                <c:pt idx="511">
                  <c:v>6/11/2017</c:v>
                </c:pt>
                <c:pt idx="512">
                  <c:v>7/11/2017</c:v>
                </c:pt>
                <c:pt idx="513">
                  <c:v>8/11/2017</c:v>
                </c:pt>
                <c:pt idx="514">
                  <c:v>9/11/2017</c:v>
                </c:pt>
                <c:pt idx="515">
                  <c:v>10/11/2017</c:v>
                </c:pt>
                <c:pt idx="516">
                  <c:v>11/11/2017</c:v>
                </c:pt>
                <c:pt idx="517">
                  <c:v>12/11/2017</c:v>
                </c:pt>
                <c:pt idx="518">
                  <c:v>13/11/2017</c:v>
                </c:pt>
                <c:pt idx="519">
                  <c:v>14/11/2017</c:v>
                </c:pt>
                <c:pt idx="520">
                  <c:v>15/11/2017</c:v>
                </c:pt>
                <c:pt idx="521">
                  <c:v>16/11/2017</c:v>
                </c:pt>
                <c:pt idx="522">
                  <c:v>17/11/2017</c:v>
                </c:pt>
                <c:pt idx="523">
                  <c:v>18/11/2017</c:v>
                </c:pt>
                <c:pt idx="524">
                  <c:v>19/11/2017</c:v>
                </c:pt>
                <c:pt idx="525">
                  <c:v>20/11/2017</c:v>
                </c:pt>
                <c:pt idx="526">
                  <c:v>21/11/2017</c:v>
                </c:pt>
                <c:pt idx="527">
                  <c:v>22/11/2017</c:v>
                </c:pt>
                <c:pt idx="528">
                  <c:v>23/11/2017</c:v>
                </c:pt>
                <c:pt idx="529">
                  <c:v>24/11/2017</c:v>
                </c:pt>
                <c:pt idx="530">
                  <c:v>25/11/2017</c:v>
                </c:pt>
                <c:pt idx="531">
                  <c:v>26/11/2017</c:v>
                </c:pt>
                <c:pt idx="532">
                  <c:v>27/11/2017</c:v>
                </c:pt>
                <c:pt idx="533">
                  <c:v>28/11/2017</c:v>
                </c:pt>
                <c:pt idx="534">
                  <c:v>29/11/2017</c:v>
                </c:pt>
                <c:pt idx="535">
                  <c:v>30/11/2017</c:v>
                </c:pt>
                <c:pt idx="536">
                  <c:v>1/12/2017</c:v>
                </c:pt>
                <c:pt idx="537">
                  <c:v>2/12/2017</c:v>
                </c:pt>
                <c:pt idx="538">
                  <c:v>3/12/2017</c:v>
                </c:pt>
                <c:pt idx="539">
                  <c:v>4/12/2017</c:v>
                </c:pt>
                <c:pt idx="540">
                  <c:v>5/12/2017</c:v>
                </c:pt>
                <c:pt idx="541">
                  <c:v>6/12/2017</c:v>
                </c:pt>
                <c:pt idx="542">
                  <c:v>7/12/2017</c:v>
                </c:pt>
                <c:pt idx="543">
                  <c:v>8/12/2017</c:v>
                </c:pt>
                <c:pt idx="544">
                  <c:v>9/12/2017</c:v>
                </c:pt>
                <c:pt idx="545">
                  <c:v>10/12/2017</c:v>
                </c:pt>
                <c:pt idx="546">
                  <c:v>11/12/2017</c:v>
                </c:pt>
                <c:pt idx="547">
                  <c:v>12/12/2017</c:v>
                </c:pt>
                <c:pt idx="548">
                  <c:v>13/12/2017</c:v>
                </c:pt>
                <c:pt idx="549">
                  <c:v>14/12/2017</c:v>
                </c:pt>
                <c:pt idx="550">
                  <c:v>15/12/2017</c:v>
                </c:pt>
                <c:pt idx="551">
                  <c:v>16/12/2017</c:v>
                </c:pt>
                <c:pt idx="552">
                  <c:v>17/12/2017</c:v>
                </c:pt>
                <c:pt idx="553">
                  <c:v>18/12/2017</c:v>
                </c:pt>
                <c:pt idx="554">
                  <c:v>19/12/2017</c:v>
                </c:pt>
                <c:pt idx="555">
                  <c:v>20/12/2017</c:v>
                </c:pt>
                <c:pt idx="556">
                  <c:v>21/12/2017</c:v>
                </c:pt>
                <c:pt idx="557">
                  <c:v>22/12/2017</c:v>
                </c:pt>
                <c:pt idx="558">
                  <c:v>23/12/2017</c:v>
                </c:pt>
                <c:pt idx="559">
                  <c:v>24/12/2017</c:v>
                </c:pt>
                <c:pt idx="560">
                  <c:v>25/12/2017</c:v>
                </c:pt>
                <c:pt idx="561">
                  <c:v>26/12/2017</c:v>
                </c:pt>
                <c:pt idx="562">
                  <c:v>27/12/2017</c:v>
                </c:pt>
                <c:pt idx="563">
                  <c:v>28/12/2017</c:v>
                </c:pt>
                <c:pt idx="564">
                  <c:v>29/12/2017</c:v>
                </c:pt>
                <c:pt idx="565">
                  <c:v>30/12/2017</c:v>
                </c:pt>
                <c:pt idx="566">
                  <c:v>31/12/2017</c:v>
                </c:pt>
                <c:pt idx="567">
                  <c:v>1/1/2018</c:v>
                </c:pt>
                <c:pt idx="568">
                  <c:v>2/1/2018</c:v>
                </c:pt>
                <c:pt idx="569">
                  <c:v>3/1/2018</c:v>
                </c:pt>
                <c:pt idx="570">
                  <c:v>4/1/2018</c:v>
                </c:pt>
                <c:pt idx="571">
                  <c:v>5/1/2018</c:v>
                </c:pt>
                <c:pt idx="572">
                  <c:v>6/1/2018</c:v>
                </c:pt>
                <c:pt idx="573">
                  <c:v>7/1/2018</c:v>
                </c:pt>
                <c:pt idx="574">
                  <c:v>8/1/2018</c:v>
                </c:pt>
                <c:pt idx="575">
                  <c:v>9/1/2018</c:v>
                </c:pt>
                <c:pt idx="576">
                  <c:v>10/1/2018</c:v>
                </c:pt>
                <c:pt idx="577">
                  <c:v>11/1/2018</c:v>
                </c:pt>
                <c:pt idx="578">
                  <c:v>12/1/2018</c:v>
                </c:pt>
                <c:pt idx="579">
                  <c:v>13/01/2018</c:v>
                </c:pt>
                <c:pt idx="580">
                  <c:v>14/01/2018</c:v>
                </c:pt>
                <c:pt idx="581">
                  <c:v>15/01/2018</c:v>
                </c:pt>
                <c:pt idx="582">
                  <c:v>16/01/2018</c:v>
                </c:pt>
                <c:pt idx="583">
                  <c:v>17/01/2018</c:v>
                </c:pt>
                <c:pt idx="584">
                  <c:v>18/01/2018</c:v>
                </c:pt>
                <c:pt idx="585">
                  <c:v>19/01/2018</c:v>
                </c:pt>
                <c:pt idx="586">
                  <c:v>20/01/2018</c:v>
                </c:pt>
                <c:pt idx="587">
                  <c:v>21/01/2018</c:v>
                </c:pt>
                <c:pt idx="588">
                  <c:v>22/01/2018</c:v>
                </c:pt>
                <c:pt idx="589">
                  <c:v>23/01/2018</c:v>
                </c:pt>
                <c:pt idx="590">
                  <c:v>24/01/2018</c:v>
                </c:pt>
                <c:pt idx="591">
                  <c:v>25/01/2018</c:v>
                </c:pt>
                <c:pt idx="592">
                  <c:v>26/01/2018</c:v>
                </c:pt>
                <c:pt idx="593">
                  <c:v>27/01/2018</c:v>
                </c:pt>
                <c:pt idx="594">
                  <c:v>28/01/2018</c:v>
                </c:pt>
                <c:pt idx="595">
                  <c:v>29/01/2018</c:v>
                </c:pt>
                <c:pt idx="596">
                  <c:v>30/01/2018</c:v>
                </c:pt>
                <c:pt idx="597">
                  <c:v>31/01/2018</c:v>
                </c:pt>
                <c:pt idx="598">
                  <c:v>1/2/2018</c:v>
                </c:pt>
                <c:pt idx="599">
                  <c:v>2/2/2018</c:v>
                </c:pt>
                <c:pt idx="600">
                  <c:v>3/2/2018</c:v>
                </c:pt>
                <c:pt idx="601">
                  <c:v>4/2/2018</c:v>
                </c:pt>
                <c:pt idx="602">
                  <c:v>5/2/2018</c:v>
                </c:pt>
                <c:pt idx="603">
                  <c:v>6/2/2018</c:v>
                </c:pt>
                <c:pt idx="604">
                  <c:v>7/2/2018</c:v>
                </c:pt>
                <c:pt idx="605">
                  <c:v>8/2/2018</c:v>
                </c:pt>
                <c:pt idx="606">
                  <c:v>9/2/2018</c:v>
                </c:pt>
                <c:pt idx="607">
                  <c:v>10/2/2018</c:v>
                </c:pt>
                <c:pt idx="608">
                  <c:v>11/2/2018</c:v>
                </c:pt>
                <c:pt idx="609">
                  <c:v>12/2/2018</c:v>
                </c:pt>
                <c:pt idx="610">
                  <c:v>13/02/2018</c:v>
                </c:pt>
                <c:pt idx="611">
                  <c:v>14/02/2018</c:v>
                </c:pt>
                <c:pt idx="612">
                  <c:v>15/02/2018</c:v>
                </c:pt>
                <c:pt idx="613">
                  <c:v>16/02/2018</c:v>
                </c:pt>
                <c:pt idx="614">
                  <c:v>17/02/2018</c:v>
                </c:pt>
                <c:pt idx="615">
                  <c:v>18/02/2018</c:v>
                </c:pt>
                <c:pt idx="616">
                  <c:v>19/02/2018</c:v>
                </c:pt>
                <c:pt idx="617">
                  <c:v>20/02/2018</c:v>
                </c:pt>
                <c:pt idx="618">
                  <c:v>21/02/2018</c:v>
                </c:pt>
                <c:pt idx="619">
                  <c:v>22/02/2018</c:v>
                </c:pt>
                <c:pt idx="620">
                  <c:v>23/02/2018</c:v>
                </c:pt>
                <c:pt idx="621">
                  <c:v>24/02/2018</c:v>
                </c:pt>
                <c:pt idx="622">
                  <c:v>25/02/2018</c:v>
                </c:pt>
                <c:pt idx="623">
                  <c:v>26/02/2018</c:v>
                </c:pt>
                <c:pt idx="624">
                  <c:v>27/02/2018</c:v>
                </c:pt>
                <c:pt idx="625">
                  <c:v>28/02/2018</c:v>
                </c:pt>
                <c:pt idx="626">
                  <c:v>1/3/2018</c:v>
                </c:pt>
                <c:pt idx="627">
                  <c:v>2/3/2018</c:v>
                </c:pt>
                <c:pt idx="628">
                  <c:v>3/3/2018</c:v>
                </c:pt>
                <c:pt idx="629">
                  <c:v>4/3/2018</c:v>
                </c:pt>
                <c:pt idx="630">
                  <c:v>5/3/2018</c:v>
                </c:pt>
                <c:pt idx="631">
                  <c:v>6/3/2018</c:v>
                </c:pt>
                <c:pt idx="632">
                  <c:v>7/3/2018</c:v>
                </c:pt>
                <c:pt idx="633">
                  <c:v>8/3/2018</c:v>
                </c:pt>
                <c:pt idx="634">
                  <c:v>9/3/2018</c:v>
                </c:pt>
                <c:pt idx="635">
                  <c:v>10/3/2018</c:v>
                </c:pt>
                <c:pt idx="636">
                  <c:v>11/3/2018</c:v>
                </c:pt>
                <c:pt idx="637">
                  <c:v>12/3/2018</c:v>
                </c:pt>
                <c:pt idx="638">
                  <c:v>13/03/2018</c:v>
                </c:pt>
                <c:pt idx="639">
                  <c:v>14/03/2018</c:v>
                </c:pt>
                <c:pt idx="640">
                  <c:v>15/03/2018</c:v>
                </c:pt>
                <c:pt idx="641">
                  <c:v>16/03/2018</c:v>
                </c:pt>
                <c:pt idx="642">
                  <c:v>17/03/2018</c:v>
                </c:pt>
                <c:pt idx="643">
                  <c:v>18/03/2018</c:v>
                </c:pt>
                <c:pt idx="644">
                  <c:v>19/03/2018</c:v>
                </c:pt>
                <c:pt idx="645">
                  <c:v>20/03/2018</c:v>
                </c:pt>
                <c:pt idx="646">
                  <c:v>21/03/2018</c:v>
                </c:pt>
                <c:pt idx="647">
                  <c:v>22/03/2018</c:v>
                </c:pt>
                <c:pt idx="648">
                  <c:v>23/03/2018</c:v>
                </c:pt>
                <c:pt idx="649">
                  <c:v>24/03/2018</c:v>
                </c:pt>
                <c:pt idx="650">
                  <c:v>25/03/2018</c:v>
                </c:pt>
                <c:pt idx="651">
                  <c:v>26/03/2018</c:v>
                </c:pt>
                <c:pt idx="652">
                  <c:v>27/03/2018</c:v>
                </c:pt>
                <c:pt idx="653">
                  <c:v>28/03/2018</c:v>
                </c:pt>
                <c:pt idx="654">
                  <c:v>29/03/2018</c:v>
                </c:pt>
                <c:pt idx="655">
                  <c:v>30/03/2018</c:v>
                </c:pt>
                <c:pt idx="656">
                  <c:v>31/03/2018</c:v>
                </c:pt>
                <c:pt idx="657">
                  <c:v>1/4/2018</c:v>
                </c:pt>
                <c:pt idx="658">
                  <c:v>2/4/2018</c:v>
                </c:pt>
                <c:pt idx="659">
                  <c:v>3/4/2018</c:v>
                </c:pt>
                <c:pt idx="660">
                  <c:v>4/4/2018</c:v>
                </c:pt>
                <c:pt idx="661">
                  <c:v>5/4/2018</c:v>
                </c:pt>
                <c:pt idx="662">
                  <c:v>6/4/2018</c:v>
                </c:pt>
                <c:pt idx="663">
                  <c:v>7/4/2018</c:v>
                </c:pt>
                <c:pt idx="664">
                  <c:v>8/4/2018</c:v>
                </c:pt>
                <c:pt idx="665">
                  <c:v>9/4/2018</c:v>
                </c:pt>
                <c:pt idx="666">
                  <c:v>10/4/2018</c:v>
                </c:pt>
                <c:pt idx="667">
                  <c:v>11/4/2018</c:v>
                </c:pt>
                <c:pt idx="668">
                  <c:v>12/4/2018</c:v>
                </c:pt>
                <c:pt idx="669">
                  <c:v>13/04/2018</c:v>
                </c:pt>
                <c:pt idx="670">
                  <c:v>14/04/2018</c:v>
                </c:pt>
                <c:pt idx="671">
                  <c:v>15/04/2018</c:v>
                </c:pt>
                <c:pt idx="672">
                  <c:v>16/04/2018</c:v>
                </c:pt>
                <c:pt idx="673">
                  <c:v>17/04/2018</c:v>
                </c:pt>
                <c:pt idx="674">
                  <c:v>18/04/2018</c:v>
                </c:pt>
                <c:pt idx="675">
                  <c:v>19/04/2018</c:v>
                </c:pt>
                <c:pt idx="676">
                  <c:v>20/04/2018</c:v>
                </c:pt>
                <c:pt idx="677">
                  <c:v>21/04/2018</c:v>
                </c:pt>
                <c:pt idx="678">
                  <c:v>22/04/2018</c:v>
                </c:pt>
                <c:pt idx="679">
                  <c:v>23/04/2018</c:v>
                </c:pt>
                <c:pt idx="680">
                  <c:v>24/04/2018</c:v>
                </c:pt>
                <c:pt idx="681">
                  <c:v>25/04/2018</c:v>
                </c:pt>
                <c:pt idx="682">
                  <c:v>26/04/2018</c:v>
                </c:pt>
                <c:pt idx="683">
                  <c:v>27/04/2018</c:v>
                </c:pt>
                <c:pt idx="684">
                  <c:v>28/04/2018</c:v>
                </c:pt>
                <c:pt idx="685">
                  <c:v>29/04/2018</c:v>
                </c:pt>
                <c:pt idx="686">
                  <c:v>30/04/2018</c:v>
                </c:pt>
                <c:pt idx="687">
                  <c:v>1/5/2018</c:v>
                </c:pt>
                <c:pt idx="688">
                  <c:v>2/5/2018</c:v>
                </c:pt>
                <c:pt idx="689">
                  <c:v>3/5/2018</c:v>
                </c:pt>
                <c:pt idx="690">
                  <c:v>4/5/2018</c:v>
                </c:pt>
                <c:pt idx="691">
                  <c:v>5/5/2018</c:v>
                </c:pt>
                <c:pt idx="692">
                  <c:v>6/5/2018</c:v>
                </c:pt>
                <c:pt idx="693">
                  <c:v>7/5/2018</c:v>
                </c:pt>
                <c:pt idx="694">
                  <c:v>8/5/2018</c:v>
                </c:pt>
                <c:pt idx="695">
                  <c:v>9/5/2018</c:v>
                </c:pt>
                <c:pt idx="696">
                  <c:v>10/5/2018</c:v>
                </c:pt>
                <c:pt idx="697">
                  <c:v>11/5/2018</c:v>
                </c:pt>
                <c:pt idx="698">
                  <c:v>12/5/2018</c:v>
                </c:pt>
                <c:pt idx="699">
                  <c:v>13/05/2018</c:v>
                </c:pt>
                <c:pt idx="700">
                  <c:v>14/05/2018</c:v>
                </c:pt>
                <c:pt idx="701">
                  <c:v>15/05/2018</c:v>
                </c:pt>
                <c:pt idx="702">
                  <c:v>16/05/2018</c:v>
                </c:pt>
                <c:pt idx="703">
                  <c:v>17/05/2018</c:v>
                </c:pt>
                <c:pt idx="704">
                  <c:v>18/05/2018</c:v>
                </c:pt>
                <c:pt idx="705">
                  <c:v>19/05/2018</c:v>
                </c:pt>
                <c:pt idx="706">
                  <c:v>20/05/2018</c:v>
                </c:pt>
                <c:pt idx="707">
                  <c:v>21/05/2018</c:v>
                </c:pt>
                <c:pt idx="708">
                  <c:v>22/05/2018</c:v>
                </c:pt>
                <c:pt idx="709">
                  <c:v>23/05/2018</c:v>
                </c:pt>
                <c:pt idx="710">
                  <c:v>24/05/2018</c:v>
                </c:pt>
                <c:pt idx="711">
                  <c:v>25/05/2018</c:v>
                </c:pt>
                <c:pt idx="712">
                  <c:v>26/05/2018</c:v>
                </c:pt>
                <c:pt idx="713">
                  <c:v>27/05/2018</c:v>
                </c:pt>
                <c:pt idx="714">
                  <c:v>28/05/2018</c:v>
                </c:pt>
                <c:pt idx="715">
                  <c:v>29/05/2018</c:v>
                </c:pt>
                <c:pt idx="716">
                  <c:v>30/05/2018</c:v>
                </c:pt>
                <c:pt idx="717">
                  <c:v>31/05/2018</c:v>
                </c:pt>
                <c:pt idx="718">
                  <c:v>1/6/2018</c:v>
                </c:pt>
                <c:pt idx="719">
                  <c:v>2/6/2018</c:v>
                </c:pt>
                <c:pt idx="720">
                  <c:v>3/6/2018</c:v>
                </c:pt>
                <c:pt idx="721">
                  <c:v>4/6/2018</c:v>
                </c:pt>
                <c:pt idx="722">
                  <c:v>5/6/2018</c:v>
                </c:pt>
                <c:pt idx="723">
                  <c:v>6/6/2018</c:v>
                </c:pt>
                <c:pt idx="724">
                  <c:v>7/6/2018</c:v>
                </c:pt>
                <c:pt idx="725">
                  <c:v>8/6/2018</c:v>
                </c:pt>
                <c:pt idx="726">
                  <c:v>9/6/2018</c:v>
                </c:pt>
                <c:pt idx="727">
                  <c:v>10/6/2018</c:v>
                </c:pt>
                <c:pt idx="728">
                  <c:v>11/6/2018</c:v>
                </c:pt>
                <c:pt idx="729">
                  <c:v>12/6/2018</c:v>
                </c:pt>
                <c:pt idx="730">
                  <c:v>13/06/2018</c:v>
                </c:pt>
                <c:pt idx="731">
                  <c:v>14/06/2018</c:v>
                </c:pt>
                <c:pt idx="732">
                  <c:v>15/06/2018</c:v>
                </c:pt>
                <c:pt idx="733">
                  <c:v>16/06/2018</c:v>
                </c:pt>
                <c:pt idx="734">
                  <c:v>17/06/2018</c:v>
                </c:pt>
                <c:pt idx="735">
                  <c:v>18/06/2018</c:v>
                </c:pt>
                <c:pt idx="736">
                  <c:v>19/06/2018</c:v>
                </c:pt>
                <c:pt idx="737">
                  <c:v>20/06/2018</c:v>
                </c:pt>
                <c:pt idx="738">
                  <c:v>21/06/2018</c:v>
                </c:pt>
                <c:pt idx="739">
                  <c:v>22/06/2018</c:v>
                </c:pt>
                <c:pt idx="740">
                  <c:v>23/06/2018</c:v>
                </c:pt>
                <c:pt idx="741">
                  <c:v>24/06/2018</c:v>
                </c:pt>
                <c:pt idx="742">
                  <c:v>25/06/2018</c:v>
                </c:pt>
                <c:pt idx="743">
                  <c:v>26/06/2018</c:v>
                </c:pt>
                <c:pt idx="744">
                  <c:v>27/06/2018</c:v>
                </c:pt>
                <c:pt idx="745">
                  <c:v>28/06/2018</c:v>
                </c:pt>
                <c:pt idx="746">
                  <c:v>29/06/2018</c:v>
                </c:pt>
                <c:pt idx="747">
                  <c:v>30/06/2018</c:v>
                </c:pt>
                <c:pt idx="748">
                  <c:v>1/7/2018</c:v>
                </c:pt>
                <c:pt idx="749">
                  <c:v>2/7/2018</c:v>
                </c:pt>
                <c:pt idx="750">
                  <c:v>3/7/2018</c:v>
                </c:pt>
                <c:pt idx="751">
                  <c:v>4/7/2018</c:v>
                </c:pt>
                <c:pt idx="752">
                  <c:v>5/7/2018</c:v>
                </c:pt>
                <c:pt idx="753">
                  <c:v>6/7/2018</c:v>
                </c:pt>
                <c:pt idx="754">
                  <c:v>7/7/2018</c:v>
                </c:pt>
                <c:pt idx="755">
                  <c:v>8/7/2018</c:v>
                </c:pt>
                <c:pt idx="756">
                  <c:v>9/7/2018</c:v>
                </c:pt>
                <c:pt idx="757">
                  <c:v>10/7/2018</c:v>
                </c:pt>
                <c:pt idx="758">
                  <c:v>11/7/2018</c:v>
                </c:pt>
                <c:pt idx="759">
                  <c:v>12/7/2018</c:v>
                </c:pt>
                <c:pt idx="760">
                  <c:v>13/07/2018</c:v>
                </c:pt>
                <c:pt idx="761">
                  <c:v>14/07/2018</c:v>
                </c:pt>
                <c:pt idx="762">
                  <c:v>15/07/2018</c:v>
                </c:pt>
                <c:pt idx="763">
                  <c:v>16/07/2018</c:v>
                </c:pt>
                <c:pt idx="764">
                  <c:v>17/07/2018</c:v>
                </c:pt>
                <c:pt idx="765">
                  <c:v>18/07/2018</c:v>
                </c:pt>
                <c:pt idx="766">
                  <c:v>19/07/2018</c:v>
                </c:pt>
                <c:pt idx="767">
                  <c:v>20/07/2018</c:v>
                </c:pt>
                <c:pt idx="768">
                  <c:v>21/07/2018</c:v>
                </c:pt>
                <c:pt idx="769">
                  <c:v>22/07/2018</c:v>
                </c:pt>
                <c:pt idx="770">
                  <c:v>23/07/2018</c:v>
                </c:pt>
                <c:pt idx="771">
                  <c:v>24/07/2018</c:v>
                </c:pt>
                <c:pt idx="772">
                  <c:v>25/07/2018</c:v>
                </c:pt>
                <c:pt idx="773">
                  <c:v>26/07/2018</c:v>
                </c:pt>
                <c:pt idx="774">
                  <c:v>27/07/2018</c:v>
                </c:pt>
                <c:pt idx="775">
                  <c:v>28/07/2018</c:v>
                </c:pt>
                <c:pt idx="776">
                  <c:v>29/07/2018</c:v>
                </c:pt>
                <c:pt idx="777">
                  <c:v>30/07/2018</c:v>
                </c:pt>
                <c:pt idx="778">
                  <c:v>31/07/2018</c:v>
                </c:pt>
                <c:pt idx="779">
                  <c:v>1/8/2018</c:v>
                </c:pt>
                <c:pt idx="780">
                  <c:v>2/8/2018</c:v>
                </c:pt>
                <c:pt idx="781">
                  <c:v>3/8/2018</c:v>
                </c:pt>
              </c:strCache>
            </c:strRef>
          </c:cat>
          <c:val>
            <c:numRef>
              <c:f>Sheet1!$B$2:$B$783</c:f>
              <c:numCache>
                <c:formatCode>General</c:formatCode>
                <c:ptCount val="782"/>
                <c:pt idx="0">
                  <c:v>15409</c:v>
                </c:pt>
                <c:pt idx="1">
                  <c:v>15410</c:v>
                </c:pt>
                <c:pt idx="2">
                  <c:v>15409</c:v>
                </c:pt>
                <c:pt idx="3">
                  <c:v>15411</c:v>
                </c:pt>
                <c:pt idx="4">
                  <c:v>15415</c:v>
                </c:pt>
                <c:pt idx="5">
                  <c:v>15415</c:v>
                </c:pt>
                <c:pt idx="6">
                  <c:v>15415</c:v>
                </c:pt>
                <c:pt idx="7">
                  <c:v>15418</c:v>
                </c:pt>
                <c:pt idx="8">
                  <c:v>15416</c:v>
                </c:pt>
                <c:pt idx="9">
                  <c:v>15418</c:v>
                </c:pt>
                <c:pt idx="10">
                  <c:v>15418</c:v>
                </c:pt>
                <c:pt idx="11">
                  <c:v>15420</c:v>
                </c:pt>
                <c:pt idx="12">
                  <c:v>15419</c:v>
                </c:pt>
                <c:pt idx="13">
                  <c:v>15420</c:v>
                </c:pt>
                <c:pt idx="14">
                  <c:v>15419</c:v>
                </c:pt>
                <c:pt idx="15">
                  <c:v>15420</c:v>
                </c:pt>
                <c:pt idx="16">
                  <c:v>15418</c:v>
                </c:pt>
                <c:pt idx="17">
                  <c:v>15421</c:v>
                </c:pt>
                <c:pt idx="18">
                  <c:v>15418</c:v>
                </c:pt>
                <c:pt idx="19">
                  <c:v>15422</c:v>
                </c:pt>
                <c:pt idx="20">
                  <c:v>15425</c:v>
                </c:pt>
                <c:pt idx="21">
                  <c:v>15424</c:v>
                </c:pt>
                <c:pt idx="22">
                  <c:v>15425</c:v>
                </c:pt>
                <c:pt idx="23">
                  <c:v>15423</c:v>
                </c:pt>
                <c:pt idx="24">
                  <c:v>15421</c:v>
                </c:pt>
                <c:pt idx="25">
                  <c:v>15421</c:v>
                </c:pt>
                <c:pt idx="26">
                  <c:v>15419</c:v>
                </c:pt>
                <c:pt idx="27">
                  <c:v>15421</c:v>
                </c:pt>
                <c:pt idx="28">
                  <c:v>15424</c:v>
                </c:pt>
                <c:pt idx="29">
                  <c:v>15426</c:v>
                </c:pt>
                <c:pt idx="30">
                  <c:v>15425</c:v>
                </c:pt>
                <c:pt idx="31">
                  <c:v>15426</c:v>
                </c:pt>
                <c:pt idx="32">
                  <c:v>15428</c:v>
                </c:pt>
                <c:pt idx="33">
                  <c:v>15429</c:v>
                </c:pt>
                <c:pt idx="34">
                  <c:v>15430</c:v>
                </c:pt>
                <c:pt idx="35">
                  <c:v>15432</c:v>
                </c:pt>
                <c:pt idx="36">
                  <c:v>15431</c:v>
                </c:pt>
                <c:pt idx="37">
                  <c:v>15432</c:v>
                </c:pt>
                <c:pt idx="38">
                  <c:v>15437</c:v>
                </c:pt>
                <c:pt idx="39">
                  <c:v>15435</c:v>
                </c:pt>
                <c:pt idx="40">
                  <c:v>15432</c:v>
                </c:pt>
                <c:pt idx="41">
                  <c:v>15431</c:v>
                </c:pt>
                <c:pt idx="42">
                  <c:v>15432</c:v>
                </c:pt>
                <c:pt idx="43">
                  <c:v>15431</c:v>
                </c:pt>
                <c:pt idx="44">
                  <c:v>15430</c:v>
                </c:pt>
                <c:pt idx="45">
                  <c:v>15434</c:v>
                </c:pt>
                <c:pt idx="46">
                  <c:v>15435</c:v>
                </c:pt>
                <c:pt idx="47">
                  <c:v>15432</c:v>
                </c:pt>
                <c:pt idx="48">
                  <c:v>15431</c:v>
                </c:pt>
                <c:pt idx="49">
                  <c:v>15429</c:v>
                </c:pt>
                <c:pt idx="50">
                  <c:v>15432</c:v>
                </c:pt>
                <c:pt idx="51">
                  <c:v>15431</c:v>
                </c:pt>
                <c:pt idx="52">
                  <c:v>15430</c:v>
                </c:pt>
                <c:pt idx="53">
                  <c:v>15431</c:v>
                </c:pt>
                <c:pt idx="54">
                  <c:v>15430</c:v>
                </c:pt>
                <c:pt idx="55">
                  <c:v>15429</c:v>
                </c:pt>
                <c:pt idx="56">
                  <c:v>15427</c:v>
                </c:pt>
                <c:pt idx="57">
                  <c:v>15425</c:v>
                </c:pt>
                <c:pt idx="58">
                  <c:v>15428</c:v>
                </c:pt>
                <c:pt idx="59">
                  <c:v>15428</c:v>
                </c:pt>
                <c:pt idx="60">
                  <c:v>15425</c:v>
                </c:pt>
                <c:pt idx="61">
                  <c:v>15424</c:v>
                </c:pt>
                <c:pt idx="62">
                  <c:v>15425</c:v>
                </c:pt>
                <c:pt idx="63">
                  <c:v>15426</c:v>
                </c:pt>
                <c:pt idx="64">
                  <c:v>15425</c:v>
                </c:pt>
                <c:pt idx="65">
                  <c:v>15425</c:v>
                </c:pt>
                <c:pt idx="66">
                  <c:v>15421</c:v>
                </c:pt>
                <c:pt idx="67">
                  <c:v>15422</c:v>
                </c:pt>
                <c:pt idx="68">
                  <c:v>15423</c:v>
                </c:pt>
                <c:pt idx="69">
                  <c:v>15422</c:v>
                </c:pt>
                <c:pt idx="70">
                  <c:v>15422</c:v>
                </c:pt>
                <c:pt idx="71">
                  <c:v>15424</c:v>
                </c:pt>
                <c:pt idx="72">
                  <c:v>15425</c:v>
                </c:pt>
                <c:pt idx="73">
                  <c:v>15426</c:v>
                </c:pt>
                <c:pt idx="74">
                  <c:v>15426</c:v>
                </c:pt>
                <c:pt idx="75">
                  <c:v>15426</c:v>
                </c:pt>
                <c:pt idx="76">
                  <c:v>15425</c:v>
                </c:pt>
                <c:pt idx="77">
                  <c:v>15426</c:v>
                </c:pt>
                <c:pt idx="78">
                  <c:v>15424</c:v>
                </c:pt>
                <c:pt idx="79">
                  <c:v>15426</c:v>
                </c:pt>
                <c:pt idx="80">
                  <c:v>15430</c:v>
                </c:pt>
                <c:pt idx="81">
                  <c:v>15434</c:v>
                </c:pt>
                <c:pt idx="82">
                  <c:v>15432</c:v>
                </c:pt>
                <c:pt idx="83">
                  <c:v>15436</c:v>
                </c:pt>
                <c:pt idx="84">
                  <c:v>15436</c:v>
                </c:pt>
                <c:pt idx="85">
                  <c:v>15434</c:v>
                </c:pt>
                <c:pt idx="86">
                  <c:v>15440</c:v>
                </c:pt>
                <c:pt idx="87">
                  <c:v>15439</c:v>
                </c:pt>
                <c:pt idx="88">
                  <c:v>15443</c:v>
                </c:pt>
                <c:pt idx="89">
                  <c:v>15446</c:v>
                </c:pt>
                <c:pt idx="90">
                  <c:v>15446</c:v>
                </c:pt>
                <c:pt idx="91">
                  <c:v>15447</c:v>
                </c:pt>
                <c:pt idx="92">
                  <c:v>15447</c:v>
                </c:pt>
                <c:pt idx="93">
                  <c:v>15453</c:v>
                </c:pt>
                <c:pt idx="94">
                  <c:v>15459</c:v>
                </c:pt>
                <c:pt idx="95">
                  <c:v>15462</c:v>
                </c:pt>
                <c:pt idx="96">
                  <c:v>15463</c:v>
                </c:pt>
                <c:pt idx="97">
                  <c:v>15462</c:v>
                </c:pt>
                <c:pt idx="98">
                  <c:v>15463</c:v>
                </c:pt>
                <c:pt idx="99">
                  <c:v>15463</c:v>
                </c:pt>
                <c:pt idx="100">
                  <c:v>15465</c:v>
                </c:pt>
                <c:pt idx="101">
                  <c:v>15462</c:v>
                </c:pt>
                <c:pt idx="102">
                  <c:v>15462</c:v>
                </c:pt>
                <c:pt idx="103">
                  <c:v>15463</c:v>
                </c:pt>
                <c:pt idx="104">
                  <c:v>15466</c:v>
                </c:pt>
                <c:pt idx="105">
                  <c:v>15467</c:v>
                </c:pt>
                <c:pt idx="106">
                  <c:v>15466</c:v>
                </c:pt>
                <c:pt idx="107">
                  <c:v>15465</c:v>
                </c:pt>
                <c:pt idx="108">
                  <c:v>15463</c:v>
                </c:pt>
                <c:pt idx="109">
                  <c:v>15462</c:v>
                </c:pt>
                <c:pt idx="110">
                  <c:v>15464</c:v>
                </c:pt>
                <c:pt idx="111">
                  <c:v>15466</c:v>
                </c:pt>
                <c:pt idx="112">
                  <c:v>15466</c:v>
                </c:pt>
                <c:pt idx="113">
                  <c:v>15465</c:v>
                </c:pt>
                <c:pt idx="114">
                  <c:v>15465</c:v>
                </c:pt>
                <c:pt idx="115">
                  <c:v>15465</c:v>
                </c:pt>
                <c:pt idx="116">
                  <c:v>15464</c:v>
                </c:pt>
                <c:pt idx="117">
                  <c:v>15465</c:v>
                </c:pt>
                <c:pt idx="118">
                  <c:v>15465</c:v>
                </c:pt>
                <c:pt idx="119">
                  <c:v>15466</c:v>
                </c:pt>
                <c:pt idx="120">
                  <c:v>15467</c:v>
                </c:pt>
                <c:pt idx="121">
                  <c:v>15468</c:v>
                </c:pt>
                <c:pt idx="122">
                  <c:v>15468</c:v>
                </c:pt>
                <c:pt idx="123">
                  <c:v>15470</c:v>
                </c:pt>
                <c:pt idx="124">
                  <c:v>15471</c:v>
                </c:pt>
                <c:pt idx="125">
                  <c:v>15471</c:v>
                </c:pt>
                <c:pt idx="126">
                  <c:v>15471</c:v>
                </c:pt>
                <c:pt idx="127">
                  <c:v>15471</c:v>
                </c:pt>
                <c:pt idx="128">
                  <c:v>15472</c:v>
                </c:pt>
                <c:pt idx="129">
                  <c:v>15477</c:v>
                </c:pt>
                <c:pt idx="130">
                  <c:v>15477</c:v>
                </c:pt>
                <c:pt idx="131">
                  <c:v>15477</c:v>
                </c:pt>
                <c:pt idx="132">
                  <c:v>15476</c:v>
                </c:pt>
                <c:pt idx="133">
                  <c:v>15477</c:v>
                </c:pt>
                <c:pt idx="134">
                  <c:v>15478</c:v>
                </c:pt>
                <c:pt idx="135">
                  <c:v>15479</c:v>
                </c:pt>
                <c:pt idx="136">
                  <c:v>15476</c:v>
                </c:pt>
                <c:pt idx="137">
                  <c:v>15478</c:v>
                </c:pt>
                <c:pt idx="138">
                  <c:v>15475</c:v>
                </c:pt>
                <c:pt idx="139">
                  <c:v>15475</c:v>
                </c:pt>
                <c:pt idx="140">
                  <c:v>15477</c:v>
                </c:pt>
                <c:pt idx="141">
                  <c:v>15478</c:v>
                </c:pt>
                <c:pt idx="142">
                  <c:v>15481</c:v>
                </c:pt>
                <c:pt idx="143">
                  <c:v>15483</c:v>
                </c:pt>
                <c:pt idx="144">
                  <c:v>15488</c:v>
                </c:pt>
                <c:pt idx="145">
                  <c:v>15487</c:v>
                </c:pt>
                <c:pt idx="146">
                  <c:v>15486</c:v>
                </c:pt>
                <c:pt idx="147">
                  <c:v>15489</c:v>
                </c:pt>
                <c:pt idx="148">
                  <c:v>15492</c:v>
                </c:pt>
                <c:pt idx="149">
                  <c:v>15492</c:v>
                </c:pt>
                <c:pt idx="150">
                  <c:v>15492</c:v>
                </c:pt>
                <c:pt idx="151">
                  <c:v>15491</c:v>
                </c:pt>
                <c:pt idx="152">
                  <c:v>15494</c:v>
                </c:pt>
                <c:pt idx="153">
                  <c:v>15495</c:v>
                </c:pt>
                <c:pt idx="154">
                  <c:v>15493</c:v>
                </c:pt>
                <c:pt idx="155">
                  <c:v>15493</c:v>
                </c:pt>
                <c:pt idx="156">
                  <c:v>15493</c:v>
                </c:pt>
                <c:pt idx="157">
                  <c:v>15490</c:v>
                </c:pt>
                <c:pt idx="158">
                  <c:v>15490</c:v>
                </c:pt>
                <c:pt idx="159">
                  <c:v>15489</c:v>
                </c:pt>
                <c:pt idx="160">
                  <c:v>15487</c:v>
                </c:pt>
                <c:pt idx="161">
                  <c:v>15490</c:v>
                </c:pt>
                <c:pt idx="162">
                  <c:v>15491</c:v>
                </c:pt>
                <c:pt idx="163">
                  <c:v>15493</c:v>
                </c:pt>
                <c:pt idx="164">
                  <c:v>15497</c:v>
                </c:pt>
                <c:pt idx="165">
                  <c:v>15498</c:v>
                </c:pt>
                <c:pt idx="166">
                  <c:v>15494</c:v>
                </c:pt>
                <c:pt idx="167">
                  <c:v>15497</c:v>
                </c:pt>
                <c:pt idx="168">
                  <c:v>15498</c:v>
                </c:pt>
                <c:pt idx="169">
                  <c:v>15499</c:v>
                </c:pt>
                <c:pt idx="170">
                  <c:v>15536</c:v>
                </c:pt>
                <c:pt idx="171">
                  <c:v>15537</c:v>
                </c:pt>
                <c:pt idx="172">
                  <c:v>15540</c:v>
                </c:pt>
                <c:pt idx="173">
                  <c:v>15539</c:v>
                </c:pt>
                <c:pt idx="174">
                  <c:v>15535</c:v>
                </c:pt>
                <c:pt idx="175">
                  <c:v>15535</c:v>
                </c:pt>
                <c:pt idx="176">
                  <c:v>15538</c:v>
                </c:pt>
                <c:pt idx="177">
                  <c:v>15538</c:v>
                </c:pt>
                <c:pt idx="178">
                  <c:v>15536</c:v>
                </c:pt>
                <c:pt idx="179">
                  <c:v>15533</c:v>
                </c:pt>
                <c:pt idx="180">
                  <c:v>15529</c:v>
                </c:pt>
                <c:pt idx="181">
                  <c:v>15526</c:v>
                </c:pt>
                <c:pt idx="182">
                  <c:v>15527</c:v>
                </c:pt>
                <c:pt idx="183">
                  <c:v>15527</c:v>
                </c:pt>
                <c:pt idx="184">
                  <c:v>15526</c:v>
                </c:pt>
                <c:pt idx="185">
                  <c:v>15524</c:v>
                </c:pt>
                <c:pt idx="186">
                  <c:v>15530</c:v>
                </c:pt>
                <c:pt idx="187">
                  <c:v>15550</c:v>
                </c:pt>
                <c:pt idx="188">
                  <c:v>15552</c:v>
                </c:pt>
                <c:pt idx="189">
                  <c:v>15555</c:v>
                </c:pt>
                <c:pt idx="190">
                  <c:v>15555</c:v>
                </c:pt>
                <c:pt idx="191">
                  <c:v>15555</c:v>
                </c:pt>
                <c:pt idx="192">
                  <c:v>15556</c:v>
                </c:pt>
                <c:pt idx="193">
                  <c:v>15560</c:v>
                </c:pt>
                <c:pt idx="194">
                  <c:v>15559</c:v>
                </c:pt>
                <c:pt idx="195">
                  <c:v>15558</c:v>
                </c:pt>
                <c:pt idx="196">
                  <c:v>15561</c:v>
                </c:pt>
                <c:pt idx="197">
                  <c:v>15563</c:v>
                </c:pt>
                <c:pt idx="198">
                  <c:v>15561</c:v>
                </c:pt>
                <c:pt idx="199">
                  <c:v>15558</c:v>
                </c:pt>
                <c:pt idx="200">
                  <c:v>15555</c:v>
                </c:pt>
                <c:pt idx="201">
                  <c:v>15554</c:v>
                </c:pt>
                <c:pt idx="202">
                  <c:v>15554</c:v>
                </c:pt>
                <c:pt idx="203">
                  <c:v>15550</c:v>
                </c:pt>
                <c:pt idx="204">
                  <c:v>15553</c:v>
                </c:pt>
                <c:pt idx="205">
                  <c:v>15554</c:v>
                </c:pt>
                <c:pt idx="206">
                  <c:v>15554</c:v>
                </c:pt>
                <c:pt idx="207">
                  <c:v>15557</c:v>
                </c:pt>
                <c:pt idx="208">
                  <c:v>15557</c:v>
                </c:pt>
                <c:pt idx="209">
                  <c:v>15561</c:v>
                </c:pt>
                <c:pt idx="210">
                  <c:v>15563</c:v>
                </c:pt>
                <c:pt idx="211">
                  <c:v>15565</c:v>
                </c:pt>
                <c:pt idx="212">
                  <c:v>15568</c:v>
                </c:pt>
                <c:pt idx="213">
                  <c:v>15575</c:v>
                </c:pt>
                <c:pt idx="214">
                  <c:v>15571</c:v>
                </c:pt>
                <c:pt idx="215">
                  <c:v>15569</c:v>
                </c:pt>
                <c:pt idx="216">
                  <c:v>15570</c:v>
                </c:pt>
                <c:pt idx="217">
                  <c:v>15570</c:v>
                </c:pt>
                <c:pt idx="218">
                  <c:v>15572</c:v>
                </c:pt>
                <c:pt idx="219">
                  <c:v>15573</c:v>
                </c:pt>
                <c:pt idx="220">
                  <c:v>15577</c:v>
                </c:pt>
                <c:pt idx="221">
                  <c:v>15575</c:v>
                </c:pt>
                <c:pt idx="222">
                  <c:v>15576</c:v>
                </c:pt>
                <c:pt idx="223">
                  <c:v>15577</c:v>
                </c:pt>
                <c:pt idx="224">
                  <c:v>15577</c:v>
                </c:pt>
                <c:pt idx="225">
                  <c:v>15578</c:v>
                </c:pt>
                <c:pt idx="226">
                  <c:v>15582</c:v>
                </c:pt>
                <c:pt idx="227">
                  <c:v>15590</c:v>
                </c:pt>
                <c:pt idx="228">
                  <c:v>15590</c:v>
                </c:pt>
                <c:pt idx="229">
                  <c:v>15592</c:v>
                </c:pt>
                <c:pt idx="230">
                  <c:v>15594</c:v>
                </c:pt>
                <c:pt idx="231">
                  <c:v>15597</c:v>
                </c:pt>
                <c:pt idx="232">
                  <c:v>15600</c:v>
                </c:pt>
                <c:pt idx="233">
                  <c:v>15603</c:v>
                </c:pt>
                <c:pt idx="234">
                  <c:v>15601</c:v>
                </c:pt>
                <c:pt idx="235">
                  <c:v>15604</c:v>
                </c:pt>
                <c:pt idx="236">
                  <c:v>15604</c:v>
                </c:pt>
                <c:pt idx="237">
                  <c:v>15607</c:v>
                </c:pt>
                <c:pt idx="238">
                  <c:v>15606</c:v>
                </c:pt>
                <c:pt idx="239">
                  <c:v>15605</c:v>
                </c:pt>
                <c:pt idx="240">
                  <c:v>15605</c:v>
                </c:pt>
                <c:pt idx="241">
                  <c:v>15607</c:v>
                </c:pt>
                <c:pt idx="242">
                  <c:v>15607</c:v>
                </c:pt>
                <c:pt idx="243">
                  <c:v>15611</c:v>
                </c:pt>
                <c:pt idx="244">
                  <c:v>15612</c:v>
                </c:pt>
                <c:pt idx="245">
                  <c:v>15611</c:v>
                </c:pt>
                <c:pt idx="246">
                  <c:v>15615</c:v>
                </c:pt>
                <c:pt idx="247">
                  <c:v>15617</c:v>
                </c:pt>
                <c:pt idx="248">
                  <c:v>15644</c:v>
                </c:pt>
                <c:pt idx="249">
                  <c:v>15641</c:v>
                </c:pt>
                <c:pt idx="250">
                  <c:v>15641</c:v>
                </c:pt>
                <c:pt idx="251">
                  <c:v>15638</c:v>
                </c:pt>
                <c:pt idx="252">
                  <c:v>15642</c:v>
                </c:pt>
                <c:pt idx="253">
                  <c:v>15641</c:v>
                </c:pt>
                <c:pt idx="254">
                  <c:v>15643</c:v>
                </c:pt>
                <c:pt idx="255">
                  <c:v>15664</c:v>
                </c:pt>
                <c:pt idx="256">
                  <c:v>15668</c:v>
                </c:pt>
                <c:pt idx="257">
                  <c:v>15664</c:v>
                </c:pt>
                <c:pt idx="258">
                  <c:v>15662</c:v>
                </c:pt>
                <c:pt idx="259">
                  <c:v>15662</c:v>
                </c:pt>
                <c:pt idx="260">
                  <c:v>15663</c:v>
                </c:pt>
                <c:pt idx="261">
                  <c:v>15664</c:v>
                </c:pt>
                <c:pt idx="262">
                  <c:v>15696</c:v>
                </c:pt>
                <c:pt idx="263">
                  <c:v>15717</c:v>
                </c:pt>
                <c:pt idx="264">
                  <c:v>15718</c:v>
                </c:pt>
                <c:pt idx="265">
                  <c:v>15719</c:v>
                </c:pt>
                <c:pt idx="266">
                  <c:v>15719</c:v>
                </c:pt>
                <c:pt idx="267">
                  <c:v>15719</c:v>
                </c:pt>
                <c:pt idx="268">
                  <c:v>15719</c:v>
                </c:pt>
                <c:pt idx="269">
                  <c:v>15722</c:v>
                </c:pt>
                <c:pt idx="270">
                  <c:v>15730</c:v>
                </c:pt>
                <c:pt idx="271">
                  <c:v>15731</c:v>
                </c:pt>
                <c:pt idx="272">
                  <c:v>15731</c:v>
                </c:pt>
                <c:pt idx="273">
                  <c:v>15734</c:v>
                </c:pt>
                <c:pt idx="274">
                  <c:v>15740</c:v>
                </c:pt>
                <c:pt idx="275">
                  <c:v>15747</c:v>
                </c:pt>
                <c:pt idx="276">
                  <c:v>15749</c:v>
                </c:pt>
                <c:pt idx="277">
                  <c:v>15750</c:v>
                </c:pt>
                <c:pt idx="278">
                  <c:v>15751</c:v>
                </c:pt>
                <c:pt idx="279">
                  <c:v>15750</c:v>
                </c:pt>
                <c:pt idx="280">
                  <c:v>15757</c:v>
                </c:pt>
                <c:pt idx="281">
                  <c:v>15757</c:v>
                </c:pt>
                <c:pt idx="282">
                  <c:v>15755</c:v>
                </c:pt>
                <c:pt idx="283">
                  <c:v>15756</c:v>
                </c:pt>
                <c:pt idx="284">
                  <c:v>15757</c:v>
                </c:pt>
                <c:pt idx="285">
                  <c:v>15758</c:v>
                </c:pt>
                <c:pt idx="286">
                  <c:v>15758</c:v>
                </c:pt>
                <c:pt idx="287">
                  <c:v>15758</c:v>
                </c:pt>
                <c:pt idx="288">
                  <c:v>15759</c:v>
                </c:pt>
                <c:pt idx="289">
                  <c:v>15761</c:v>
                </c:pt>
                <c:pt idx="290">
                  <c:v>15768</c:v>
                </c:pt>
                <c:pt idx="291">
                  <c:v>15769</c:v>
                </c:pt>
                <c:pt idx="292">
                  <c:v>15768</c:v>
                </c:pt>
                <c:pt idx="293">
                  <c:v>15774</c:v>
                </c:pt>
                <c:pt idx="294">
                  <c:v>15775</c:v>
                </c:pt>
                <c:pt idx="295">
                  <c:v>15779</c:v>
                </c:pt>
                <c:pt idx="296">
                  <c:v>15778</c:v>
                </c:pt>
                <c:pt idx="297">
                  <c:v>15775</c:v>
                </c:pt>
                <c:pt idx="298">
                  <c:v>15773</c:v>
                </c:pt>
                <c:pt idx="299">
                  <c:v>15771</c:v>
                </c:pt>
                <c:pt idx="300">
                  <c:v>15773</c:v>
                </c:pt>
                <c:pt idx="301">
                  <c:v>15776</c:v>
                </c:pt>
                <c:pt idx="302">
                  <c:v>15774</c:v>
                </c:pt>
                <c:pt idx="303">
                  <c:v>15774</c:v>
                </c:pt>
                <c:pt idx="304">
                  <c:v>15775</c:v>
                </c:pt>
                <c:pt idx="305">
                  <c:v>15776</c:v>
                </c:pt>
                <c:pt idx="306">
                  <c:v>15759</c:v>
                </c:pt>
                <c:pt idx="307">
                  <c:v>15756</c:v>
                </c:pt>
                <c:pt idx="308">
                  <c:v>15755</c:v>
                </c:pt>
                <c:pt idx="309">
                  <c:v>15758</c:v>
                </c:pt>
                <c:pt idx="310">
                  <c:v>15759</c:v>
                </c:pt>
                <c:pt idx="311">
                  <c:v>15758</c:v>
                </c:pt>
                <c:pt idx="312">
                  <c:v>15757</c:v>
                </c:pt>
                <c:pt idx="313">
                  <c:v>15758</c:v>
                </c:pt>
                <c:pt idx="314">
                  <c:v>15758</c:v>
                </c:pt>
                <c:pt idx="315">
                  <c:v>15759</c:v>
                </c:pt>
                <c:pt idx="316">
                  <c:v>15761</c:v>
                </c:pt>
                <c:pt idx="317">
                  <c:v>15763</c:v>
                </c:pt>
                <c:pt idx="318">
                  <c:v>15764</c:v>
                </c:pt>
                <c:pt idx="319">
                  <c:v>15763</c:v>
                </c:pt>
                <c:pt idx="320">
                  <c:v>15761</c:v>
                </c:pt>
                <c:pt idx="321">
                  <c:v>15762</c:v>
                </c:pt>
                <c:pt idx="322">
                  <c:v>15759</c:v>
                </c:pt>
                <c:pt idx="323">
                  <c:v>15763</c:v>
                </c:pt>
                <c:pt idx="324">
                  <c:v>15767</c:v>
                </c:pt>
                <c:pt idx="325">
                  <c:v>15770</c:v>
                </c:pt>
                <c:pt idx="326">
                  <c:v>15780</c:v>
                </c:pt>
                <c:pt idx="327">
                  <c:v>15781</c:v>
                </c:pt>
                <c:pt idx="328">
                  <c:v>15780</c:v>
                </c:pt>
                <c:pt idx="329">
                  <c:v>15782</c:v>
                </c:pt>
                <c:pt idx="330">
                  <c:v>15786</c:v>
                </c:pt>
                <c:pt idx="331">
                  <c:v>15789</c:v>
                </c:pt>
                <c:pt idx="332">
                  <c:v>15790</c:v>
                </c:pt>
                <c:pt idx="333">
                  <c:v>15795</c:v>
                </c:pt>
                <c:pt idx="334">
                  <c:v>15797</c:v>
                </c:pt>
                <c:pt idx="335">
                  <c:v>15797</c:v>
                </c:pt>
                <c:pt idx="336">
                  <c:v>15800</c:v>
                </c:pt>
                <c:pt idx="337">
                  <c:v>15803</c:v>
                </c:pt>
                <c:pt idx="338">
                  <c:v>15807</c:v>
                </c:pt>
                <c:pt idx="339">
                  <c:v>15811</c:v>
                </c:pt>
                <c:pt idx="340">
                  <c:v>15812</c:v>
                </c:pt>
                <c:pt idx="341">
                  <c:v>15812</c:v>
                </c:pt>
                <c:pt idx="342">
                  <c:v>15812</c:v>
                </c:pt>
                <c:pt idx="343">
                  <c:v>15817</c:v>
                </c:pt>
                <c:pt idx="344">
                  <c:v>15817</c:v>
                </c:pt>
                <c:pt idx="345">
                  <c:v>15818</c:v>
                </c:pt>
                <c:pt idx="346">
                  <c:v>15818</c:v>
                </c:pt>
                <c:pt idx="347">
                  <c:v>15817</c:v>
                </c:pt>
                <c:pt idx="348">
                  <c:v>15816</c:v>
                </c:pt>
                <c:pt idx="349">
                  <c:v>15817</c:v>
                </c:pt>
                <c:pt idx="350">
                  <c:v>15818</c:v>
                </c:pt>
                <c:pt idx="351">
                  <c:v>15816</c:v>
                </c:pt>
                <c:pt idx="352">
                  <c:v>15815</c:v>
                </c:pt>
                <c:pt idx="353">
                  <c:v>15815</c:v>
                </c:pt>
                <c:pt idx="354">
                  <c:v>15813</c:v>
                </c:pt>
                <c:pt idx="355">
                  <c:v>15821</c:v>
                </c:pt>
                <c:pt idx="356">
                  <c:v>15822</c:v>
                </c:pt>
                <c:pt idx="357">
                  <c:v>15822</c:v>
                </c:pt>
                <c:pt idx="358">
                  <c:v>15822</c:v>
                </c:pt>
                <c:pt idx="359">
                  <c:v>15827</c:v>
                </c:pt>
                <c:pt idx="360">
                  <c:v>15826</c:v>
                </c:pt>
                <c:pt idx="361">
                  <c:v>15823</c:v>
                </c:pt>
                <c:pt idx="362">
                  <c:v>15826</c:v>
                </c:pt>
                <c:pt idx="363">
                  <c:v>15826</c:v>
                </c:pt>
                <c:pt idx="364">
                  <c:v>15829</c:v>
                </c:pt>
                <c:pt idx="365">
                  <c:v>15832</c:v>
                </c:pt>
                <c:pt idx="366">
                  <c:v>15833</c:v>
                </c:pt>
                <c:pt idx="367">
                  <c:v>15839</c:v>
                </c:pt>
                <c:pt idx="368">
                  <c:v>15837</c:v>
                </c:pt>
                <c:pt idx="369">
                  <c:v>15836</c:v>
                </c:pt>
                <c:pt idx="370">
                  <c:v>15838</c:v>
                </c:pt>
                <c:pt idx="371">
                  <c:v>15839</c:v>
                </c:pt>
                <c:pt idx="372">
                  <c:v>15842</c:v>
                </c:pt>
                <c:pt idx="373">
                  <c:v>15842</c:v>
                </c:pt>
                <c:pt idx="374">
                  <c:v>15844</c:v>
                </c:pt>
                <c:pt idx="375">
                  <c:v>15850</c:v>
                </c:pt>
                <c:pt idx="376">
                  <c:v>15848</c:v>
                </c:pt>
                <c:pt idx="377">
                  <c:v>15845</c:v>
                </c:pt>
                <c:pt idx="378">
                  <c:v>15845</c:v>
                </c:pt>
                <c:pt idx="379">
                  <c:v>15846</c:v>
                </c:pt>
                <c:pt idx="380">
                  <c:v>15847</c:v>
                </c:pt>
                <c:pt idx="381">
                  <c:v>15849</c:v>
                </c:pt>
                <c:pt idx="382">
                  <c:v>15849</c:v>
                </c:pt>
                <c:pt idx="383">
                  <c:v>15848</c:v>
                </c:pt>
                <c:pt idx="384">
                  <c:v>15849</c:v>
                </c:pt>
                <c:pt idx="385">
                  <c:v>15868</c:v>
                </c:pt>
                <c:pt idx="386">
                  <c:v>15867</c:v>
                </c:pt>
                <c:pt idx="387">
                  <c:v>15869</c:v>
                </c:pt>
                <c:pt idx="388">
                  <c:v>15870</c:v>
                </c:pt>
                <c:pt idx="389">
                  <c:v>15898</c:v>
                </c:pt>
                <c:pt idx="390">
                  <c:v>15911</c:v>
                </c:pt>
                <c:pt idx="391">
                  <c:v>15924</c:v>
                </c:pt>
                <c:pt idx="392">
                  <c:v>15931</c:v>
                </c:pt>
                <c:pt idx="393">
                  <c:v>15939</c:v>
                </c:pt>
                <c:pt idx="394">
                  <c:v>15945</c:v>
                </c:pt>
                <c:pt idx="395">
                  <c:v>15949</c:v>
                </c:pt>
                <c:pt idx="396">
                  <c:v>15948</c:v>
                </c:pt>
                <c:pt idx="397">
                  <c:v>15948</c:v>
                </c:pt>
                <c:pt idx="398">
                  <c:v>15950</c:v>
                </c:pt>
                <c:pt idx="399">
                  <c:v>15950</c:v>
                </c:pt>
                <c:pt idx="400">
                  <c:v>15949</c:v>
                </c:pt>
                <c:pt idx="401">
                  <c:v>15950</c:v>
                </c:pt>
                <c:pt idx="402">
                  <c:v>15950</c:v>
                </c:pt>
                <c:pt idx="403">
                  <c:v>15951</c:v>
                </c:pt>
                <c:pt idx="404">
                  <c:v>15954</c:v>
                </c:pt>
                <c:pt idx="405">
                  <c:v>15956</c:v>
                </c:pt>
                <c:pt idx="406">
                  <c:v>15956</c:v>
                </c:pt>
                <c:pt idx="407">
                  <c:v>15957</c:v>
                </c:pt>
                <c:pt idx="408">
                  <c:v>15960</c:v>
                </c:pt>
                <c:pt idx="409">
                  <c:v>15959</c:v>
                </c:pt>
                <c:pt idx="410">
                  <c:v>15958</c:v>
                </c:pt>
                <c:pt idx="411">
                  <c:v>15956</c:v>
                </c:pt>
                <c:pt idx="412">
                  <c:v>15956</c:v>
                </c:pt>
                <c:pt idx="413">
                  <c:v>15953</c:v>
                </c:pt>
                <c:pt idx="414">
                  <c:v>15954</c:v>
                </c:pt>
                <c:pt idx="415">
                  <c:v>15953</c:v>
                </c:pt>
                <c:pt idx="416">
                  <c:v>15956</c:v>
                </c:pt>
                <c:pt idx="417">
                  <c:v>15962</c:v>
                </c:pt>
                <c:pt idx="418">
                  <c:v>15962</c:v>
                </c:pt>
                <c:pt idx="419">
                  <c:v>15960</c:v>
                </c:pt>
                <c:pt idx="420">
                  <c:v>15961</c:v>
                </c:pt>
                <c:pt idx="421">
                  <c:v>15963</c:v>
                </c:pt>
                <c:pt idx="422">
                  <c:v>15969</c:v>
                </c:pt>
                <c:pt idx="423">
                  <c:v>15976</c:v>
                </c:pt>
                <c:pt idx="424">
                  <c:v>15978</c:v>
                </c:pt>
                <c:pt idx="425">
                  <c:v>15977</c:v>
                </c:pt>
                <c:pt idx="426">
                  <c:v>15975</c:v>
                </c:pt>
                <c:pt idx="427">
                  <c:v>15976</c:v>
                </c:pt>
                <c:pt idx="428">
                  <c:v>15979</c:v>
                </c:pt>
                <c:pt idx="429">
                  <c:v>15987</c:v>
                </c:pt>
                <c:pt idx="430">
                  <c:v>16005</c:v>
                </c:pt>
                <c:pt idx="431">
                  <c:v>16006</c:v>
                </c:pt>
                <c:pt idx="432">
                  <c:v>16009</c:v>
                </c:pt>
                <c:pt idx="433">
                  <c:v>16009</c:v>
                </c:pt>
                <c:pt idx="434">
                  <c:v>16012</c:v>
                </c:pt>
                <c:pt idx="435">
                  <c:v>16013</c:v>
                </c:pt>
                <c:pt idx="436">
                  <c:v>16012</c:v>
                </c:pt>
                <c:pt idx="437">
                  <c:v>16012</c:v>
                </c:pt>
                <c:pt idx="438">
                  <c:v>16016</c:v>
                </c:pt>
                <c:pt idx="439">
                  <c:v>16020</c:v>
                </c:pt>
                <c:pt idx="440">
                  <c:v>16018</c:v>
                </c:pt>
                <c:pt idx="441">
                  <c:v>16018</c:v>
                </c:pt>
                <c:pt idx="442">
                  <c:v>16018</c:v>
                </c:pt>
                <c:pt idx="443">
                  <c:v>16019</c:v>
                </c:pt>
                <c:pt idx="444">
                  <c:v>16018</c:v>
                </c:pt>
                <c:pt idx="445">
                  <c:v>16019</c:v>
                </c:pt>
                <c:pt idx="446">
                  <c:v>16021</c:v>
                </c:pt>
                <c:pt idx="447">
                  <c:v>16019</c:v>
                </c:pt>
                <c:pt idx="448">
                  <c:v>16022</c:v>
                </c:pt>
                <c:pt idx="449">
                  <c:v>16024</c:v>
                </c:pt>
                <c:pt idx="450">
                  <c:v>16028</c:v>
                </c:pt>
                <c:pt idx="451">
                  <c:v>16033</c:v>
                </c:pt>
                <c:pt idx="452">
                  <c:v>16039</c:v>
                </c:pt>
                <c:pt idx="453">
                  <c:v>16041</c:v>
                </c:pt>
                <c:pt idx="454">
                  <c:v>16041</c:v>
                </c:pt>
                <c:pt idx="455">
                  <c:v>16042</c:v>
                </c:pt>
                <c:pt idx="456">
                  <c:v>16043</c:v>
                </c:pt>
                <c:pt idx="457">
                  <c:v>16039</c:v>
                </c:pt>
                <c:pt idx="458">
                  <c:v>16037</c:v>
                </c:pt>
                <c:pt idx="459">
                  <c:v>16036</c:v>
                </c:pt>
                <c:pt idx="460">
                  <c:v>16037</c:v>
                </c:pt>
                <c:pt idx="461">
                  <c:v>16035</c:v>
                </c:pt>
                <c:pt idx="462">
                  <c:v>16038</c:v>
                </c:pt>
                <c:pt idx="463">
                  <c:v>16037</c:v>
                </c:pt>
                <c:pt idx="464">
                  <c:v>16038</c:v>
                </c:pt>
                <c:pt idx="465">
                  <c:v>16037</c:v>
                </c:pt>
                <c:pt idx="466">
                  <c:v>16036</c:v>
                </c:pt>
                <c:pt idx="467">
                  <c:v>16034</c:v>
                </c:pt>
                <c:pt idx="468">
                  <c:v>16033</c:v>
                </c:pt>
                <c:pt idx="469">
                  <c:v>16033</c:v>
                </c:pt>
                <c:pt idx="470">
                  <c:v>16035</c:v>
                </c:pt>
                <c:pt idx="471">
                  <c:v>16037</c:v>
                </c:pt>
                <c:pt idx="472">
                  <c:v>16033</c:v>
                </c:pt>
                <c:pt idx="473">
                  <c:v>16031</c:v>
                </c:pt>
                <c:pt idx="474">
                  <c:v>16029</c:v>
                </c:pt>
                <c:pt idx="475">
                  <c:v>16030</c:v>
                </c:pt>
                <c:pt idx="476">
                  <c:v>16029</c:v>
                </c:pt>
                <c:pt idx="477">
                  <c:v>16032</c:v>
                </c:pt>
                <c:pt idx="478">
                  <c:v>16031</c:v>
                </c:pt>
                <c:pt idx="479">
                  <c:v>16028</c:v>
                </c:pt>
                <c:pt idx="480">
                  <c:v>16029</c:v>
                </c:pt>
                <c:pt idx="481">
                  <c:v>16028</c:v>
                </c:pt>
                <c:pt idx="482">
                  <c:v>16027</c:v>
                </c:pt>
                <c:pt idx="483">
                  <c:v>16022</c:v>
                </c:pt>
                <c:pt idx="484">
                  <c:v>16023</c:v>
                </c:pt>
                <c:pt idx="485">
                  <c:v>16024</c:v>
                </c:pt>
                <c:pt idx="486">
                  <c:v>16024</c:v>
                </c:pt>
                <c:pt idx="487">
                  <c:v>16026</c:v>
                </c:pt>
                <c:pt idx="488">
                  <c:v>16029</c:v>
                </c:pt>
                <c:pt idx="489">
                  <c:v>16029</c:v>
                </c:pt>
                <c:pt idx="490">
                  <c:v>16029</c:v>
                </c:pt>
                <c:pt idx="491">
                  <c:v>16028</c:v>
                </c:pt>
                <c:pt idx="492">
                  <c:v>16027</c:v>
                </c:pt>
                <c:pt idx="493">
                  <c:v>16027</c:v>
                </c:pt>
                <c:pt idx="494">
                  <c:v>16031</c:v>
                </c:pt>
                <c:pt idx="495">
                  <c:v>16031</c:v>
                </c:pt>
                <c:pt idx="496">
                  <c:v>16028</c:v>
                </c:pt>
                <c:pt idx="497">
                  <c:v>16028</c:v>
                </c:pt>
                <c:pt idx="498">
                  <c:v>16030</c:v>
                </c:pt>
                <c:pt idx="499">
                  <c:v>16033</c:v>
                </c:pt>
                <c:pt idx="500">
                  <c:v>16041</c:v>
                </c:pt>
                <c:pt idx="501">
                  <c:v>16040</c:v>
                </c:pt>
                <c:pt idx="502">
                  <c:v>16040</c:v>
                </c:pt>
                <c:pt idx="503">
                  <c:v>16036</c:v>
                </c:pt>
                <c:pt idx="504">
                  <c:v>16034</c:v>
                </c:pt>
                <c:pt idx="505">
                  <c:v>16031</c:v>
                </c:pt>
                <c:pt idx="506">
                  <c:v>16030</c:v>
                </c:pt>
                <c:pt idx="507">
                  <c:v>16030</c:v>
                </c:pt>
                <c:pt idx="508">
                  <c:v>16031</c:v>
                </c:pt>
                <c:pt idx="509">
                  <c:v>16030</c:v>
                </c:pt>
                <c:pt idx="510">
                  <c:v>16030</c:v>
                </c:pt>
                <c:pt idx="511">
                  <c:v>16030</c:v>
                </c:pt>
                <c:pt idx="512">
                  <c:v>16028</c:v>
                </c:pt>
                <c:pt idx="513">
                  <c:v>16026</c:v>
                </c:pt>
                <c:pt idx="514">
                  <c:v>16026</c:v>
                </c:pt>
                <c:pt idx="515">
                  <c:v>16026</c:v>
                </c:pt>
                <c:pt idx="516">
                  <c:v>16024</c:v>
                </c:pt>
                <c:pt idx="517">
                  <c:v>16022</c:v>
                </c:pt>
                <c:pt idx="518">
                  <c:v>16023</c:v>
                </c:pt>
                <c:pt idx="519">
                  <c:v>16026</c:v>
                </c:pt>
                <c:pt idx="520">
                  <c:v>16025</c:v>
                </c:pt>
                <c:pt idx="521">
                  <c:v>16031</c:v>
                </c:pt>
                <c:pt idx="522">
                  <c:v>16031</c:v>
                </c:pt>
                <c:pt idx="523">
                  <c:v>16030</c:v>
                </c:pt>
                <c:pt idx="524">
                  <c:v>16031</c:v>
                </c:pt>
                <c:pt idx="525">
                  <c:v>16028</c:v>
                </c:pt>
                <c:pt idx="526">
                  <c:v>16028</c:v>
                </c:pt>
                <c:pt idx="527">
                  <c:v>16030</c:v>
                </c:pt>
                <c:pt idx="528">
                  <c:v>16037</c:v>
                </c:pt>
                <c:pt idx="529">
                  <c:v>16039</c:v>
                </c:pt>
                <c:pt idx="530">
                  <c:v>16042</c:v>
                </c:pt>
                <c:pt idx="531">
                  <c:v>16044</c:v>
                </c:pt>
                <c:pt idx="532">
                  <c:v>16043</c:v>
                </c:pt>
                <c:pt idx="533">
                  <c:v>16044</c:v>
                </c:pt>
                <c:pt idx="534">
                  <c:v>16042</c:v>
                </c:pt>
                <c:pt idx="535">
                  <c:v>16040</c:v>
                </c:pt>
                <c:pt idx="536">
                  <c:v>16042</c:v>
                </c:pt>
                <c:pt idx="537">
                  <c:v>16045</c:v>
                </c:pt>
                <c:pt idx="538">
                  <c:v>16044</c:v>
                </c:pt>
                <c:pt idx="539">
                  <c:v>16041</c:v>
                </c:pt>
                <c:pt idx="540">
                  <c:v>16041</c:v>
                </c:pt>
                <c:pt idx="541">
                  <c:v>16042</c:v>
                </c:pt>
                <c:pt idx="542">
                  <c:v>16040</c:v>
                </c:pt>
                <c:pt idx="543">
                  <c:v>16039</c:v>
                </c:pt>
                <c:pt idx="544">
                  <c:v>16040</c:v>
                </c:pt>
                <c:pt idx="545">
                  <c:v>16039</c:v>
                </c:pt>
                <c:pt idx="546">
                  <c:v>16049</c:v>
                </c:pt>
                <c:pt idx="547">
                  <c:v>16056</c:v>
                </c:pt>
                <c:pt idx="548">
                  <c:v>16059</c:v>
                </c:pt>
                <c:pt idx="549">
                  <c:v>16059</c:v>
                </c:pt>
                <c:pt idx="550">
                  <c:v>16059</c:v>
                </c:pt>
                <c:pt idx="551">
                  <c:v>16061</c:v>
                </c:pt>
                <c:pt idx="552">
                  <c:v>16063</c:v>
                </c:pt>
                <c:pt idx="553">
                  <c:v>16065</c:v>
                </c:pt>
                <c:pt idx="554">
                  <c:v>16062</c:v>
                </c:pt>
                <c:pt idx="555">
                  <c:v>16064</c:v>
                </c:pt>
                <c:pt idx="556">
                  <c:v>16067</c:v>
                </c:pt>
                <c:pt idx="557">
                  <c:v>16067</c:v>
                </c:pt>
                <c:pt idx="558">
                  <c:v>16068</c:v>
                </c:pt>
                <c:pt idx="559">
                  <c:v>16067</c:v>
                </c:pt>
                <c:pt idx="560">
                  <c:v>16066</c:v>
                </c:pt>
                <c:pt idx="561">
                  <c:v>16066</c:v>
                </c:pt>
                <c:pt idx="562">
                  <c:v>16063</c:v>
                </c:pt>
                <c:pt idx="563">
                  <c:v>16063</c:v>
                </c:pt>
                <c:pt idx="564">
                  <c:v>16065</c:v>
                </c:pt>
                <c:pt idx="565">
                  <c:v>16062</c:v>
                </c:pt>
                <c:pt idx="566">
                  <c:v>16062</c:v>
                </c:pt>
                <c:pt idx="567">
                  <c:v>16061</c:v>
                </c:pt>
                <c:pt idx="568">
                  <c:v>16059</c:v>
                </c:pt>
                <c:pt idx="569">
                  <c:v>16058</c:v>
                </c:pt>
                <c:pt idx="570">
                  <c:v>16057</c:v>
                </c:pt>
                <c:pt idx="571">
                  <c:v>16055</c:v>
                </c:pt>
                <c:pt idx="572">
                  <c:v>16058</c:v>
                </c:pt>
                <c:pt idx="573">
                  <c:v>16058</c:v>
                </c:pt>
                <c:pt idx="574">
                  <c:v>16058</c:v>
                </c:pt>
                <c:pt idx="575">
                  <c:v>16059</c:v>
                </c:pt>
                <c:pt idx="576">
                  <c:v>16067</c:v>
                </c:pt>
                <c:pt idx="577">
                  <c:v>16070</c:v>
                </c:pt>
                <c:pt idx="578">
                  <c:v>16067</c:v>
                </c:pt>
                <c:pt idx="579">
                  <c:v>16068</c:v>
                </c:pt>
                <c:pt idx="580">
                  <c:v>16069</c:v>
                </c:pt>
                <c:pt idx="581">
                  <c:v>16067</c:v>
                </c:pt>
                <c:pt idx="582">
                  <c:v>16069</c:v>
                </c:pt>
                <c:pt idx="583">
                  <c:v>16071</c:v>
                </c:pt>
                <c:pt idx="584">
                  <c:v>16086</c:v>
                </c:pt>
                <c:pt idx="585">
                  <c:v>16099</c:v>
                </c:pt>
                <c:pt idx="586">
                  <c:v>16107</c:v>
                </c:pt>
                <c:pt idx="587">
                  <c:v>16119</c:v>
                </c:pt>
                <c:pt idx="588">
                  <c:v>16123</c:v>
                </c:pt>
                <c:pt idx="589">
                  <c:v>16126</c:v>
                </c:pt>
                <c:pt idx="590">
                  <c:v>16129</c:v>
                </c:pt>
                <c:pt idx="591">
                  <c:v>16130</c:v>
                </c:pt>
                <c:pt idx="592">
                  <c:v>16131</c:v>
                </c:pt>
                <c:pt idx="593">
                  <c:v>16133</c:v>
                </c:pt>
                <c:pt idx="594">
                  <c:v>16131</c:v>
                </c:pt>
                <c:pt idx="595">
                  <c:v>16126</c:v>
                </c:pt>
                <c:pt idx="596">
                  <c:v>16123</c:v>
                </c:pt>
                <c:pt idx="597">
                  <c:v>16125</c:v>
                </c:pt>
                <c:pt idx="598">
                  <c:v>16128</c:v>
                </c:pt>
                <c:pt idx="599">
                  <c:v>16133</c:v>
                </c:pt>
                <c:pt idx="600">
                  <c:v>16137</c:v>
                </c:pt>
                <c:pt idx="601">
                  <c:v>16138</c:v>
                </c:pt>
                <c:pt idx="602">
                  <c:v>16143</c:v>
                </c:pt>
                <c:pt idx="603">
                  <c:v>16149</c:v>
                </c:pt>
                <c:pt idx="604">
                  <c:v>16148</c:v>
                </c:pt>
                <c:pt idx="605">
                  <c:v>16153</c:v>
                </c:pt>
                <c:pt idx="606">
                  <c:v>16160</c:v>
                </c:pt>
                <c:pt idx="607">
                  <c:v>16169</c:v>
                </c:pt>
                <c:pt idx="608">
                  <c:v>16182</c:v>
                </c:pt>
                <c:pt idx="609">
                  <c:v>16191</c:v>
                </c:pt>
                <c:pt idx="610">
                  <c:v>16191</c:v>
                </c:pt>
                <c:pt idx="611">
                  <c:v>16197</c:v>
                </c:pt>
                <c:pt idx="612">
                  <c:v>16200</c:v>
                </c:pt>
                <c:pt idx="613">
                  <c:v>16201</c:v>
                </c:pt>
                <c:pt idx="614">
                  <c:v>16201</c:v>
                </c:pt>
                <c:pt idx="615">
                  <c:v>16202</c:v>
                </c:pt>
                <c:pt idx="616">
                  <c:v>16202</c:v>
                </c:pt>
                <c:pt idx="617">
                  <c:v>16201</c:v>
                </c:pt>
                <c:pt idx="618">
                  <c:v>16198</c:v>
                </c:pt>
                <c:pt idx="619">
                  <c:v>16192</c:v>
                </c:pt>
                <c:pt idx="620">
                  <c:v>16198</c:v>
                </c:pt>
                <c:pt idx="621">
                  <c:v>16206</c:v>
                </c:pt>
                <c:pt idx="622">
                  <c:v>16217</c:v>
                </c:pt>
                <c:pt idx="623">
                  <c:v>16227</c:v>
                </c:pt>
                <c:pt idx="624">
                  <c:v>16244</c:v>
                </c:pt>
                <c:pt idx="625">
                  <c:v>16258</c:v>
                </c:pt>
                <c:pt idx="626">
                  <c:v>16271</c:v>
                </c:pt>
                <c:pt idx="627">
                  <c:v>16272</c:v>
                </c:pt>
                <c:pt idx="628">
                  <c:v>16269</c:v>
                </c:pt>
                <c:pt idx="629">
                  <c:v>16268</c:v>
                </c:pt>
                <c:pt idx="630">
                  <c:v>16266</c:v>
                </c:pt>
                <c:pt idx="631">
                  <c:v>16270</c:v>
                </c:pt>
                <c:pt idx="632">
                  <c:v>16273</c:v>
                </c:pt>
                <c:pt idx="633">
                  <c:v>16269</c:v>
                </c:pt>
                <c:pt idx="634">
                  <c:v>16267</c:v>
                </c:pt>
                <c:pt idx="635">
                  <c:v>16264</c:v>
                </c:pt>
                <c:pt idx="636">
                  <c:v>16264</c:v>
                </c:pt>
                <c:pt idx="637">
                  <c:v>16262</c:v>
                </c:pt>
                <c:pt idx="638">
                  <c:v>16265</c:v>
                </c:pt>
                <c:pt idx="639">
                  <c:v>16266</c:v>
                </c:pt>
                <c:pt idx="640">
                  <c:v>16264</c:v>
                </c:pt>
                <c:pt idx="641">
                  <c:v>16261</c:v>
                </c:pt>
                <c:pt idx="642">
                  <c:v>16258</c:v>
                </c:pt>
                <c:pt idx="643">
                  <c:v>16257</c:v>
                </c:pt>
                <c:pt idx="644">
                  <c:v>16256</c:v>
                </c:pt>
                <c:pt idx="645">
                  <c:v>16264</c:v>
                </c:pt>
                <c:pt idx="646">
                  <c:v>16263</c:v>
                </c:pt>
                <c:pt idx="647">
                  <c:v>16262</c:v>
                </c:pt>
                <c:pt idx="648">
                  <c:v>16262</c:v>
                </c:pt>
                <c:pt idx="649">
                  <c:v>16259</c:v>
                </c:pt>
                <c:pt idx="650">
                  <c:v>16259</c:v>
                </c:pt>
                <c:pt idx="651">
                  <c:v>16259</c:v>
                </c:pt>
                <c:pt idx="652">
                  <c:v>16259</c:v>
                </c:pt>
                <c:pt idx="653">
                  <c:v>16266</c:v>
                </c:pt>
                <c:pt idx="654">
                  <c:v>16268</c:v>
                </c:pt>
                <c:pt idx="655">
                  <c:v>16268</c:v>
                </c:pt>
                <c:pt idx="656">
                  <c:v>16268</c:v>
                </c:pt>
                <c:pt idx="657">
                  <c:v>16267</c:v>
                </c:pt>
                <c:pt idx="658">
                  <c:v>16264</c:v>
                </c:pt>
                <c:pt idx="659">
                  <c:v>16264</c:v>
                </c:pt>
                <c:pt idx="660">
                  <c:v>16267</c:v>
                </c:pt>
                <c:pt idx="661">
                  <c:v>16273</c:v>
                </c:pt>
                <c:pt idx="662">
                  <c:v>16281</c:v>
                </c:pt>
                <c:pt idx="663">
                  <c:v>16286</c:v>
                </c:pt>
                <c:pt idx="664">
                  <c:v>16297</c:v>
                </c:pt>
                <c:pt idx="665">
                  <c:v>16310</c:v>
                </c:pt>
                <c:pt idx="666">
                  <c:v>16318</c:v>
                </c:pt>
                <c:pt idx="667">
                  <c:v>16335</c:v>
                </c:pt>
                <c:pt idx="668">
                  <c:v>16349</c:v>
                </c:pt>
                <c:pt idx="669">
                  <c:v>16367</c:v>
                </c:pt>
                <c:pt idx="670">
                  <c:v>16378</c:v>
                </c:pt>
                <c:pt idx="671">
                  <c:v>16394</c:v>
                </c:pt>
                <c:pt idx="672">
                  <c:v>16431</c:v>
                </c:pt>
                <c:pt idx="673">
                  <c:v>16448</c:v>
                </c:pt>
                <c:pt idx="674">
                  <c:v>16461</c:v>
                </c:pt>
                <c:pt idx="675">
                  <c:v>16471</c:v>
                </c:pt>
                <c:pt idx="676">
                  <c:v>16480</c:v>
                </c:pt>
                <c:pt idx="677">
                  <c:v>16485</c:v>
                </c:pt>
                <c:pt idx="678">
                  <c:v>16497</c:v>
                </c:pt>
                <c:pt idx="679">
                  <c:v>16504</c:v>
                </c:pt>
                <c:pt idx="680">
                  <c:v>16507</c:v>
                </c:pt>
                <c:pt idx="681">
                  <c:v>16510</c:v>
                </c:pt>
                <c:pt idx="682">
                  <c:v>16512</c:v>
                </c:pt>
                <c:pt idx="683">
                  <c:v>16508</c:v>
                </c:pt>
                <c:pt idx="684">
                  <c:v>16512</c:v>
                </c:pt>
                <c:pt idx="685">
                  <c:v>16511</c:v>
                </c:pt>
                <c:pt idx="686">
                  <c:v>16511</c:v>
                </c:pt>
                <c:pt idx="687">
                  <c:v>16513</c:v>
                </c:pt>
                <c:pt idx="688">
                  <c:v>16515</c:v>
                </c:pt>
                <c:pt idx="689">
                  <c:v>16517</c:v>
                </c:pt>
                <c:pt idx="690">
                  <c:v>16517</c:v>
                </c:pt>
                <c:pt idx="691">
                  <c:v>16516</c:v>
                </c:pt>
                <c:pt idx="692">
                  <c:v>16518</c:v>
                </c:pt>
                <c:pt idx="693">
                  <c:v>16524</c:v>
                </c:pt>
                <c:pt idx="694">
                  <c:v>16546</c:v>
                </c:pt>
                <c:pt idx="695">
                  <c:v>16564</c:v>
                </c:pt>
                <c:pt idx="696">
                  <c:v>16578</c:v>
                </c:pt>
                <c:pt idx="697">
                  <c:v>16584</c:v>
                </c:pt>
                <c:pt idx="698">
                  <c:v>16589</c:v>
                </c:pt>
                <c:pt idx="699">
                  <c:v>16595</c:v>
                </c:pt>
                <c:pt idx="700">
                  <c:v>16604</c:v>
                </c:pt>
                <c:pt idx="701">
                  <c:v>16612</c:v>
                </c:pt>
                <c:pt idx="702">
                  <c:v>16628</c:v>
                </c:pt>
                <c:pt idx="703">
                  <c:v>16628</c:v>
                </c:pt>
                <c:pt idx="704">
                  <c:v>16625</c:v>
                </c:pt>
                <c:pt idx="705">
                  <c:v>16625</c:v>
                </c:pt>
                <c:pt idx="706">
                  <c:v>16623</c:v>
                </c:pt>
                <c:pt idx="707">
                  <c:v>16622</c:v>
                </c:pt>
                <c:pt idx="708">
                  <c:v>16624</c:v>
                </c:pt>
                <c:pt idx="709">
                  <c:v>16627</c:v>
                </c:pt>
                <c:pt idx="710">
                  <c:v>16626</c:v>
                </c:pt>
                <c:pt idx="711">
                  <c:v>16629</c:v>
                </c:pt>
                <c:pt idx="712">
                  <c:v>16632</c:v>
                </c:pt>
                <c:pt idx="713">
                  <c:v>16633</c:v>
                </c:pt>
                <c:pt idx="714">
                  <c:v>16633</c:v>
                </c:pt>
                <c:pt idx="715">
                  <c:v>16634</c:v>
                </c:pt>
                <c:pt idx="716">
                  <c:v>16633</c:v>
                </c:pt>
                <c:pt idx="717">
                  <c:v>16627</c:v>
                </c:pt>
                <c:pt idx="718">
                  <c:v>16626</c:v>
                </c:pt>
                <c:pt idx="719">
                  <c:v>16629</c:v>
                </c:pt>
                <c:pt idx="720">
                  <c:v>16629</c:v>
                </c:pt>
                <c:pt idx="721">
                  <c:v>16627</c:v>
                </c:pt>
                <c:pt idx="722">
                  <c:v>16627</c:v>
                </c:pt>
                <c:pt idx="723">
                  <c:v>16629</c:v>
                </c:pt>
                <c:pt idx="724">
                  <c:v>16633</c:v>
                </c:pt>
                <c:pt idx="725">
                  <c:v>16634</c:v>
                </c:pt>
                <c:pt idx="726">
                  <c:v>16634</c:v>
                </c:pt>
                <c:pt idx="727">
                  <c:v>16632</c:v>
                </c:pt>
                <c:pt idx="728">
                  <c:v>16635</c:v>
                </c:pt>
                <c:pt idx="729">
                  <c:v>16636</c:v>
                </c:pt>
                <c:pt idx="730">
                  <c:v>16636</c:v>
                </c:pt>
                <c:pt idx="731">
                  <c:v>16633</c:v>
                </c:pt>
                <c:pt idx="732">
                  <c:v>16634</c:v>
                </c:pt>
                <c:pt idx="733">
                  <c:v>16632</c:v>
                </c:pt>
                <c:pt idx="734">
                  <c:v>16632</c:v>
                </c:pt>
                <c:pt idx="735">
                  <c:v>16630</c:v>
                </c:pt>
                <c:pt idx="736">
                  <c:v>16627</c:v>
                </c:pt>
                <c:pt idx="737">
                  <c:v>16630</c:v>
                </c:pt>
                <c:pt idx="738">
                  <c:v>16629</c:v>
                </c:pt>
                <c:pt idx="739">
                  <c:v>16635</c:v>
                </c:pt>
                <c:pt idx="740">
                  <c:v>16637</c:v>
                </c:pt>
                <c:pt idx="741">
                  <c:v>16635</c:v>
                </c:pt>
                <c:pt idx="742">
                  <c:v>16635</c:v>
                </c:pt>
                <c:pt idx="743">
                  <c:v>16633</c:v>
                </c:pt>
                <c:pt idx="744">
                  <c:v>16634</c:v>
                </c:pt>
                <c:pt idx="745">
                  <c:v>16629</c:v>
                </c:pt>
                <c:pt idx="746">
                  <c:v>16629</c:v>
                </c:pt>
                <c:pt idx="747">
                  <c:v>16629</c:v>
                </c:pt>
                <c:pt idx="748">
                  <c:v>16625</c:v>
                </c:pt>
                <c:pt idx="749">
                  <c:v>16625</c:v>
                </c:pt>
                <c:pt idx="750">
                  <c:v>16621</c:v>
                </c:pt>
                <c:pt idx="751">
                  <c:v>16621</c:v>
                </c:pt>
                <c:pt idx="752">
                  <c:v>16619</c:v>
                </c:pt>
                <c:pt idx="753">
                  <c:v>16622</c:v>
                </c:pt>
                <c:pt idx="754">
                  <c:v>16624</c:v>
                </c:pt>
                <c:pt idx="755">
                  <c:v>16624</c:v>
                </c:pt>
                <c:pt idx="756">
                  <c:v>16627</c:v>
                </c:pt>
                <c:pt idx="757">
                  <c:v>16625</c:v>
                </c:pt>
                <c:pt idx="758">
                  <c:v>16624</c:v>
                </c:pt>
                <c:pt idx="759">
                  <c:v>16627</c:v>
                </c:pt>
                <c:pt idx="760">
                  <c:v>16627</c:v>
                </c:pt>
                <c:pt idx="761">
                  <c:v>16631</c:v>
                </c:pt>
                <c:pt idx="762">
                  <c:v>16630</c:v>
                </c:pt>
                <c:pt idx="763">
                  <c:v>16630</c:v>
                </c:pt>
                <c:pt idx="764">
                  <c:v>16629</c:v>
                </c:pt>
                <c:pt idx="765">
                  <c:v>16631</c:v>
                </c:pt>
                <c:pt idx="766">
                  <c:v>16630</c:v>
                </c:pt>
                <c:pt idx="767">
                  <c:v>16634</c:v>
                </c:pt>
                <c:pt idx="768">
                  <c:v>16633</c:v>
                </c:pt>
                <c:pt idx="769">
                  <c:v>16633</c:v>
                </c:pt>
                <c:pt idx="770">
                  <c:v>16635</c:v>
                </c:pt>
                <c:pt idx="771">
                  <c:v>16633</c:v>
                </c:pt>
                <c:pt idx="772">
                  <c:v>16637</c:v>
                </c:pt>
                <c:pt idx="773">
                  <c:v>16636</c:v>
                </c:pt>
                <c:pt idx="774">
                  <c:v>16634</c:v>
                </c:pt>
                <c:pt idx="775">
                  <c:v>16633</c:v>
                </c:pt>
                <c:pt idx="776">
                  <c:v>16632</c:v>
                </c:pt>
                <c:pt idx="777">
                  <c:v>16631</c:v>
                </c:pt>
                <c:pt idx="778">
                  <c:v>16630</c:v>
                </c:pt>
                <c:pt idx="779">
                  <c:v>16634</c:v>
                </c:pt>
                <c:pt idx="780">
                  <c:v>16639</c:v>
                </c:pt>
                <c:pt idx="781">
                  <c:v>16644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6-4CED-BC79-DFD8ACE31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803936"/>
        <c:axId val="273850720"/>
      </c:lineChart>
      <c:catAx>
        <c:axId val="16380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50720"/>
        <c:crosses val="autoZero"/>
        <c:auto val="1"/>
        <c:lblAlgn val="ctr"/>
        <c:lblOffset val="100"/>
        <c:noMultiLvlLbl val="0"/>
      </c:catAx>
      <c:valAx>
        <c:axId val="27385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0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A225-B67A-40FE-A66A-0FE359F8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C2A041-E701-4C5F-B9D5-7E2A5080BA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994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823E1-47C4-49A3-8C05-F81D191FE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13/06/2016 - 03/08/2018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27BDA-7139-469B-AB8E-7BA1B345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403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quintly</dc:title>
  <dc:creator>Administrator</dc:creator>
  <cp:lastModifiedBy>Administrator</cp:lastModifiedBy>
  <cp:revision>1</cp:revision>
  <dcterms:created xsi:type="dcterms:W3CDTF">2018-08-03T15:00:28Z</dcterms:created>
  <dcterms:modified xsi:type="dcterms:W3CDTF">2018-08-03T15:00:32Z</dcterms:modified>
</cp:coreProperties>
</file>