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Sheet1!$A$2:$A$783</c:f>
            </c:multiLvlStrRef>
          </c:cat>
          <c:val>
            <c:numRef>
              <c:f>Sheet1!$B$2:$B$783</c:f>
            </c:numRef>
          </c:val>
          <c:smooth val="0"/>
          <c:extLst>
            <c:ext xmlns:c16="http://schemas.microsoft.com/office/drawing/2014/chart" uri="{C3380CC4-5D6E-409C-BE32-E72D297353CC}">
              <c16:uniqueId val="{00000000-E6CF-4FAA-A0BA-492D92335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574272"/>
        <c:axId val="178789288"/>
      </c:lineChart>
      <c:catAx>
        <c:axId val="28957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789288"/>
        <c:crosses val="autoZero"/>
        <c:auto val="1"/>
        <c:lblAlgn val="ctr"/>
        <c:lblOffset val="100"/>
        <c:noMultiLvlLbl val="0"/>
      </c:catAx>
      <c:valAx>
        <c:axId val="17878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7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A1CCF-20BF-4824-A62A-61AC9C35D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C45D57-1FCC-425C-B904-C2B158F4A1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1987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EF0A4-EC99-43C7-8198-7E81048531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13/06/2016 - 03/08/2018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6BA9F-C6CD-4079-BF3E-F55E62249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1369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quintly</dc:title>
  <dc:creator>Administrator</dc:creator>
  <cp:lastModifiedBy>Administrator</cp:lastModifiedBy>
  <cp:revision>1</cp:revision>
  <dcterms:created xsi:type="dcterms:W3CDTF">2018-08-03T14:55:49Z</dcterms:created>
  <dcterms:modified xsi:type="dcterms:W3CDTF">2018-08-03T14:55:54Z</dcterms:modified>
</cp:coreProperties>
</file>