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Sheet1!$B$2:$B$121</c:f>
              <c:numCache>
                <c:formatCode>General</c:formatCode>
                <c:ptCount val="120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1</c:v>
                </c:pt>
                <c:pt idx="6">
                  <c:v>5</c:v>
                </c:pt>
                <c:pt idx="7">
                  <c:v>9</c:v>
                </c:pt>
                <c:pt idx="8">
                  <c:v>3</c:v>
                </c:pt>
                <c:pt idx="9">
                  <c:v>8</c:v>
                </c:pt>
                <c:pt idx="10">
                  <c:v>1</c:v>
                </c:pt>
                <c:pt idx="11">
                  <c:v>14</c:v>
                </c:pt>
                <c:pt idx="12">
                  <c:v>33</c:v>
                </c:pt>
                <c:pt idx="13">
                  <c:v>35</c:v>
                </c:pt>
                <c:pt idx="14">
                  <c:v>2</c:v>
                </c:pt>
                <c:pt idx="15">
                  <c:v>18</c:v>
                </c:pt>
                <c:pt idx="16">
                  <c:v>13</c:v>
                </c:pt>
                <c:pt idx="17">
                  <c:v>12</c:v>
                </c:pt>
                <c:pt idx="18">
                  <c:v>8</c:v>
                </c:pt>
                <c:pt idx="19">
                  <c:v>18</c:v>
                </c:pt>
                <c:pt idx="20">
                  <c:v>10</c:v>
                </c:pt>
                <c:pt idx="21">
                  <c:v>13</c:v>
                </c:pt>
                <c:pt idx="22">
                  <c:v>12</c:v>
                </c:pt>
                <c:pt idx="23">
                  <c:v>13</c:v>
                </c:pt>
                <c:pt idx="24">
                  <c:v>12</c:v>
                </c:pt>
                <c:pt idx="25">
                  <c:v>12</c:v>
                </c:pt>
                <c:pt idx="26">
                  <c:v>5</c:v>
                </c:pt>
                <c:pt idx="27">
                  <c:v>9</c:v>
                </c:pt>
                <c:pt idx="28">
                  <c:v>10</c:v>
                </c:pt>
                <c:pt idx="29">
                  <c:v>8</c:v>
                </c:pt>
                <c:pt idx="30">
                  <c:v>10</c:v>
                </c:pt>
                <c:pt idx="31">
                  <c:v>8</c:v>
                </c:pt>
                <c:pt idx="32">
                  <c:v>11</c:v>
                </c:pt>
                <c:pt idx="33">
                  <c:v>18</c:v>
                </c:pt>
                <c:pt idx="34">
                  <c:v>11</c:v>
                </c:pt>
                <c:pt idx="35">
                  <c:v>29</c:v>
                </c:pt>
                <c:pt idx="36">
                  <c:v>26</c:v>
                </c:pt>
                <c:pt idx="37">
                  <c:v>27</c:v>
                </c:pt>
                <c:pt idx="38">
                  <c:v>21</c:v>
                </c:pt>
                <c:pt idx="39">
                  <c:v>29</c:v>
                </c:pt>
                <c:pt idx="40">
                  <c:v>24</c:v>
                </c:pt>
                <c:pt idx="41">
                  <c:v>16</c:v>
                </c:pt>
                <c:pt idx="42">
                  <c:v>29</c:v>
                </c:pt>
                <c:pt idx="43">
                  <c:v>26</c:v>
                </c:pt>
                <c:pt idx="44">
                  <c:v>18</c:v>
                </c:pt>
                <c:pt idx="45">
                  <c:v>19</c:v>
                </c:pt>
                <c:pt idx="46">
                  <c:v>20</c:v>
                </c:pt>
                <c:pt idx="47">
                  <c:v>12</c:v>
                </c:pt>
                <c:pt idx="48">
                  <c:v>6</c:v>
                </c:pt>
                <c:pt idx="49">
                  <c:v>6</c:v>
                </c:pt>
                <c:pt idx="50">
                  <c:v>10</c:v>
                </c:pt>
                <c:pt idx="51">
                  <c:v>22</c:v>
                </c:pt>
                <c:pt idx="52">
                  <c:v>15</c:v>
                </c:pt>
                <c:pt idx="53">
                  <c:v>11</c:v>
                </c:pt>
                <c:pt idx="54">
                  <c:v>3</c:v>
                </c:pt>
                <c:pt idx="55">
                  <c:v>10</c:v>
                </c:pt>
                <c:pt idx="56">
                  <c:v>16</c:v>
                </c:pt>
                <c:pt idx="57">
                  <c:v>10</c:v>
                </c:pt>
                <c:pt idx="58">
                  <c:v>6</c:v>
                </c:pt>
                <c:pt idx="59">
                  <c:v>10</c:v>
                </c:pt>
                <c:pt idx="60">
                  <c:v>5</c:v>
                </c:pt>
                <c:pt idx="61">
                  <c:v>10</c:v>
                </c:pt>
                <c:pt idx="62">
                  <c:v>3</c:v>
                </c:pt>
                <c:pt idx="63">
                  <c:v>12</c:v>
                </c:pt>
                <c:pt idx="64">
                  <c:v>15</c:v>
                </c:pt>
                <c:pt idx="65">
                  <c:v>10</c:v>
                </c:pt>
                <c:pt idx="66">
                  <c:v>8</c:v>
                </c:pt>
                <c:pt idx="67">
                  <c:v>15</c:v>
                </c:pt>
                <c:pt idx="68">
                  <c:v>6</c:v>
                </c:pt>
                <c:pt idx="69">
                  <c:v>28</c:v>
                </c:pt>
                <c:pt idx="70">
                  <c:v>16</c:v>
                </c:pt>
                <c:pt idx="71">
                  <c:v>34</c:v>
                </c:pt>
                <c:pt idx="72">
                  <c:v>21</c:v>
                </c:pt>
                <c:pt idx="73">
                  <c:v>27</c:v>
                </c:pt>
                <c:pt idx="74">
                  <c:v>28</c:v>
                </c:pt>
                <c:pt idx="75">
                  <c:v>22</c:v>
                </c:pt>
                <c:pt idx="76">
                  <c:v>20</c:v>
                </c:pt>
                <c:pt idx="77">
                  <c:v>29</c:v>
                </c:pt>
                <c:pt idx="78">
                  <c:v>31</c:v>
                </c:pt>
                <c:pt idx="79">
                  <c:v>37</c:v>
                </c:pt>
                <c:pt idx="80">
                  <c:v>16</c:v>
                </c:pt>
                <c:pt idx="81">
                  <c:v>16</c:v>
                </c:pt>
                <c:pt idx="82">
                  <c:v>15</c:v>
                </c:pt>
                <c:pt idx="83">
                  <c:v>18</c:v>
                </c:pt>
                <c:pt idx="84">
                  <c:v>14</c:v>
                </c:pt>
                <c:pt idx="85">
                  <c:v>21</c:v>
                </c:pt>
                <c:pt idx="86">
                  <c:v>13</c:v>
                </c:pt>
                <c:pt idx="87">
                  <c:v>6</c:v>
                </c:pt>
                <c:pt idx="88">
                  <c:v>2</c:v>
                </c:pt>
                <c:pt idx="89">
                  <c:v>9</c:v>
                </c:pt>
                <c:pt idx="90">
                  <c:v>12</c:v>
                </c:pt>
                <c:pt idx="91">
                  <c:v>13</c:v>
                </c:pt>
                <c:pt idx="92">
                  <c:v>13</c:v>
                </c:pt>
                <c:pt idx="93">
                  <c:v>13</c:v>
                </c:pt>
                <c:pt idx="94">
                  <c:v>11</c:v>
                </c:pt>
                <c:pt idx="95">
                  <c:v>11</c:v>
                </c:pt>
                <c:pt idx="96">
                  <c:v>4</c:v>
                </c:pt>
                <c:pt idx="97">
                  <c:v>6</c:v>
                </c:pt>
                <c:pt idx="98">
                  <c:v>13</c:v>
                </c:pt>
                <c:pt idx="99">
                  <c:v>9</c:v>
                </c:pt>
                <c:pt idx="100">
                  <c:v>11</c:v>
                </c:pt>
                <c:pt idx="101">
                  <c:v>0</c:v>
                </c:pt>
                <c:pt idx="102">
                  <c:v>8</c:v>
                </c:pt>
                <c:pt idx="103">
                  <c:v>3</c:v>
                </c:pt>
                <c:pt idx="104">
                  <c:v>-2</c:v>
                </c:pt>
                <c:pt idx="105">
                  <c:v>6</c:v>
                </c:pt>
                <c:pt idx="106">
                  <c:v>9</c:v>
                </c:pt>
                <c:pt idx="107">
                  <c:v>7</c:v>
                </c:pt>
                <c:pt idx="108">
                  <c:v>13</c:v>
                </c:pt>
                <c:pt idx="109">
                  <c:v>5</c:v>
                </c:pt>
                <c:pt idx="110">
                  <c:v>9</c:v>
                </c:pt>
                <c:pt idx="111">
                  <c:v>4</c:v>
                </c:pt>
                <c:pt idx="112">
                  <c:v>6</c:v>
                </c:pt>
                <c:pt idx="113">
                  <c:v>8</c:v>
                </c:pt>
                <c:pt idx="114">
                  <c:v>4</c:v>
                </c:pt>
                <c:pt idx="115">
                  <c:v>1</c:v>
                </c:pt>
                <c:pt idx="116">
                  <c:v>7</c:v>
                </c:pt>
                <c:pt idx="117">
                  <c:v>1</c:v>
                </c:pt>
                <c:pt idx="118">
                  <c:v>9</c:v>
                </c:pt>
                <c:pt idx="119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A3-4CE4-882C-1E89EE40E8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Sheet1!$C$2:$C$121</c:f>
              <c:numCache>
                <c:formatCode>General</c:formatCode>
                <c:ptCount val="120"/>
                <c:pt idx="0">
                  <c:v>-2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-2</c:v>
                </c:pt>
                <c:pt idx="5">
                  <c:v>-2</c:v>
                </c:pt>
                <c:pt idx="6">
                  <c:v>0</c:v>
                </c:pt>
                <c:pt idx="7">
                  <c:v>7</c:v>
                </c:pt>
                <c:pt idx="8">
                  <c:v>13</c:v>
                </c:pt>
                <c:pt idx="9">
                  <c:v>1</c:v>
                </c:pt>
                <c:pt idx="10">
                  <c:v>5</c:v>
                </c:pt>
                <c:pt idx="11">
                  <c:v>5</c:v>
                </c:pt>
                <c:pt idx="12">
                  <c:v>7</c:v>
                </c:pt>
                <c:pt idx="13">
                  <c:v>1</c:v>
                </c:pt>
                <c:pt idx="14">
                  <c:v>5</c:v>
                </c:pt>
                <c:pt idx="15">
                  <c:v>5</c:v>
                </c:pt>
                <c:pt idx="16">
                  <c:v>7</c:v>
                </c:pt>
                <c:pt idx="17">
                  <c:v>7</c:v>
                </c:pt>
                <c:pt idx="18">
                  <c:v>8</c:v>
                </c:pt>
                <c:pt idx="19">
                  <c:v>5</c:v>
                </c:pt>
                <c:pt idx="20">
                  <c:v>6</c:v>
                </c:pt>
                <c:pt idx="21">
                  <c:v>3</c:v>
                </c:pt>
                <c:pt idx="22">
                  <c:v>6</c:v>
                </c:pt>
                <c:pt idx="23">
                  <c:v>12</c:v>
                </c:pt>
                <c:pt idx="24">
                  <c:v>10</c:v>
                </c:pt>
                <c:pt idx="25">
                  <c:v>6</c:v>
                </c:pt>
                <c:pt idx="26">
                  <c:v>3</c:v>
                </c:pt>
                <c:pt idx="27">
                  <c:v>11</c:v>
                </c:pt>
                <c:pt idx="28">
                  <c:v>5</c:v>
                </c:pt>
                <c:pt idx="29">
                  <c:v>2</c:v>
                </c:pt>
                <c:pt idx="30">
                  <c:v>11</c:v>
                </c:pt>
                <c:pt idx="31">
                  <c:v>9</c:v>
                </c:pt>
                <c:pt idx="32">
                  <c:v>8</c:v>
                </c:pt>
                <c:pt idx="33">
                  <c:v>2</c:v>
                </c:pt>
                <c:pt idx="34">
                  <c:v>7</c:v>
                </c:pt>
                <c:pt idx="35">
                  <c:v>2</c:v>
                </c:pt>
                <c:pt idx="36">
                  <c:v>11</c:v>
                </c:pt>
                <c:pt idx="37">
                  <c:v>4</c:v>
                </c:pt>
                <c:pt idx="38">
                  <c:v>1</c:v>
                </c:pt>
                <c:pt idx="39">
                  <c:v>2</c:v>
                </c:pt>
                <c:pt idx="40">
                  <c:v>5</c:v>
                </c:pt>
                <c:pt idx="41">
                  <c:v>-1</c:v>
                </c:pt>
                <c:pt idx="42">
                  <c:v>8</c:v>
                </c:pt>
                <c:pt idx="43">
                  <c:v>5</c:v>
                </c:pt>
                <c:pt idx="44">
                  <c:v>5</c:v>
                </c:pt>
                <c:pt idx="45">
                  <c:v>13</c:v>
                </c:pt>
                <c:pt idx="46">
                  <c:v>1</c:v>
                </c:pt>
                <c:pt idx="47">
                  <c:v>8</c:v>
                </c:pt>
                <c:pt idx="48">
                  <c:v>6</c:v>
                </c:pt>
                <c:pt idx="49">
                  <c:v>1</c:v>
                </c:pt>
                <c:pt idx="50">
                  <c:v>13</c:v>
                </c:pt>
                <c:pt idx="51">
                  <c:v>11</c:v>
                </c:pt>
                <c:pt idx="52">
                  <c:v>10</c:v>
                </c:pt>
                <c:pt idx="53">
                  <c:v>5</c:v>
                </c:pt>
                <c:pt idx="54">
                  <c:v>2</c:v>
                </c:pt>
                <c:pt idx="55">
                  <c:v>16</c:v>
                </c:pt>
                <c:pt idx="56">
                  <c:v>3</c:v>
                </c:pt>
                <c:pt idx="57">
                  <c:v>9</c:v>
                </c:pt>
                <c:pt idx="58">
                  <c:v>8</c:v>
                </c:pt>
                <c:pt idx="59">
                  <c:v>4</c:v>
                </c:pt>
                <c:pt idx="60">
                  <c:v>2</c:v>
                </c:pt>
                <c:pt idx="61">
                  <c:v>5</c:v>
                </c:pt>
                <c:pt idx="62">
                  <c:v>5</c:v>
                </c:pt>
                <c:pt idx="63">
                  <c:v>11</c:v>
                </c:pt>
                <c:pt idx="64">
                  <c:v>3</c:v>
                </c:pt>
                <c:pt idx="65">
                  <c:v>7</c:v>
                </c:pt>
                <c:pt idx="66">
                  <c:v>4</c:v>
                </c:pt>
                <c:pt idx="67">
                  <c:v>1</c:v>
                </c:pt>
                <c:pt idx="68">
                  <c:v>2</c:v>
                </c:pt>
                <c:pt idx="69">
                  <c:v>2</c:v>
                </c:pt>
                <c:pt idx="70">
                  <c:v>0</c:v>
                </c:pt>
                <c:pt idx="71">
                  <c:v>1</c:v>
                </c:pt>
                <c:pt idx="72">
                  <c:v>1</c:v>
                </c:pt>
                <c:pt idx="73">
                  <c:v>4</c:v>
                </c:pt>
                <c:pt idx="74">
                  <c:v>6</c:v>
                </c:pt>
                <c:pt idx="75">
                  <c:v>5</c:v>
                </c:pt>
                <c:pt idx="76">
                  <c:v>1</c:v>
                </c:pt>
                <c:pt idx="77">
                  <c:v>7</c:v>
                </c:pt>
                <c:pt idx="78">
                  <c:v>9</c:v>
                </c:pt>
                <c:pt idx="79">
                  <c:v>8</c:v>
                </c:pt>
                <c:pt idx="80">
                  <c:v>5</c:v>
                </c:pt>
                <c:pt idx="81">
                  <c:v>2</c:v>
                </c:pt>
                <c:pt idx="82">
                  <c:v>3</c:v>
                </c:pt>
                <c:pt idx="83">
                  <c:v>0</c:v>
                </c:pt>
                <c:pt idx="84">
                  <c:v>2</c:v>
                </c:pt>
                <c:pt idx="85">
                  <c:v>8</c:v>
                </c:pt>
                <c:pt idx="86">
                  <c:v>9</c:v>
                </c:pt>
                <c:pt idx="87">
                  <c:v>3</c:v>
                </c:pt>
                <c:pt idx="88">
                  <c:v>2</c:v>
                </c:pt>
                <c:pt idx="89">
                  <c:v>7</c:v>
                </c:pt>
                <c:pt idx="90">
                  <c:v>6</c:v>
                </c:pt>
                <c:pt idx="91">
                  <c:v>3</c:v>
                </c:pt>
                <c:pt idx="92">
                  <c:v>6</c:v>
                </c:pt>
                <c:pt idx="93">
                  <c:v>8</c:v>
                </c:pt>
                <c:pt idx="94">
                  <c:v>2</c:v>
                </c:pt>
                <c:pt idx="95">
                  <c:v>4</c:v>
                </c:pt>
                <c:pt idx="96">
                  <c:v>-5</c:v>
                </c:pt>
                <c:pt idx="97">
                  <c:v>0</c:v>
                </c:pt>
                <c:pt idx="98">
                  <c:v>9</c:v>
                </c:pt>
                <c:pt idx="99">
                  <c:v>1</c:v>
                </c:pt>
                <c:pt idx="100">
                  <c:v>5</c:v>
                </c:pt>
                <c:pt idx="101">
                  <c:v>1</c:v>
                </c:pt>
                <c:pt idx="102">
                  <c:v>-1</c:v>
                </c:pt>
                <c:pt idx="103">
                  <c:v>3</c:v>
                </c:pt>
                <c:pt idx="104">
                  <c:v>1</c:v>
                </c:pt>
                <c:pt idx="105">
                  <c:v>14</c:v>
                </c:pt>
                <c:pt idx="106">
                  <c:v>2</c:v>
                </c:pt>
                <c:pt idx="107">
                  <c:v>2</c:v>
                </c:pt>
                <c:pt idx="108">
                  <c:v>2</c:v>
                </c:pt>
                <c:pt idx="109">
                  <c:v>0</c:v>
                </c:pt>
                <c:pt idx="110">
                  <c:v>-1</c:v>
                </c:pt>
                <c:pt idx="111">
                  <c:v>-1</c:v>
                </c:pt>
                <c:pt idx="112">
                  <c:v>2</c:v>
                </c:pt>
                <c:pt idx="113">
                  <c:v>6</c:v>
                </c:pt>
                <c:pt idx="114">
                  <c:v>2</c:v>
                </c:pt>
                <c:pt idx="115">
                  <c:v>1</c:v>
                </c:pt>
                <c:pt idx="116">
                  <c:v>1</c:v>
                </c:pt>
                <c:pt idx="117">
                  <c:v>9</c:v>
                </c:pt>
                <c:pt idx="118">
                  <c:v>6</c:v>
                </c:pt>
                <c:pt idx="11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A3-4CE4-882C-1E89EE40E8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Sheet1!$D$2:$D$121</c:f>
              <c:numCache>
                <c:formatCode>General</c:formatCode>
                <c:ptCount val="1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A3-4CE4-882C-1E89EE40E82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Sheet1!$E$2:$E$121</c:f>
              <c:numCache>
                <c:formatCode>General</c:formatCode>
                <c:ptCount val="120"/>
                <c:pt idx="0">
                  <c:v>23</c:v>
                </c:pt>
                <c:pt idx="1">
                  <c:v>37</c:v>
                </c:pt>
                <c:pt idx="2">
                  <c:v>37</c:v>
                </c:pt>
                <c:pt idx="3">
                  <c:v>74</c:v>
                </c:pt>
                <c:pt idx="4">
                  <c:v>80</c:v>
                </c:pt>
                <c:pt idx="5">
                  <c:v>57</c:v>
                </c:pt>
                <c:pt idx="6">
                  <c:v>67</c:v>
                </c:pt>
                <c:pt idx="7">
                  <c:v>85</c:v>
                </c:pt>
                <c:pt idx="8">
                  <c:v>73</c:v>
                </c:pt>
                <c:pt idx="9">
                  <c:v>47</c:v>
                </c:pt>
                <c:pt idx="10">
                  <c:v>37</c:v>
                </c:pt>
                <c:pt idx="11">
                  <c:v>25</c:v>
                </c:pt>
                <c:pt idx="12">
                  <c:v>20</c:v>
                </c:pt>
                <c:pt idx="13">
                  <c:v>20</c:v>
                </c:pt>
                <c:pt idx="14">
                  <c:v>8</c:v>
                </c:pt>
                <c:pt idx="15">
                  <c:v>20</c:v>
                </c:pt>
                <c:pt idx="16">
                  <c:v>25</c:v>
                </c:pt>
                <c:pt idx="17">
                  <c:v>37</c:v>
                </c:pt>
                <c:pt idx="18">
                  <c:v>26</c:v>
                </c:pt>
                <c:pt idx="19">
                  <c:v>15</c:v>
                </c:pt>
                <c:pt idx="20">
                  <c:v>31</c:v>
                </c:pt>
                <c:pt idx="21">
                  <c:v>20</c:v>
                </c:pt>
                <c:pt idx="22">
                  <c:v>24</c:v>
                </c:pt>
                <c:pt idx="23">
                  <c:v>43</c:v>
                </c:pt>
                <c:pt idx="24">
                  <c:v>46</c:v>
                </c:pt>
                <c:pt idx="25">
                  <c:v>15</c:v>
                </c:pt>
                <c:pt idx="26">
                  <c:v>21</c:v>
                </c:pt>
                <c:pt idx="27">
                  <c:v>33</c:v>
                </c:pt>
                <c:pt idx="28">
                  <c:v>28</c:v>
                </c:pt>
                <c:pt idx="29">
                  <c:v>26</c:v>
                </c:pt>
                <c:pt idx="30">
                  <c:v>50</c:v>
                </c:pt>
                <c:pt idx="31">
                  <c:v>36</c:v>
                </c:pt>
                <c:pt idx="32">
                  <c:v>16</c:v>
                </c:pt>
                <c:pt idx="33">
                  <c:v>27</c:v>
                </c:pt>
                <c:pt idx="34">
                  <c:v>24</c:v>
                </c:pt>
                <c:pt idx="35">
                  <c:v>32</c:v>
                </c:pt>
                <c:pt idx="36">
                  <c:v>35</c:v>
                </c:pt>
                <c:pt idx="37">
                  <c:v>6</c:v>
                </c:pt>
                <c:pt idx="38">
                  <c:v>20</c:v>
                </c:pt>
                <c:pt idx="39">
                  <c:v>21</c:v>
                </c:pt>
                <c:pt idx="40">
                  <c:v>22</c:v>
                </c:pt>
                <c:pt idx="41">
                  <c:v>26</c:v>
                </c:pt>
                <c:pt idx="42">
                  <c:v>51</c:v>
                </c:pt>
                <c:pt idx="43">
                  <c:v>36</c:v>
                </c:pt>
                <c:pt idx="44">
                  <c:v>35</c:v>
                </c:pt>
                <c:pt idx="45">
                  <c:v>34</c:v>
                </c:pt>
                <c:pt idx="46">
                  <c:v>46</c:v>
                </c:pt>
                <c:pt idx="47">
                  <c:v>22</c:v>
                </c:pt>
                <c:pt idx="48">
                  <c:v>22</c:v>
                </c:pt>
                <c:pt idx="49">
                  <c:v>22</c:v>
                </c:pt>
                <c:pt idx="50">
                  <c:v>43</c:v>
                </c:pt>
                <c:pt idx="51">
                  <c:v>19</c:v>
                </c:pt>
                <c:pt idx="52">
                  <c:v>29</c:v>
                </c:pt>
                <c:pt idx="53">
                  <c:v>21</c:v>
                </c:pt>
                <c:pt idx="54">
                  <c:v>14</c:v>
                </c:pt>
                <c:pt idx="55">
                  <c:v>31</c:v>
                </c:pt>
                <c:pt idx="56">
                  <c:v>36</c:v>
                </c:pt>
                <c:pt idx="57">
                  <c:v>19</c:v>
                </c:pt>
                <c:pt idx="58">
                  <c:v>23</c:v>
                </c:pt>
                <c:pt idx="59">
                  <c:v>33</c:v>
                </c:pt>
                <c:pt idx="60">
                  <c:v>17</c:v>
                </c:pt>
                <c:pt idx="61">
                  <c:v>20</c:v>
                </c:pt>
                <c:pt idx="62">
                  <c:v>12</c:v>
                </c:pt>
                <c:pt idx="63">
                  <c:v>24</c:v>
                </c:pt>
                <c:pt idx="64">
                  <c:v>123</c:v>
                </c:pt>
                <c:pt idx="65">
                  <c:v>41</c:v>
                </c:pt>
                <c:pt idx="66">
                  <c:v>30</c:v>
                </c:pt>
                <c:pt idx="67">
                  <c:v>19</c:v>
                </c:pt>
                <c:pt idx="68">
                  <c:v>24</c:v>
                </c:pt>
                <c:pt idx="69">
                  <c:v>35</c:v>
                </c:pt>
                <c:pt idx="70">
                  <c:v>33</c:v>
                </c:pt>
                <c:pt idx="71">
                  <c:v>50</c:v>
                </c:pt>
                <c:pt idx="72">
                  <c:v>45</c:v>
                </c:pt>
                <c:pt idx="73">
                  <c:v>28</c:v>
                </c:pt>
                <c:pt idx="74">
                  <c:v>25</c:v>
                </c:pt>
                <c:pt idx="75">
                  <c:v>25</c:v>
                </c:pt>
                <c:pt idx="76">
                  <c:v>23</c:v>
                </c:pt>
                <c:pt idx="77">
                  <c:v>50</c:v>
                </c:pt>
                <c:pt idx="78">
                  <c:v>46</c:v>
                </c:pt>
                <c:pt idx="79">
                  <c:v>50</c:v>
                </c:pt>
                <c:pt idx="80">
                  <c:v>55</c:v>
                </c:pt>
                <c:pt idx="81">
                  <c:v>45</c:v>
                </c:pt>
                <c:pt idx="82">
                  <c:v>33</c:v>
                </c:pt>
                <c:pt idx="83">
                  <c:v>36</c:v>
                </c:pt>
                <c:pt idx="84">
                  <c:v>53</c:v>
                </c:pt>
                <c:pt idx="85">
                  <c:v>56</c:v>
                </c:pt>
                <c:pt idx="86">
                  <c:v>47</c:v>
                </c:pt>
                <c:pt idx="87">
                  <c:v>47</c:v>
                </c:pt>
                <c:pt idx="88">
                  <c:v>45</c:v>
                </c:pt>
                <c:pt idx="89">
                  <c:v>24</c:v>
                </c:pt>
                <c:pt idx="90">
                  <c:v>16</c:v>
                </c:pt>
                <c:pt idx="91">
                  <c:v>40</c:v>
                </c:pt>
                <c:pt idx="92">
                  <c:v>44</c:v>
                </c:pt>
                <c:pt idx="93">
                  <c:v>44</c:v>
                </c:pt>
                <c:pt idx="94">
                  <c:v>39</c:v>
                </c:pt>
                <c:pt idx="95">
                  <c:v>32</c:v>
                </c:pt>
                <c:pt idx="96">
                  <c:v>32</c:v>
                </c:pt>
                <c:pt idx="97">
                  <c:v>28</c:v>
                </c:pt>
                <c:pt idx="98">
                  <c:v>57</c:v>
                </c:pt>
                <c:pt idx="99">
                  <c:v>40</c:v>
                </c:pt>
                <c:pt idx="100">
                  <c:v>35</c:v>
                </c:pt>
                <c:pt idx="101">
                  <c:v>47</c:v>
                </c:pt>
                <c:pt idx="102">
                  <c:v>29</c:v>
                </c:pt>
                <c:pt idx="103">
                  <c:v>18</c:v>
                </c:pt>
                <c:pt idx="104">
                  <c:v>27</c:v>
                </c:pt>
                <c:pt idx="105">
                  <c:v>26</c:v>
                </c:pt>
                <c:pt idx="106">
                  <c:v>33</c:v>
                </c:pt>
                <c:pt idx="107">
                  <c:v>36</c:v>
                </c:pt>
                <c:pt idx="108">
                  <c:v>23</c:v>
                </c:pt>
                <c:pt idx="109">
                  <c:v>21</c:v>
                </c:pt>
                <c:pt idx="110">
                  <c:v>16</c:v>
                </c:pt>
                <c:pt idx="111">
                  <c:v>27</c:v>
                </c:pt>
                <c:pt idx="112">
                  <c:v>30</c:v>
                </c:pt>
                <c:pt idx="113">
                  <c:v>41</c:v>
                </c:pt>
                <c:pt idx="114">
                  <c:v>41</c:v>
                </c:pt>
                <c:pt idx="115">
                  <c:v>46</c:v>
                </c:pt>
                <c:pt idx="116">
                  <c:v>40</c:v>
                </c:pt>
                <c:pt idx="117">
                  <c:v>25</c:v>
                </c:pt>
                <c:pt idx="118">
                  <c:v>52</c:v>
                </c:pt>
                <c:pt idx="119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A3-4CE4-882C-1E89EE40E82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Sheet1!$F$2:$F$121</c:f>
              <c:numCache>
                <c:formatCode>General</c:formatCode>
                <c:ptCount val="120"/>
                <c:pt idx="0">
                  <c:v>-2</c:v>
                </c:pt>
                <c:pt idx="1">
                  <c:v>3</c:v>
                </c:pt>
                <c:pt idx="2">
                  <c:v>-4</c:v>
                </c:pt>
                <c:pt idx="3">
                  <c:v>-2</c:v>
                </c:pt>
                <c:pt idx="4">
                  <c:v>3</c:v>
                </c:pt>
                <c:pt idx="5">
                  <c:v>-4</c:v>
                </c:pt>
                <c:pt idx="6">
                  <c:v>8</c:v>
                </c:pt>
                <c:pt idx="7">
                  <c:v>12</c:v>
                </c:pt>
                <c:pt idx="8">
                  <c:v>9</c:v>
                </c:pt>
                <c:pt idx="9">
                  <c:v>8</c:v>
                </c:pt>
                <c:pt idx="10">
                  <c:v>6</c:v>
                </c:pt>
                <c:pt idx="11">
                  <c:v>7</c:v>
                </c:pt>
                <c:pt idx="12">
                  <c:v>16</c:v>
                </c:pt>
                <c:pt idx="13">
                  <c:v>3</c:v>
                </c:pt>
                <c:pt idx="14">
                  <c:v>22</c:v>
                </c:pt>
                <c:pt idx="15">
                  <c:v>8</c:v>
                </c:pt>
                <c:pt idx="16">
                  <c:v>21</c:v>
                </c:pt>
                <c:pt idx="17">
                  <c:v>37</c:v>
                </c:pt>
                <c:pt idx="18">
                  <c:v>20</c:v>
                </c:pt>
                <c:pt idx="19">
                  <c:v>6</c:v>
                </c:pt>
                <c:pt idx="20">
                  <c:v>19</c:v>
                </c:pt>
                <c:pt idx="21">
                  <c:v>13</c:v>
                </c:pt>
                <c:pt idx="22">
                  <c:v>13</c:v>
                </c:pt>
                <c:pt idx="23">
                  <c:v>19</c:v>
                </c:pt>
                <c:pt idx="24">
                  <c:v>37</c:v>
                </c:pt>
                <c:pt idx="25">
                  <c:v>12</c:v>
                </c:pt>
                <c:pt idx="26">
                  <c:v>13</c:v>
                </c:pt>
                <c:pt idx="27">
                  <c:v>33</c:v>
                </c:pt>
                <c:pt idx="28">
                  <c:v>19</c:v>
                </c:pt>
                <c:pt idx="29">
                  <c:v>16</c:v>
                </c:pt>
                <c:pt idx="30">
                  <c:v>17</c:v>
                </c:pt>
                <c:pt idx="31">
                  <c:v>10</c:v>
                </c:pt>
                <c:pt idx="32">
                  <c:v>33</c:v>
                </c:pt>
                <c:pt idx="33">
                  <c:v>21</c:v>
                </c:pt>
                <c:pt idx="34">
                  <c:v>17</c:v>
                </c:pt>
                <c:pt idx="35">
                  <c:v>40</c:v>
                </c:pt>
                <c:pt idx="36">
                  <c:v>29</c:v>
                </c:pt>
                <c:pt idx="37">
                  <c:v>37</c:v>
                </c:pt>
                <c:pt idx="38">
                  <c:v>33</c:v>
                </c:pt>
                <c:pt idx="39">
                  <c:v>63</c:v>
                </c:pt>
                <c:pt idx="40">
                  <c:v>25</c:v>
                </c:pt>
                <c:pt idx="41">
                  <c:v>65</c:v>
                </c:pt>
                <c:pt idx="42">
                  <c:v>37</c:v>
                </c:pt>
                <c:pt idx="43">
                  <c:v>36</c:v>
                </c:pt>
                <c:pt idx="44">
                  <c:v>13</c:v>
                </c:pt>
                <c:pt idx="45">
                  <c:v>35</c:v>
                </c:pt>
                <c:pt idx="46">
                  <c:v>37</c:v>
                </c:pt>
                <c:pt idx="47">
                  <c:v>30</c:v>
                </c:pt>
                <c:pt idx="48">
                  <c:v>27</c:v>
                </c:pt>
                <c:pt idx="49">
                  <c:v>17</c:v>
                </c:pt>
                <c:pt idx="50">
                  <c:v>35</c:v>
                </c:pt>
                <c:pt idx="51">
                  <c:v>33</c:v>
                </c:pt>
                <c:pt idx="52">
                  <c:v>10</c:v>
                </c:pt>
                <c:pt idx="53">
                  <c:v>20</c:v>
                </c:pt>
                <c:pt idx="54">
                  <c:v>14</c:v>
                </c:pt>
                <c:pt idx="55">
                  <c:v>9</c:v>
                </c:pt>
                <c:pt idx="56">
                  <c:v>24</c:v>
                </c:pt>
                <c:pt idx="57">
                  <c:v>22</c:v>
                </c:pt>
                <c:pt idx="58">
                  <c:v>16</c:v>
                </c:pt>
                <c:pt idx="59">
                  <c:v>21</c:v>
                </c:pt>
                <c:pt idx="60">
                  <c:v>19</c:v>
                </c:pt>
                <c:pt idx="61">
                  <c:v>14</c:v>
                </c:pt>
                <c:pt idx="62">
                  <c:v>24</c:v>
                </c:pt>
                <c:pt idx="63">
                  <c:v>7</c:v>
                </c:pt>
                <c:pt idx="64">
                  <c:v>25</c:v>
                </c:pt>
                <c:pt idx="65">
                  <c:v>8</c:v>
                </c:pt>
                <c:pt idx="66">
                  <c:v>16</c:v>
                </c:pt>
                <c:pt idx="67">
                  <c:v>7</c:v>
                </c:pt>
                <c:pt idx="68">
                  <c:v>18</c:v>
                </c:pt>
                <c:pt idx="69">
                  <c:v>53</c:v>
                </c:pt>
                <c:pt idx="70">
                  <c:v>35</c:v>
                </c:pt>
                <c:pt idx="71">
                  <c:v>29</c:v>
                </c:pt>
                <c:pt idx="72">
                  <c:v>28</c:v>
                </c:pt>
                <c:pt idx="73">
                  <c:v>33</c:v>
                </c:pt>
                <c:pt idx="74">
                  <c:v>18</c:v>
                </c:pt>
                <c:pt idx="75">
                  <c:v>13</c:v>
                </c:pt>
                <c:pt idx="76">
                  <c:v>22</c:v>
                </c:pt>
                <c:pt idx="77">
                  <c:v>39</c:v>
                </c:pt>
                <c:pt idx="78">
                  <c:v>15</c:v>
                </c:pt>
                <c:pt idx="79">
                  <c:v>50</c:v>
                </c:pt>
                <c:pt idx="80">
                  <c:v>21</c:v>
                </c:pt>
                <c:pt idx="81">
                  <c:v>26</c:v>
                </c:pt>
                <c:pt idx="82">
                  <c:v>20</c:v>
                </c:pt>
                <c:pt idx="83">
                  <c:v>24</c:v>
                </c:pt>
                <c:pt idx="84">
                  <c:v>28</c:v>
                </c:pt>
                <c:pt idx="85">
                  <c:v>65</c:v>
                </c:pt>
                <c:pt idx="86">
                  <c:v>45</c:v>
                </c:pt>
                <c:pt idx="87">
                  <c:v>13</c:v>
                </c:pt>
                <c:pt idx="88">
                  <c:v>13</c:v>
                </c:pt>
                <c:pt idx="89">
                  <c:v>12</c:v>
                </c:pt>
                <c:pt idx="90">
                  <c:v>14</c:v>
                </c:pt>
                <c:pt idx="91">
                  <c:v>18</c:v>
                </c:pt>
                <c:pt idx="92">
                  <c:v>9</c:v>
                </c:pt>
                <c:pt idx="93">
                  <c:v>13</c:v>
                </c:pt>
                <c:pt idx="94">
                  <c:v>11</c:v>
                </c:pt>
                <c:pt idx="95">
                  <c:v>15</c:v>
                </c:pt>
                <c:pt idx="96">
                  <c:v>3</c:v>
                </c:pt>
                <c:pt idx="97">
                  <c:v>8</c:v>
                </c:pt>
                <c:pt idx="98">
                  <c:v>0</c:v>
                </c:pt>
                <c:pt idx="99">
                  <c:v>14</c:v>
                </c:pt>
                <c:pt idx="100">
                  <c:v>12</c:v>
                </c:pt>
                <c:pt idx="101">
                  <c:v>23</c:v>
                </c:pt>
                <c:pt idx="102">
                  <c:v>10</c:v>
                </c:pt>
                <c:pt idx="103">
                  <c:v>9</c:v>
                </c:pt>
                <c:pt idx="104">
                  <c:v>8</c:v>
                </c:pt>
                <c:pt idx="105">
                  <c:v>9</c:v>
                </c:pt>
                <c:pt idx="106">
                  <c:v>16</c:v>
                </c:pt>
                <c:pt idx="107">
                  <c:v>5</c:v>
                </c:pt>
                <c:pt idx="108">
                  <c:v>19</c:v>
                </c:pt>
                <c:pt idx="109">
                  <c:v>4</c:v>
                </c:pt>
                <c:pt idx="110">
                  <c:v>7</c:v>
                </c:pt>
                <c:pt idx="111">
                  <c:v>8</c:v>
                </c:pt>
                <c:pt idx="112">
                  <c:v>17</c:v>
                </c:pt>
                <c:pt idx="113">
                  <c:v>33</c:v>
                </c:pt>
                <c:pt idx="114">
                  <c:v>12</c:v>
                </c:pt>
                <c:pt idx="115">
                  <c:v>0</c:v>
                </c:pt>
                <c:pt idx="116">
                  <c:v>5</c:v>
                </c:pt>
                <c:pt idx="117">
                  <c:v>4</c:v>
                </c:pt>
                <c:pt idx="118">
                  <c:v>8</c:v>
                </c:pt>
                <c:pt idx="11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6A3-4CE4-882C-1E89EE40E8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424584"/>
        <c:axId val="313429176"/>
      </c:lineChart>
      <c:dateAx>
        <c:axId val="313424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29176"/>
        <c:crosses val="autoZero"/>
        <c:auto val="1"/>
        <c:lblOffset val="100"/>
        <c:baseTimeUnit val="days"/>
      </c:dateAx>
      <c:valAx>
        <c:axId val="31342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2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Sheet1!$B$2:$B$121</c:f>
              <c:numCache>
                <c:formatCode>General</c:formatCode>
                <c:ptCount val="120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2</c:v>
                </c:pt>
                <c:pt idx="17">
                  <c:v>3</c:v>
                </c:pt>
                <c:pt idx="18">
                  <c:v>1</c:v>
                </c:pt>
                <c:pt idx="19">
                  <c:v>1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1</c:v>
                </c:pt>
                <c:pt idx="26">
                  <c:v>1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1</c:v>
                </c:pt>
                <c:pt idx="33">
                  <c:v>1</c:v>
                </c:pt>
                <c:pt idx="34">
                  <c:v>3</c:v>
                </c:pt>
                <c:pt idx="35">
                  <c:v>3</c:v>
                </c:pt>
                <c:pt idx="36">
                  <c:v>2</c:v>
                </c:pt>
                <c:pt idx="37">
                  <c:v>3</c:v>
                </c:pt>
                <c:pt idx="38">
                  <c:v>3</c:v>
                </c:pt>
                <c:pt idx="39">
                  <c:v>1</c:v>
                </c:pt>
                <c:pt idx="40">
                  <c:v>1</c:v>
                </c:pt>
                <c:pt idx="41">
                  <c:v>3</c:v>
                </c:pt>
                <c:pt idx="42">
                  <c:v>3</c:v>
                </c:pt>
                <c:pt idx="43">
                  <c:v>3</c:v>
                </c:pt>
                <c:pt idx="44">
                  <c:v>2</c:v>
                </c:pt>
                <c:pt idx="45">
                  <c:v>3</c:v>
                </c:pt>
                <c:pt idx="46">
                  <c:v>1</c:v>
                </c:pt>
                <c:pt idx="47">
                  <c:v>1</c:v>
                </c:pt>
                <c:pt idx="48">
                  <c:v>3</c:v>
                </c:pt>
                <c:pt idx="49">
                  <c:v>3</c:v>
                </c:pt>
                <c:pt idx="50">
                  <c:v>3</c:v>
                </c:pt>
                <c:pt idx="51">
                  <c:v>2</c:v>
                </c:pt>
                <c:pt idx="52">
                  <c:v>3</c:v>
                </c:pt>
                <c:pt idx="53">
                  <c:v>1</c:v>
                </c:pt>
                <c:pt idx="54">
                  <c:v>1</c:v>
                </c:pt>
                <c:pt idx="55">
                  <c:v>3</c:v>
                </c:pt>
                <c:pt idx="56">
                  <c:v>3</c:v>
                </c:pt>
                <c:pt idx="57">
                  <c:v>2</c:v>
                </c:pt>
                <c:pt idx="58">
                  <c:v>3</c:v>
                </c:pt>
                <c:pt idx="59">
                  <c:v>3</c:v>
                </c:pt>
                <c:pt idx="60">
                  <c:v>1</c:v>
                </c:pt>
                <c:pt idx="61">
                  <c:v>1</c:v>
                </c:pt>
                <c:pt idx="62">
                  <c:v>3</c:v>
                </c:pt>
                <c:pt idx="63">
                  <c:v>3</c:v>
                </c:pt>
                <c:pt idx="64">
                  <c:v>3</c:v>
                </c:pt>
                <c:pt idx="65">
                  <c:v>3</c:v>
                </c:pt>
                <c:pt idx="66">
                  <c:v>2</c:v>
                </c:pt>
                <c:pt idx="67">
                  <c:v>1</c:v>
                </c:pt>
                <c:pt idx="68">
                  <c:v>1</c:v>
                </c:pt>
                <c:pt idx="69">
                  <c:v>3</c:v>
                </c:pt>
                <c:pt idx="70">
                  <c:v>3</c:v>
                </c:pt>
                <c:pt idx="71">
                  <c:v>2</c:v>
                </c:pt>
                <c:pt idx="72">
                  <c:v>3</c:v>
                </c:pt>
                <c:pt idx="73">
                  <c:v>3</c:v>
                </c:pt>
                <c:pt idx="74">
                  <c:v>1</c:v>
                </c:pt>
                <c:pt idx="75">
                  <c:v>1</c:v>
                </c:pt>
                <c:pt idx="76">
                  <c:v>3</c:v>
                </c:pt>
                <c:pt idx="77">
                  <c:v>3</c:v>
                </c:pt>
                <c:pt idx="78">
                  <c:v>3</c:v>
                </c:pt>
                <c:pt idx="79">
                  <c:v>3</c:v>
                </c:pt>
                <c:pt idx="80">
                  <c:v>3</c:v>
                </c:pt>
                <c:pt idx="81">
                  <c:v>2</c:v>
                </c:pt>
                <c:pt idx="82">
                  <c:v>1</c:v>
                </c:pt>
                <c:pt idx="83">
                  <c:v>3</c:v>
                </c:pt>
                <c:pt idx="84">
                  <c:v>3</c:v>
                </c:pt>
                <c:pt idx="85">
                  <c:v>4</c:v>
                </c:pt>
                <c:pt idx="86">
                  <c:v>3</c:v>
                </c:pt>
                <c:pt idx="87">
                  <c:v>2</c:v>
                </c:pt>
                <c:pt idx="88">
                  <c:v>1</c:v>
                </c:pt>
                <c:pt idx="89">
                  <c:v>1</c:v>
                </c:pt>
                <c:pt idx="90">
                  <c:v>3</c:v>
                </c:pt>
                <c:pt idx="91">
                  <c:v>3</c:v>
                </c:pt>
                <c:pt idx="92">
                  <c:v>2</c:v>
                </c:pt>
                <c:pt idx="93">
                  <c:v>3</c:v>
                </c:pt>
                <c:pt idx="94">
                  <c:v>2</c:v>
                </c:pt>
                <c:pt idx="95">
                  <c:v>1</c:v>
                </c:pt>
                <c:pt idx="96">
                  <c:v>1</c:v>
                </c:pt>
                <c:pt idx="97">
                  <c:v>3</c:v>
                </c:pt>
                <c:pt idx="98">
                  <c:v>3</c:v>
                </c:pt>
                <c:pt idx="99">
                  <c:v>3</c:v>
                </c:pt>
                <c:pt idx="100">
                  <c:v>2</c:v>
                </c:pt>
                <c:pt idx="101">
                  <c:v>2</c:v>
                </c:pt>
                <c:pt idx="102">
                  <c:v>1</c:v>
                </c:pt>
                <c:pt idx="103">
                  <c:v>1</c:v>
                </c:pt>
                <c:pt idx="104">
                  <c:v>3</c:v>
                </c:pt>
                <c:pt idx="105">
                  <c:v>2</c:v>
                </c:pt>
                <c:pt idx="106">
                  <c:v>2</c:v>
                </c:pt>
                <c:pt idx="107">
                  <c:v>3</c:v>
                </c:pt>
                <c:pt idx="108">
                  <c:v>2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4</c:v>
                </c:pt>
                <c:pt idx="113">
                  <c:v>3</c:v>
                </c:pt>
                <c:pt idx="114">
                  <c:v>1</c:v>
                </c:pt>
                <c:pt idx="115">
                  <c:v>3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B4-4675-AC82-85CA5B9928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Sheet1!$C$2:$C$121</c:f>
              <c:numCache>
                <c:formatCode>General</c:formatCode>
                <c:ptCount val="1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4</c:v>
                </c:pt>
                <c:pt idx="8">
                  <c:v>6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2</c:v>
                </c:pt>
                <c:pt idx="15">
                  <c:v>5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4</c:v>
                </c:pt>
                <c:pt idx="21">
                  <c:v>4</c:v>
                </c:pt>
                <c:pt idx="22">
                  <c:v>2</c:v>
                </c:pt>
                <c:pt idx="23">
                  <c:v>3</c:v>
                </c:pt>
                <c:pt idx="24">
                  <c:v>3</c:v>
                </c:pt>
                <c:pt idx="25">
                  <c:v>1</c:v>
                </c:pt>
                <c:pt idx="26">
                  <c:v>1</c:v>
                </c:pt>
                <c:pt idx="27">
                  <c:v>12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1</c:v>
                </c:pt>
                <c:pt idx="33">
                  <c:v>1</c:v>
                </c:pt>
                <c:pt idx="34">
                  <c:v>2</c:v>
                </c:pt>
                <c:pt idx="35">
                  <c:v>2</c:v>
                </c:pt>
                <c:pt idx="36">
                  <c:v>3</c:v>
                </c:pt>
                <c:pt idx="37">
                  <c:v>6</c:v>
                </c:pt>
                <c:pt idx="38">
                  <c:v>2</c:v>
                </c:pt>
                <c:pt idx="39">
                  <c:v>1</c:v>
                </c:pt>
                <c:pt idx="40">
                  <c:v>1</c:v>
                </c:pt>
                <c:pt idx="41">
                  <c:v>3</c:v>
                </c:pt>
                <c:pt idx="42">
                  <c:v>2</c:v>
                </c:pt>
                <c:pt idx="43">
                  <c:v>5</c:v>
                </c:pt>
                <c:pt idx="44">
                  <c:v>2</c:v>
                </c:pt>
                <c:pt idx="45">
                  <c:v>9</c:v>
                </c:pt>
                <c:pt idx="46">
                  <c:v>1</c:v>
                </c:pt>
                <c:pt idx="47">
                  <c:v>1</c:v>
                </c:pt>
                <c:pt idx="48">
                  <c:v>2</c:v>
                </c:pt>
                <c:pt idx="49">
                  <c:v>3</c:v>
                </c:pt>
                <c:pt idx="50">
                  <c:v>9</c:v>
                </c:pt>
                <c:pt idx="51">
                  <c:v>19</c:v>
                </c:pt>
                <c:pt idx="52">
                  <c:v>3</c:v>
                </c:pt>
                <c:pt idx="53">
                  <c:v>1</c:v>
                </c:pt>
                <c:pt idx="54">
                  <c:v>1</c:v>
                </c:pt>
                <c:pt idx="55">
                  <c:v>21</c:v>
                </c:pt>
                <c:pt idx="56">
                  <c:v>2</c:v>
                </c:pt>
                <c:pt idx="57">
                  <c:v>7</c:v>
                </c:pt>
                <c:pt idx="58">
                  <c:v>5</c:v>
                </c:pt>
                <c:pt idx="59">
                  <c:v>8</c:v>
                </c:pt>
                <c:pt idx="60">
                  <c:v>9</c:v>
                </c:pt>
                <c:pt idx="61">
                  <c:v>1</c:v>
                </c:pt>
                <c:pt idx="62">
                  <c:v>3</c:v>
                </c:pt>
                <c:pt idx="63">
                  <c:v>3</c:v>
                </c:pt>
                <c:pt idx="64">
                  <c:v>8</c:v>
                </c:pt>
                <c:pt idx="65">
                  <c:v>9</c:v>
                </c:pt>
                <c:pt idx="66">
                  <c:v>7</c:v>
                </c:pt>
                <c:pt idx="67">
                  <c:v>1</c:v>
                </c:pt>
                <c:pt idx="68">
                  <c:v>2</c:v>
                </c:pt>
                <c:pt idx="69">
                  <c:v>9</c:v>
                </c:pt>
                <c:pt idx="70">
                  <c:v>3</c:v>
                </c:pt>
                <c:pt idx="71">
                  <c:v>3</c:v>
                </c:pt>
                <c:pt idx="72">
                  <c:v>5</c:v>
                </c:pt>
                <c:pt idx="73">
                  <c:v>2</c:v>
                </c:pt>
                <c:pt idx="74">
                  <c:v>1</c:v>
                </c:pt>
                <c:pt idx="75">
                  <c:v>1</c:v>
                </c:pt>
                <c:pt idx="76">
                  <c:v>2</c:v>
                </c:pt>
                <c:pt idx="77">
                  <c:v>8</c:v>
                </c:pt>
                <c:pt idx="78">
                  <c:v>9</c:v>
                </c:pt>
                <c:pt idx="79">
                  <c:v>11</c:v>
                </c:pt>
                <c:pt idx="80">
                  <c:v>2</c:v>
                </c:pt>
                <c:pt idx="81">
                  <c:v>17</c:v>
                </c:pt>
                <c:pt idx="82">
                  <c:v>1</c:v>
                </c:pt>
                <c:pt idx="83">
                  <c:v>3</c:v>
                </c:pt>
                <c:pt idx="84">
                  <c:v>9</c:v>
                </c:pt>
                <c:pt idx="85">
                  <c:v>22</c:v>
                </c:pt>
                <c:pt idx="86">
                  <c:v>2</c:v>
                </c:pt>
                <c:pt idx="87">
                  <c:v>5</c:v>
                </c:pt>
                <c:pt idx="88">
                  <c:v>1</c:v>
                </c:pt>
                <c:pt idx="89">
                  <c:v>0</c:v>
                </c:pt>
                <c:pt idx="90">
                  <c:v>3</c:v>
                </c:pt>
                <c:pt idx="91">
                  <c:v>9</c:v>
                </c:pt>
                <c:pt idx="92">
                  <c:v>13</c:v>
                </c:pt>
                <c:pt idx="93">
                  <c:v>11</c:v>
                </c:pt>
                <c:pt idx="94">
                  <c:v>5</c:v>
                </c:pt>
                <c:pt idx="95">
                  <c:v>1</c:v>
                </c:pt>
                <c:pt idx="96">
                  <c:v>1</c:v>
                </c:pt>
                <c:pt idx="97">
                  <c:v>14</c:v>
                </c:pt>
                <c:pt idx="98">
                  <c:v>7</c:v>
                </c:pt>
                <c:pt idx="99">
                  <c:v>9</c:v>
                </c:pt>
                <c:pt idx="100">
                  <c:v>12</c:v>
                </c:pt>
                <c:pt idx="101">
                  <c:v>2</c:v>
                </c:pt>
                <c:pt idx="102">
                  <c:v>0</c:v>
                </c:pt>
                <c:pt idx="103">
                  <c:v>0</c:v>
                </c:pt>
                <c:pt idx="104">
                  <c:v>10</c:v>
                </c:pt>
                <c:pt idx="105">
                  <c:v>7</c:v>
                </c:pt>
                <c:pt idx="106">
                  <c:v>3</c:v>
                </c:pt>
                <c:pt idx="107">
                  <c:v>2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2</c:v>
                </c:pt>
                <c:pt idx="113">
                  <c:v>2</c:v>
                </c:pt>
                <c:pt idx="114">
                  <c:v>0</c:v>
                </c:pt>
                <c:pt idx="115">
                  <c:v>2</c:v>
                </c:pt>
                <c:pt idx="116">
                  <c:v>1</c:v>
                </c:pt>
                <c:pt idx="117">
                  <c:v>1</c:v>
                </c:pt>
                <c:pt idx="118">
                  <c:v>2</c:v>
                </c:pt>
                <c:pt idx="11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B4-4675-AC82-85CA5B9928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Sheet1!$D$2:$D$121</c:f>
              <c:numCache>
                <c:formatCode>General</c:formatCode>
                <c:ptCount val="12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2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0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0</c:v>
                </c:pt>
                <c:pt idx="89">
                  <c:v>0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0</c:v>
                </c:pt>
                <c:pt idx="96">
                  <c:v>0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0</c:v>
                </c:pt>
                <c:pt idx="103">
                  <c:v>0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0</c:v>
                </c:pt>
                <c:pt idx="109">
                  <c:v>0</c:v>
                </c:pt>
                <c:pt idx="110">
                  <c:v>1</c:v>
                </c:pt>
                <c:pt idx="111">
                  <c:v>0</c:v>
                </c:pt>
                <c:pt idx="112">
                  <c:v>1</c:v>
                </c:pt>
                <c:pt idx="113">
                  <c:v>1</c:v>
                </c:pt>
                <c:pt idx="114">
                  <c:v>0</c:v>
                </c:pt>
                <c:pt idx="115">
                  <c:v>1</c:v>
                </c:pt>
                <c:pt idx="116">
                  <c:v>0</c:v>
                </c:pt>
                <c:pt idx="117">
                  <c:v>0</c:v>
                </c:pt>
                <c:pt idx="118">
                  <c:v>1</c:v>
                </c:pt>
                <c:pt idx="11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B4-4675-AC82-85CA5B9928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Sheet1!$E$2:$E$121</c:f>
              <c:numCache>
                <c:formatCode>General</c:formatCode>
                <c:ptCount val="1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9B4-4675-AC82-85CA5B9928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423272"/>
        <c:axId val="313432456"/>
      </c:lineChart>
      <c:dateAx>
        <c:axId val="313423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32456"/>
        <c:crosses val="autoZero"/>
        <c:auto val="1"/>
        <c:lblOffset val="100"/>
        <c:baseTimeUnit val="days"/>
      </c:dateAx>
      <c:valAx>
        <c:axId val="31343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2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Sheet1!$B$2:$B$121</c:f>
              <c:numCache>
                <c:formatCode>General</c:formatCode>
                <c:ptCount val="120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1</c:v>
                </c:pt>
                <c:pt idx="6">
                  <c:v>5</c:v>
                </c:pt>
                <c:pt idx="7">
                  <c:v>9</c:v>
                </c:pt>
                <c:pt idx="8">
                  <c:v>3</c:v>
                </c:pt>
                <c:pt idx="9">
                  <c:v>8</c:v>
                </c:pt>
                <c:pt idx="10">
                  <c:v>1</c:v>
                </c:pt>
                <c:pt idx="11">
                  <c:v>14</c:v>
                </c:pt>
                <c:pt idx="12">
                  <c:v>33</c:v>
                </c:pt>
                <c:pt idx="13">
                  <c:v>35</c:v>
                </c:pt>
                <c:pt idx="14">
                  <c:v>2</c:v>
                </c:pt>
                <c:pt idx="15">
                  <c:v>18</c:v>
                </c:pt>
                <c:pt idx="16">
                  <c:v>13</c:v>
                </c:pt>
                <c:pt idx="17">
                  <c:v>12</c:v>
                </c:pt>
                <c:pt idx="18">
                  <c:v>8</c:v>
                </c:pt>
                <c:pt idx="19">
                  <c:v>18</c:v>
                </c:pt>
                <c:pt idx="20">
                  <c:v>10</c:v>
                </c:pt>
                <c:pt idx="21">
                  <c:v>13</c:v>
                </c:pt>
                <c:pt idx="22">
                  <c:v>12</c:v>
                </c:pt>
                <c:pt idx="23">
                  <c:v>13</c:v>
                </c:pt>
                <c:pt idx="24">
                  <c:v>12</c:v>
                </c:pt>
                <c:pt idx="25">
                  <c:v>12</c:v>
                </c:pt>
                <c:pt idx="26">
                  <c:v>5</c:v>
                </c:pt>
                <c:pt idx="27">
                  <c:v>9</c:v>
                </c:pt>
                <c:pt idx="28">
                  <c:v>10</c:v>
                </c:pt>
                <c:pt idx="29">
                  <c:v>8</c:v>
                </c:pt>
                <c:pt idx="30">
                  <c:v>10</c:v>
                </c:pt>
                <c:pt idx="31">
                  <c:v>8</c:v>
                </c:pt>
                <c:pt idx="32">
                  <c:v>11</c:v>
                </c:pt>
                <c:pt idx="33">
                  <c:v>18</c:v>
                </c:pt>
                <c:pt idx="34">
                  <c:v>11</c:v>
                </c:pt>
                <c:pt idx="35">
                  <c:v>29</c:v>
                </c:pt>
                <c:pt idx="36">
                  <c:v>26</c:v>
                </c:pt>
                <c:pt idx="37">
                  <c:v>27</c:v>
                </c:pt>
                <c:pt idx="38">
                  <c:v>21</c:v>
                </c:pt>
                <c:pt idx="39">
                  <c:v>29</c:v>
                </c:pt>
                <c:pt idx="40">
                  <c:v>24</c:v>
                </c:pt>
                <c:pt idx="41">
                  <c:v>16</c:v>
                </c:pt>
                <c:pt idx="42">
                  <c:v>29</c:v>
                </c:pt>
                <c:pt idx="43">
                  <c:v>26</c:v>
                </c:pt>
                <c:pt idx="44">
                  <c:v>18</c:v>
                </c:pt>
                <c:pt idx="45">
                  <c:v>19</c:v>
                </c:pt>
                <c:pt idx="46">
                  <c:v>20</c:v>
                </c:pt>
                <c:pt idx="47">
                  <c:v>12</c:v>
                </c:pt>
                <c:pt idx="48">
                  <c:v>6</c:v>
                </c:pt>
                <c:pt idx="49">
                  <c:v>6</c:v>
                </c:pt>
                <c:pt idx="50">
                  <c:v>10</c:v>
                </c:pt>
                <c:pt idx="51">
                  <c:v>22</c:v>
                </c:pt>
                <c:pt idx="52">
                  <c:v>15</c:v>
                </c:pt>
                <c:pt idx="53">
                  <c:v>11</c:v>
                </c:pt>
                <c:pt idx="54">
                  <c:v>3</c:v>
                </c:pt>
                <c:pt idx="55">
                  <c:v>10</c:v>
                </c:pt>
                <c:pt idx="56">
                  <c:v>16</c:v>
                </c:pt>
                <c:pt idx="57">
                  <c:v>10</c:v>
                </c:pt>
                <c:pt idx="58">
                  <c:v>6</c:v>
                </c:pt>
                <c:pt idx="59">
                  <c:v>10</c:v>
                </c:pt>
                <c:pt idx="60">
                  <c:v>5</c:v>
                </c:pt>
                <c:pt idx="61">
                  <c:v>10</c:v>
                </c:pt>
                <c:pt idx="62">
                  <c:v>3</c:v>
                </c:pt>
                <c:pt idx="63">
                  <c:v>12</c:v>
                </c:pt>
                <c:pt idx="64">
                  <c:v>15</c:v>
                </c:pt>
                <c:pt idx="65">
                  <c:v>10</c:v>
                </c:pt>
                <c:pt idx="66">
                  <c:v>8</c:v>
                </c:pt>
                <c:pt idx="67">
                  <c:v>15</c:v>
                </c:pt>
                <c:pt idx="68">
                  <c:v>6</c:v>
                </c:pt>
                <c:pt idx="69">
                  <c:v>28</c:v>
                </c:pt>
                <c:pt idx="70">
                  <c:v>16</c:v>
                </c:pt>
                <c:pt idx="71">
                  <c:v>34</c:v>
                </c:pt>
                <c:pt idx="72">
                  <c:v>21</c:v>
                </c:pt>
                <c:pt idx="73">
                  <c:v>27</c:v>
                </c:pt>
                <c:pt idx="74">
                  <c:v>28</c:v>
                </c:pt>
                <c:pt idx="75">
                  <c:v>22</c:v>
                </c:pt>
                <c:pt idx="76">
                  <c:v>20</c:v>
                </c:pt>
                <c:pt idx="77">
                  <c:v>29</c:v>
                </c:pt>
                <c:pt idx="78">
                  <c:v>31</c:v>
                </c:pt>
                <c:pt idx="79">
                  <c:v>37</c:v>
                </c:pt>
                <c:pt idx="80">
                  <c:v>16</c:v>
                </c:pt>
                <c:pt idx="81">
                  <c:v>16</c:v>
                </c:pt>
                <c:pt idx="82">
                  <c:v>15</c:v>
                </c:pt>
                <c:pt idx="83">
                  <c:v>18</c:v>
                </c:pt>
                <c:pt idx="84">
                  <c:v>14</c:v>
                </c:pt>
                <c:pt idx="85">
                  <c:v>21</c:v>
                </c:pt>
                <c:pt idx="86">
                  <c:v>13</c:v>
                </c:pt>
                <c:pt idx="87">
                  <c:v>6</c:v>
                </c:pt>
                <c:pt idx="88">
                  <c:v>2</c:v>
                </c:pt>
                <c:pt idx="89">
                  <c:v>9</c:v>
                </c:pt>
                <c:pt idx="90">
                  <c:v>12</c:v>
                </c:pt>
                <c:pt idx="91">
                  <c:v>13</c:v>
                </c:pt>
                <c:pt idx="92">
                  <c:v>13</c:v>
                </c:pt>
                <c:pt idx="93">
                  <c:v>13</c:v>
                </c:pt>
                <c:pt idx="94">
                  <c:v>11</c:v>
                </c:pt>
                <c:pt idx="95">
                  <c:v>11</c:v>
                </c:pt>
                <c:pt idx="96">
                  <c:v>4</c:v>
                </c:pt>
                <c:pt idx="97">
                  <c:v>6</c:v>
                </c:pt>
                <c:pt idx="98">
                  <c:v>13</c:v>
                </c:pt>
                <c:pt idx="99">
                  <c:v>9</c:v>
                </c:pt>
                <c:pt idx="100">
                  <c:v>11</c:v>
                </c:pt>
                <c:pt idx="101">
                  <c:v>0</c:v>
                </c:pt>
                <c:pt idx="102">
                  <c:v>8</c:v>
                </c:pt>
                <c:pt idx="103">
                  <c:v>3</c:v>
                </c:pt>
                <c:pt idx="104">
                  <c:v>-2</c:v>
                </c:pt>
                <c:pt idx="105">
                  <c:v>6</c:v>
                </c:pt>
                <c:pt idx="106">
                  <c:v>9</c:v>
                </c:pt>
                <c:pt idx="107">
                  <c:v>7</c:v>
                </c:pt>
                <c:pt idx="108">
                  <c:v>13</c:v>
                </c:pt>
                <c:pt idx="109">
                  <c:v>5</c:v>
                </c:pt>
                <c:pt idx="110">
                  <c:v>9</c:v>
                </c:pt>
                <c:pt idx="111">
                  <c:v>4</c:v>
                </c:pt>
                <c:pt idx="112">
                  <c:v>6</c:v>
                </c:pt>
                <c:pt idx="113">
                  <c:v>8</c:v>
                </c:pt>
                <c:pt idx="114">
                  <c:v>4</c:v>
                </c:pt>
                <c:pt idx="115">
                  <c:v>1</c:v>
                </c:pt>
                <c:pt idx="116">
                  <c:v>7</c:v>
                </c:pt>
                <c:pt idx="117">
                  <c:v>1</c:v>
                </c:pt>
                <c:pt idx="118">
                  <c:v>9</c:v>
                </c:pt>
                <c:pt idx="119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21-4612-8522-861F655868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Sheet1!$C$2:$C$121</c:f>
              <c:numCache>
                <c:formatCode>General</c:formatCode>
                <c:ptCount val="120"/>
                <c:pt idx="0">
                  <c:v>-2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-2</c:v>
                </c:pt>
                <c:pt idx="5">
                  <c:v>-2</c:v>
                </c:pt>
                <c:pt idx="6">
                  <c:v>0</c:v>
                </c:pt>
                <c:pt idx="7">
                  <c:v>7</c:v>
                </c:pt>
                <c:pt idx="8">
                  <c:v>13</c:v>
                </c:pt>
                <c:pt idx="9">
                  <c:v>1</c:v>
                </c:pt>
                <c:pt idx="10">
                  <c:v>5</c:v>
                </c:pt>
                <c:pt idx="11">
                  <c:v>5</c:v>
                </c:pt>
                <c:pt idx="12">
                  <c:v>7</c:v>
                </c:pt>
                <c:pt idx="13">
                  <c:v>1</c:v>
                </c:pt>
                <c:pt idx="14">
                  <c:v>5</c:v>
                </c:pt>
                <c:pt idx="15">
                  <c:v>5</c:v>
                </c:pt>
                <c:pt idx="16">
                  <c:v>7</c:v>
                </c:pt>
                <c:pt idx="17">
                  <c:v>7</c:v>
                </c:pt>
                <c:pt idx="18">
                  <c:v>8</c:v>
                </c:pt>
                <c:pt idx="19">
                  <c:v>5</c:v>
                </c:pt>
                <c:pt idx="20">
                  <c:v>6</c:v>
                </c:pt>
                <c:pt idx="21">
                  <c:v>3</c:v>
                </c:pt>
                <c:pt idx="22">
                  <c:v>6</c:v>
                </c:pt>
                <c:pt idx="23">
                  <c:v>12</c:v>
                </c:pt>
                <c:pt idx="24">
                  <c:v>10</c:v>
                </c:pt>
                <c:pt idx="25">
                  <c:v>6</c:v>
                </c:pt>
                <c:pt idx="26">
                  <c:v>3</c:v>
                </c:pt>
                <c:pt idx="27">
                  <c:v>11</c:v>
                </c:pt>
                <c:pt idx="28">
                  <c:v>5</c:v>
                </c:pt>
                <c:pt idx="29">
                  <c:v>2</c:v>
                </c:pt>
                <c:pt idx="30">
                  <c:v>11</c:v>
                </c:pt>
                <c:pt idx="31">
                  <c:v>9</c:v>
                </c:pt>
                <c:pt idx="32">
                  <c:v>8</c:v>
                </c:pt>
                <c:pt idx="33">
                  <c:v>2</c:v>
                </c:pt>
                <c:pt idx="34">
                  <c:v>7</c:v>
                </c:pt>
                <c:pt idx="35">
                  <c:v>2</c:v>
                </c:pt>
                <c:pt idx="36">
                  <c:v>11</c:v>
                </c:pt>
                <c:pt idx="37">
                  <c:v>4</c:v>
                </c:pt>
                <c:pt idx="38">
                  <c:v>1</c:v>
                </c:pt>
                <c:pt idx="39">
                  <c:v>2</c:v>
                </c:pt>
                <c:pt idx="40">
                  <c:v>5</c:v>
                </c:pt>
                <c:pt idx="41">
                  <c:v>-1</c:v>
                </c:pt>
                <c:pt idx="42">
                  <c:v>8</c:v>
                </c:pt>
                <c:pt idx="43">
                  <c:v>5</c:v>
                </c:pt>
                <c:pt idx="44">
                  <c:v>5</c:v>
                </c:pt>
                <c:pt idx="45">
                  <c:v>13</c:v>
                </c:pt>
                <c:pt idx="46">
                  <c:v>1</c:v>
                </c:pt>
                <c:pt idx="47">
                  <c:v>8</c:v>
                </c:pt>
                <c:pt idx="48">
                  <c:v>6</c:v>
                </c:pt>
                <c:pt idx="49">
                  <c:v>1</c:v>
                </c:pt>
                <c:pt idx="50">
                  <c:v>13</c:v>
                </c:pt>
                <c:pt idx="51">
                  <c:v>11</c:v>
                </c:pt>
                <c:pt idx="52">
                  <c:v>10</c:v>
                </c:pt>
                <c:pt idx="53">
                  <c:v>5</c:v>
                </c:pt>
                <c:pt idx="54">
                  <c:v>2</c:v>
                </c:pt>
                <c:pt idx="55">
                  <c:v>16</c:v>
                </c:pt>
                <c:pt idx="56">
                  <c:v>3</c:v>
                </c:pt>
                <c:pt idx="57">
                  <c:v>9</c:v>
                </c:pt>
                <c:pt idx="58">
                  <c:v>8</c:v>
                </c:pt>
                <c:pt idx="59">
                  <c:v>4</c:v>
                </c:pt>
                <c:pt idx="60">
                  <c:v>2</c:v>
                </c:pt>
                <c:pt idx="61">
                  <c:v>5</c:v>
                </c:pt>
                <c:pt idx="62">
                  <c:v>5</c:v>
                </c:pt>
                <c:pt idx="63">
                  <c:v>11</c:v>
                </c:pt>
                <c:pt idx="64">
                  <c:v>3</c:v>
                </c:pt>
                <c:pt idx="65">
                  <c:v>7</c:v>
                </c:pt>
                <c:pt idx="66">
                  <c:v>4</c:v>
                </c:pt>
                <c:pt idx="67">
                  <c:v>1</c:v>
                </c:pt>
                <c:pt idx="68">
                  <c:v>2</c:v>
                </c:pt>
                <c:pt idx="69">
                  <c:v>2</c:v>
                </c:pt>
                <c:pt idx="70">
                  <c:v>0</c:v>
                </c:pt>
                <c:pt idx="71">
                  <c:v>1</c:v>
                </c:pt>
                <c:pt idx="72">
                  <c:v>1</c:v>
                </c:pt>
                <c:pt idx="73">
                  <c:v>4</c:v>
                </c:pt>
                <c:pt idx="74">
                  <c:v>6</c:v>
                </c:pt>
                <c:pt idx="75">
                  <c:v>5</c:v>
                </c:pt>
                <c:pt idx="76">
                  <c:v>1</c:v>
                </c:pt>
                <c:pt idx="77">
                  <c:v>7</c:v>
                </c:pt>
                <c:pt idx="78">
                  <c:v>9</c:v>
                </c:pt>
                <c:pt idx="79">
                  <c:v>8</c:v>
                </c:pt>
                <c:pt idx="80">
                  <c:v>5</c:v>
                </c:pt>
                <c:pt idx="81">
                  <c:v>2</c:v>
                </c:pt>
                <c:pt idx="82">
                  <c:v>3</c:v>
                </c:pt>
                <c:pt idx="83">
                  <c:v>0</c:v>
                </c:pt>
                <c:pt idx="84">
                  <c:v>2</c:v>
                </c:pt>
                <c:pt idx="85">
                  <c:v>8</c:v>
                </c:pt>
                <c:pt idx="86">
                  <c:v>9</c:v>
                </c:pt>
                <c:pt idx="87">
                  <c:v>3</c:v>
                </c:pt>
                <c:pt idx="88">
                  <c:v>2</c:v>
                </c:pt>
                <c:pt idx="89">
                  <c:v>7</c:v>
                </c:pt>
                <c:pt idx="90">
                  <c:v>6</c:v>
                </c:pt>
                <c:pt idx="91">
                  <c:v>3</c:v>
                </c:pt>
                <c:pt idx="92">
                  <c:v>6</c:v>
                </c:pt>
                <c:pt idx="93">
                  <c:v>8</c:v>
                </c:pt>
                <c:pt idx="94">
                  <c:v>2</c:v>
                </c:pt>
                <c:pt idx="95">
                  <c:v>4</c:v>
                </c:pt>
                <c:pt idx="96">
                  <c:v>-5</c:v>
                </c:pt>
                <c:pt idx="97">
                  <c:v>0</c:v>
                </c:pt>
                <c:pt idx="98">
                  <c:v>9</c:v>
                </c:pt>
                <c:pt idx="99">
                  <c:v>1</c:v>
                </c:pt>
                <c:pt idx="100">
                  <c:v>5</c:v>
                </c:pt>
                <c:pt idx="101">
                  <c:v>1</c:v>
                </c:pt>
                <c:pt idx="102">
                  <c:v>-1</c:v>
                </c:pt>
                <c:pt idx="103">
                  <c:v>3</c:v>
                </c:pt>
                <c:pt idx="104">
                  <c:v>1</c:v>
                </c:pt>
                <c:pt idx="105">
                  <c:v>14</c:v>
                </c:pt>
                <c:pt idx="106">
                  <c:v>2</c:v>
                </c:pt>
                <c:pt idx="107">
                  <c:v>2</c:v>
                </c:pt>
                <c:pt idx="108">
                  <c:v>2</c:v>
                </c:pt>
                <c:pt idx="109">
                  <c:v>0</c:v>
                </c:pt>
                <c:pt idx="110">
                  <c:v>-1</c:v>
                </c:pt>
                <c:pt idx="111">
                  <c:v>-1</c:v>
                </c:pt>
                <c:pt idx="112">
                  <c:v>2</c:v>
                </c:pt>
                <c:pt idx="113">
                  <c:v>6</c:v>
                </c:pt>
                <c:pt idx="114">
                  <c:v>2</c:v>
                </c:pt>
                <c:pt idx="115">
                  <c:v>1</c:v>
                </c:pt>
                <c:pt idx="116">
                  <c:v>1</c:v>
                </c:pt>
                <c:pt idx="117">
                  <c:v>9</c:v>
                </c:pt>
                <c:pt idx="118">
                  <c:v>6</c:v>
                </c:pt>
                <c:pt idx="119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21-4612-8522-861F655868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Sheet1!$D$2:$D$121</c:f>
              <c:numCache>
                <c:formatCode>General</c:formatCode>
                <c:ptCount val="1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21-4612-8522-861F655868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Sheet1!$E$2:$E$121</c:f>
              <c:numCache>
                <c:formatCode>General</c:formatCode>
                <c:ptCount val="120"/>
                <c:pt idx="0">
                  <c:v>23</c:v>
                </c:pt>
                <c:pt idx="1">
                  <c:v>37</c:v>
                </c:pt>
                <c:pt idx="2">
                  <c:v>37</c:v>
                </c:pt>
                <c:pt idx="3">
                  <c:v>74</c:v>
                </c:pt>
                <c:pt idx="4">
                  <c:v>80</c:v>
                </c:pt>
                <c:pt idx="5">
                  <c:v>57</c:v>
                </c:pt>
                <c:pt idx="6">
                  <c:v>67</c:v>
                </c:pt>
                <c:pt idx="7">
                  <c:v>85</c:v>
                </c:pt>
                <c:pt idx="8">
                  <c:v>73</c:v>
                </c:pt>
                <c:pt idx="9">
                  <c:v>47</c:v>
                </c:pt>
                <c:pt idx="10">
                  <c:v>37</c:v>
                </c:pt>
                <c:pt idx="11">
                  <c:v>25</c:v>
                </c:pt>
                <c:pt idx="12">
                  <c:v>20</c:v>
                </c:pt>
                <c:pt idx="13">
                  <c:v>20</c:v>
                </c:pt>
                <c:pt idx="14">
                  <c:v>8</c:v>
                </c:pt>
                <c:pt idx="15">
                  <c:v>20</c:v>
                </c:pt>
                <c:pt idx="16">
                  <c:v>25</c:v>
                </c:pt>
                <c:pt idx="17">
                  <c:v>37</c:v>
                </c:pt>
                <c:pt idx="18">
                  <c:v>26</c:v>
                </c:pt>
                <c:pt idx="19">
                  <c:v>15</c:v>
                </c:pt>
                <c:pt idx="20">
                  <c:v>31</c:v>
                </c:pt>
                <c:pt idx="21">
                  <c:v>20</c:v>
                </c:pt>
                <c:pt idx="22">
                  <c:v>24</c:v>
                </c:pt>
                <c:pt idx="23">
                  <c:v>43</c:v>
                </c:pt>
                <c:pt idx="24">
                  <c:v>46</c:v>
                </c:pt>
                <c:pt idx="25">
                  <c:v>15</c:v>
                </c:pt>
                <c:pt idx="26">
                  <c:v>21</c:v>
                </c:pt>
                <c:pt idx="27">
                  <c:v>33</c:v>
                </c:pt>
                <c:pt idx="28">
                  <c:v>28</c:v>
                </c:pt>
                <c:pt idx="29">
                  <c:v>26</c:v>
                </c:pt>
                <c:pt idx="30">
                  <c:v>50</c:v>
                </c:pt>
                <c:pt idx="31">
                  <c:v>36</c:v>
                </c:pt>
                <c:pt idx="32">
                  <c:v>16</c:v>
                </c:pt>
                <c:pt idx="33">
                  <c:v>27</c:v>
                </c:pt>
                <c:pt idx="34">
                  <c:v>24</c:v>
                </c:pt>
                <c:pt idx="35">
                  <c:v>32</c:v>
                </c:pt>
                <c:pt idx="36">
                  <c:v>35</c:v>
                </c:pt>
                <c:pt idx="37">
                  <c:v>6</c:v>
                </c:pt>
                <c:pt idx="38">
                  <c:v>20</c:v>
                </c:pt>
                <c:pt idx="39">
                  <c:v>21</c:v>
                </c:pt>
                <c:pt idx="40">
                  <c:v>22</c:v>
                </c:pt>
                <c:pt idx="41">
                  <c:v>26</c:v>
                </c:pt>
                <c:pt idx="42">
                  <c:v>51</c:v>
                </c:pt>
                <c:pt idx="43">
                  <c:v>36</c:v>
                </c:pt>
                <c:pt idx="44">
                  <c:v>35</c:v>
                </c:pt>
                <c:pt idx="45">
                  <c:v>34</c:v>
                </c:pt>
                <c:pt idx="46">
                  <c:v>46</c:v>
                </c:pt>
                <c:pt idx="47">
                  <c:v>22</c:v>
                </c:pt>
                <c:pt idx="48">
                  <c:v>22</c:v>
                </c:pt>
                <c:pt idx="49">
                  <c:v>22</c:v>
                </c:pt>
                <c:pt idx="50">
                  <c:v>43</c:v>
                </c:pt>
                <c:pt idx="51">
                  <c:v>19</c:v>
                </c:pt>
                <c:pt idx="52">
                  <c:v>29</c:v>
                </c:pt>
                <c:pt idx="53">
                  <c:v>21</c:v>
                </c:pt>
                <c:pt idx="54">
                  <c:v>14</c:v>
                </c:pt>
                <c:pt idx="55">
                  <c:v>31</c:v>
                </c:pt>
                <c:pt idx="56">
                  <c:v>36</c:v>
                </c:pt>
                <c:pt idx="57">
                  <c:v>19</c:v>
                </c:pt>
                <c:pt idx="58">
                  <c:v>23</c:v>
                </c:pt>
                <c:pt idx="59">
                  <c:v>33</c:v>
                </c:pt>
                <c:pt idx="60">
                  <c:v>17</c:v>
                </c:pt>
                <c:pt idx="61">
                  <c:v>20</c:v>
                </c:pt>
                <c:pt idx="62">
                  <c:v>12</c:v>
                </c:pt>
                <c:pt idx="63">
                  <c:v>24</c:v>
                </c:pt>
                <c:pt idx="64">
                  <c:v>123</c:v>
                </c:pt>
                <c:pt idx="65">
                  <c:v>41</c:v>
                </c:pt>
                <c:pt idx="66">
                  <c:v>30</c:v>
                </c:pt>
                <c:pt idx="67">
                  <c:v>19</c:v>
                </c:pt>
                <c:pt idx="68">
                  <c:v>24</c:v>
                </c:pt>
                <c:pt idx="69">
                  <c:v>35</c:v>
                </c:pt>
                <c:pt idx="70">
                  <c:v>33</c:v>
                </c:pt>
                <c:pt idx="71">
                  <c:v>50</c:v>
                </c:pt>
                <c:pt idx="72">
                  <c:v>45</c:v>
                </c:pt>
                <c:pt idx="73">
                  <c:v>28</c:v>
                </c:pt>
                <c:pt idx="74">
                  <c:v>25</c:v>
                </c:pt>
                <c:pt idx="75">
                  <c:v>25</c:v>
                </c:pt>
                <c:pt idx="76">
                  <c:v>23</c:v>
                </c:pt>
                <c:pt idx="77">
                  <c:v>50</c:v>
                </c:pt>
                <c:pt idx="78">
                  <c:v>46</c:v>
                </c:pt>
                <c:pt idx="79">
                  <c:v>50</c:v>
                </c:pt>
                <c:pt idx="80">
                  <c:v>55</c:v>
                </c:pt>
                <c:pt idx="81">
                  <c:v>45</c:v>
                </c:pt>
                <c:pt idx="82">
                  <c:v>33</c:v>
                </c:pt>
                <c:pt idx="83">
                  <c:v>36</c:v>
                </c:pt>
                <c:pt idx="84">
                  <c:v>53</c:v>
                </c:pt>
                <c:pt idx="85">
                  <c:v>56</c:v>
                </c:pt>
                <c:pt idx="86">
                  <c:v>47</c:v>
                </c:pt>
                <c:pt idx="87">
                  <c:v>47</c:v>
                </c:pt>
                <c:pt idx="88">
                  <c:v>45</c:v>
                </c:pt>
                <c:pt idx="89">
                  <c:v>24</c:v>
                </c:pt>
                <c:pt idx="90">
                  <c:v>16</c:v>
                </c:pt>
                <c:pt idx="91">
                  <c:v>40</c:v>
                </c:pt>
                <c:pt idx="92">
                  <c:v>44</c:v>
                </c:pt>
                <c:pt idx="93">
                  <c:v>44</c:v>
                </c:pt>
                <c:pt idx="94">
                  <c:v>39</c:v>
                </c:pt>
                <c:pt idx="95">
                  <c:v>32</c:v>
                </c:pt>
                <c:pt idx="96">
                  <c:v>32</c:v>
                </c:pt>
                <c:pt idx="97">
                  <c:v>28</c:v>
                </c:pt>
                <c:pt idx="98">
                  <c:v>57</c:v>
                </c:pt>
                <c:pt idx="99">
                  <c:v>40</c:v>
                </c:pt>
                <c:pt idx="100">
                  <c:v>35</c:v>
                </c:pt>
                <c:pt idx="101">
                  <c:v>47</c:v>
                </c:pt>
                <c:pt idx="102">
                  <c:v>29</c:v>
                </c:pt>
                <c:pt idx="103">
                  <c:v>18</c:v>
                </c:pt>
                <c:pt idx="104">
                  <c:v>27</c:v>
                </c:pt>
                <c:pt idx="105">
                  <c:v>26</c:v>
                </c:pt>
                <c:pt idx="106">
                  <c:v>33</c:v>
                </c:pt>
                <c:pt idx="107">
                  <c:v>36</c:v>
                </c:pt>
                <c:pt idx="108">
                  <c:v>23</c:v>
                </c:pt>
                <c:pt idx="109">
                  <c:v>21</c:v>
                </c:pt>
                <c:pt idx="110">
                  <c:v>16</c:v>
                </c:pt>
                <c:pt idx="111">
                  <c:v>27</c:v>
                </c:pt>
                <c:pt idx="112">
                  <c:v>30</c:v>
                </c:pt>
                <c:pt idx="113">
                  <c:v>41</c:v>
                </c:pt>
                <c:pt idx="114">
                  <c:v>41</c:v>
                </c:pt>
                <c:pt idx="115">
                  <c:v>46</c:v>
                </c:pt>
                <c:pt idx="116">
                  <c:v>40</c:v>
                </c:pt>
                <c:pt idx="117">
                  <c:v>25</c:v>
                </c:pt>
                <c:pt idx="118">
                  <c:v>52</c:v>
                </c:pt>
                <c:pt idx="119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21-4612-8522-861F655868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Sheet1!$F$2:$F$121</c:f>
              <c:numCache>
                <c:formatCode>General</c:formatCode>
                <c:ptCount val="120"/>
                <c:pt idx="0">
                  <c:v>-2</c:v>
                </c:pt>
                <c:pt idx="1">
                  <c:v>3</c:v>
                </c:pt>
                <c:pt idx="2">
                  <c:v>-4</c:v>
                </c:pt>
                <c:pt idx="3">
                  <c:v>-2</c:v>
                </c:pt>
                <c:pt idx="4">
                  <c:v>3</c:v>
                </c:pt>
                <c:pt idx="5">
                  <c:v>-4</c:v>
                </c:pt>
                <c:pt idx="6">
                  <c:v>8</c:v>
                </c:pt>
                <c:pt idx="7">
                  <c:v>12</c:v>
                </c:pt>
                <c:pt idx="8">
                  <c:v>9</c:v>
                </c:pt>
                <c:pt idx="9">
                  <c:v>8</c:v>
                </c:pt>
                <c:pt idx="10">
                  <c:v>6</c:v>
                </c:pt>
                <c:pt idx="11">
                  <c:v>7</c:v>
                </c:pt>
                <c:pt idx="12">
                  <c:v>16</c:v>
                </c:pt>
                <c:pt idx="13">
                  <c:v>3</c:v>
                </c:pt>
                <c:pt idx="14">
                  <c:v>22</c:v>
                </c:pt>
                <c:pt idx="15">
                  <c:v>8</c:v>
                </c:pt>
                <c:pt idx="16">
                  <c:v>21</c:v>
                </c:pt>
                <c:pt idx="17">
                  <c:v>37</c:v>
                </c:pt>
                <c:pt idx="18">
                  <c:v>20</c:v>
                </c:pt>
                <c:pt idx="19">
                  <c:v>6</c:v>
                </c:pt>
                <c:pt idx="20">
                  <c:v>19</c:v>
                </c:pt>
                <c:pt idx="21">
                  <c:v>13</c:v>
                </c:pt>
                <c:pt idx="22">
                  <c:v>13</c:v>
                </c:pt>
                <c:pt idx="23">
                  <c:v>19</c:v>
                </c:pt>
                <c:pt idx="24">
                  <c:v>37</c:v>
                </c:pt>
                <c:pt idx="25">
                  <c:v>12</c:v>
                </c:pt>
                <c:pt idx="26">
                  <c:v>13</c:v>
                </c:pt>
                <c:pt idx="27">
                  <c:v>33</c:v>
                </c:pt>
                <c:pt idx="28">
                  <c:v>19</c:v>
                </c:pt>
                <c:pt idx="29">
                  <c:v>16</c:v>
                </c:pt>
                <c:pt idx="30">
                  <c:v>17</c:v>
                </c:pt>
                <c:pt idx="31">
                  <c:v>10</c:v>
                </c:pt>
                <c:pt idx="32">
                  <c:v>33</c:v>
                </c:pt>
                <c:pt idx="33">
                  <c:v>21</c:v>
                </c:pt>
                <c:pt idx="34">
                  <c:v>17</c:v>
                </c:pt>
                <c:pt idx="35">
                  <c:v>40</c:v>
                </c:pt>
                <c:pt idx="36">
                  <c:v>29</c:v>
                </c:pt>
                <c:pt idx="37">
                  <c:v>37</c:v>
                </c:pt>
                <c:pt idx="38">
                  <c:v>33</c:v>
                </c:pt>
                <c:pt idx="39">
                  <c:v>63</c:v>
                </c:pt>
                <c:pt idx="40">
                  <c:v>25</c:v>
                </c:pt>
                <c:pt idx="41">
                  <c:v>65</c:v>
                </c:pt>
                <c:pt idx="42">
                  <c:v>37</c:v>
                </c:pt>
                <c:pt idx="43">
                  <c:v>36</c:v>
                </c:pt>
                <c:pt idx="44">
                  <c:v>13</c:v>
                </c:pt>
                <c:pt idx="45">
                  <c:v>35</c:v>
                </c:pt>
                <c:pt idx="46">
                  <c:v>37</c:v>
                </c:pt>
                <c:pt idx="47">
                  <c:v>30</c:v>
                </c:pt>
                <c:pt idx="48">
                  <c:v>27</c:v>
                </c:pt>
                <c:pt idx="49">
                  <c:v>17</c:v>
                </c:pt>
                <c:pt idx="50">
                  <c:v>35</c:v>
                </c:pt>
                <c:pt idx="51">
                  <c:v>33</c:v>
                </c:pt>
                <c:pt idx="52">
                  <c:v>10</c:v>
                </c:pt>
                <c:pt idx="53">
                  <c:v>20</c:v>
                </c:pt>
                <c:pt idx="54">
                  <c:v>14</c:v>
                </c:pt>
                <c:pt idx="55">
                  <c:v>9</c:v>
                </c:pt>
                <c:pt idx="56">
                  <c:v>24</c:v>
                </c:pt>
                <c:pt idx="57">
                  <c:v>22</c:v>
                </c:pt>
                <c:pt idx="58">
                  <c:v>16</c:v>
                </c:pt>
                <c:pt idx="59">
                  <c:v>21</c:v>
                </c:pt>
                <c:pt idx="60">
                  <c:v>19</c:v>
                </c:pt>
                <c:pt idx="61">
                  <c:v>14</c:v>
                </c:pt>
                <c:pt idx="62">
                  <c:v>24</c:v>
                </c:pt>
                <c:pt idx="63">
                  <c:v>7</c:v>
                </c:pt>
                <c:pt idx="64">
                  <c:v>25</c:v>
                </c:pt>
                <c:pt idx="65">
                  <c:v>8</c:v>
                </c:pt>
                <c:pt idx="66">
                  <c:v>16</c:v>
                </c:pt>
                <c:pt idx="67">
                  <c:v>7</c:v>
                </c:pt>
                <c:pt idx="68">
                  <c:v>18</c:v>
                </c:pt>
                <c:pt idx="69">
                  <c:v>53</c:v>
                </c:pt>
                <c:pt idx="70">
                  <c:v>35</c:v>
                </c:pt>
                <c:pt idx="71">
                  <c:v>29</c:v>
                </c:pt>
                <c:pt idx="72">
                  <c:v>28</c:v>
                </c:pt>
                <c:pt idx="73">
                  <c:v>33</c:v>
                </c:pt>
                <c:pt idx="74">
                  <c:v>18</c:v>
                </c:pt>
                <c:pt idx="75">
                  <c:v>13</c:v>
                </c:pt>
                <c:pt idx="76">
                  <c:v>22</c:v>
                </c:pt>
                <c:pt idx="77">
                  <c:v>39</c:v>
                </c:pt>
                <c:pt idx="78">
                  <c:v>15</c:v>
                </c:pt>
                <c:pt idx="79">
                  <c:v>50</c:v>
                </c:pt>
                <c:pt idx="80">
                  <c:v>21</c:v>
                </c:pt>
                <c:pt idx="81">
                  <c:v>26</c:v>
                </c:pt>
                <c:pt idx="82">
                  <c:v>20</c:v>
                </c:pt>
                <c:pt idx="83">
                  <c:v>24</c:v>
                </c:pt>
                <c:pt idx="84">
                  <c:v>28</c:v>
                </c:pt>
                <c:pt idx="85">
                  <c:v>65</c:v>
                </c:pt>
                <c:pt idx="86">
                  <c:v>45</c:v>
                </c:pt>
                <c:pt idx="87">
                  <c:v>13</c:v>
                </c:pt>
                <c:pt idx="88">
                  <c:v>13</c:v>
                </c:pt>
                <c:pt idx="89">
                  <c:v>12</c:v>
                </c:pt>
                <c:pt idx="90">
                  <c:v>14</c:v>
                </c:pt>
                <c:pt idx="91">
                  <c:v>18</c:v>
                </c:pt>
                <c:pt idx="92">
                  <c:v>9</c:v>
                </c:pt>
                <c:pt idx="93">
                  <c:v>13</c:v>
                </c:pt>
                <c:pt idx="94">
                  <c:v>11</c:v>
                </c:pt>
                <c:pt idx="95">
                  <c:v>15</c:v>
                </c:pt>
                <c:pt idx="96">
                  <c:v>3</c:v>
                </c:pt>
                <c:pt idx="97">
                  <c:v>8</c:v>
                </c:pt>
                <c:pt idx="98">
                  <c:v>0</c:v>
                </c:pt>
                <c:pt idx="99">
                  <c:v>14</c:v>
                </c:pt>
                <c:pt idx="100">
                  <c:v>12</c:v>
                </c:pt>
                <c:pt idx="101">
                  <c:v>23</c:v>
                </c:pt>
                <c:pt idx="102">
                  <c:v>10</c:v>
                </c:pt>
                <c:pt idx="103">
                  <c:v>9</c:v>
                </c:pt>
                <c:pt idx="104">
                  <c:v>8</c:v>
                </c:pt>
                <c:pt idx="105">
                  <c:v>9</c:v>
                </c:pt>
                <c:pt idx="106">
                  <c:v>16</c:v>
                </c:pt>
                <c:pt idx="107">
                  <c:v>5</c:v>
                </c:pt>
                <c:pt idx="108">
                  <c:v>19</c:v>
                </c:pt>
                <c:pt idx="109">
                  <c:v>4</c:v>
                </c:pt>
                <c:pt idx="110">
                  <c:v>7</c:v>
                </c:pt>
                <c:pt idx="111">
                  <c:v>8</c:v>
                </c:pt>
                <c:pt idx="112">
                  <c:v>17</c:v>
                </c:pt>
                <c:pt idx="113">
                  <c:v>33</c:v>
                </c:pt>
                <c:pt idx="114">
                  <c:v>12</c:v>
                </c:pt>
                <c:pt idx="115">
                  <c:v>0</c:v>
                </c:pt>
                <c:pt idx="116">
                  <c:v>5</c:v>
                </c:pt>
                <c:pt idx="117">
                  <c:v>4</c:v>
                </c:pt>
                <c:pt idx="118">
                  <c:v>8</c:v>
                </c:pt>
                <c:pt idx="119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21-4612-8522-861F65586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3436392"/>
        <c:axId val="313437048"/>
      </c:areaChart>
      <c:dateAx>
        <c:axId val="31343639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37048"/>
        <c:crosses val="autoZero"/>
        <c:auto val="1"/>
        <c:lblOffset val="100"/>
        <c:baseTimeUnit val="days"/>
      </c:dateAx>
      <c:valAx>
        <c:axId val="31343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363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8E0CC-A2C3-4871-B1CD-065DB7A3A4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Key Metrics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ECDBD3-94AF-484F-B44A-6B0FA664AE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LUISS Guido Carli</a:t>
            </a:r>
          </a:p>
        </p:txBody>
      </p:sp>
    </p:spTree>
    <p:extLst>
      <p:ext uri="{BB962C8B-B14F-4D97-AF65-F5344CB8AC3E}">
        <p14:creationId xmlns:p14="http://schemas.microsoft.com/office/powerpoint/2010/main" val="1859099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2361C-FA59-44B1-8308-4B0028F6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LUISS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1B84EF-E9F5-4167-9D8E-648DC1DE27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2567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3670015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20021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01319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16866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89962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36102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45881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0666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14709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3132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748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Luiss Guido Carli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966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64E16-32C6-49D9-816B-D2C3FA18A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100891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31408-D107-454A-8AA7-7E9489DA1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LUISS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95461C-A365-422E-8BCC-03D3245992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654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051408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6802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2833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4962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5954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25523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0599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6761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98647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4236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7325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621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0108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4030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463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Luiss Guido Carli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067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BF379-831F-4C07-9968-45B9C4398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721703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F9E8-67BB-44AA-8310-C83ECA0F8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LUISS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29C519-7026-42E1-AF58-11E9A5C0C0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7808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3244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4871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0675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8296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416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2237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7663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1704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7701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5461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43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uniluiss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4.2352 %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025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71CE42-F530-453D-AABF-E4F772FAE5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758152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45B5F-9FF1-4518-9E8E-C59A93ADC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LUISS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D47D2E-1275-44FC-BE7D-A78C5CA0CB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1826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70555680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908281095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2537986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425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Luiss Guido Carli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55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FC95E-98F1-4BD9-BC2A-E6189C93BE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249721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48B49-FF9E-4F89-8F36-BBE8591CD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| LUISS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0D22E5-656E-4CDB-9153-0936614999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7724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9D411B-1191-44BE-9DF4-683BDC64E5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32DE7-052B-4EF4-9C47-1FA876575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505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2D547-58A9-4AF1-9465-27AE363D0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 | LUISS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1011CA-8A25-482A-8635-B2FA296DCE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9012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0EFE1-44C0-4BA1-8118-CA18D8B2DA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A53A2-A364-4911-A9B0-811F6D9AA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090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9BFCB-7246-4540-81DA-041E2A69A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Distribution Development | LUISS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C740AA-B172-4572-A927-C4EA6B168D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4276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1221D-ED1F-4BD6-A11E-9D4A59F65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B4567-E1E7-4034-AB62-64BD335ED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4813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180</Words>
  <Application>Microsoft Office PowerPoint</Application>
  <PresentationFormat>On-screen Show (4:3)</PresentationFormat>
  <Paragraphs>93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Key Metrics</vt:lpstr>
      <vt:lpstr>Facebook Key Metrics Table | LUISS</vt:lpstr>
      <vt:lpstr>Twitter Key Metrics Table | LUISS</vt:lpstr>
      <vt:lpstr>Instagram Key Metrics Table | LUISS</vt:lpstr>
      <vt:lpstr>LinkedIn Followers Table | LUISS</vt:lpstr>
      <vt:lpstr>Overall Overall Audience Change | LUISS</vt:lpstr>
      <vt:lpstr>Overall Overall Posted Content | LUISS</vt:lpstr>
      <vt:lpstr>Overall Overall Audience Distribution Development | LUISS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</dc:title>
  <dc:creator>Frederik Peiniger</dc:creator>
  <cp:lastModifiedBy>Frederik Peiniger</cp:lastModifiedBy>
  <cp:revision>1</cp:revision>
  <dcterms:created xsi:type="dcterms:W3CDTF">2020-05-22T12:41:08Z</dcterms:created>
  <dcterms:modified xsi:type="dcterms:W3CDTF">2020-05-22T12:41:20Z</dcterms:modified>
</cp:coreProperties>
</file>