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B1E9E-9B10-4A3D-ACCE-6CBFA9CBF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LUISS - 1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3EDB3C-1C29-43B0-A5B9-C03F51067C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624892"/>
              </p:ext>
            </p:extLst>
          </p:nvPr>
        </p:nvGraphicFramePr>
        <p:xfrm>
          <a:off x="457200" y="1731963"/>
          <a:ext cx="82296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1733180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58901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5261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9524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8903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6609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2218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2145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6681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485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865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- 2020-04-29 14:40:46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https://scontent-iad3-1.xx.fbcdn.net/v/t51.12442-15/94768438_928848167571726_2620737275034562906_n.jpg?_nc_cat=108&amp;_nc_sid=8ae9d6&amp;_nc_ohc=wkOhG5XxvgUAX-sHofM&amp;_nc_ht=scontent-iad3-1.xx&amp;oh=d1413a6792bc98447caab044666e076a&amp;oe=5ED0951D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04/30/2020 14:33:49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698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209F25-2714-4F67-BCC4-9DCB4D2AF7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4015839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B2E44-4E66-4D2E-BC8D-FB570A888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LUISS - 2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D60D96-799B-4414-B1B2-E5F2BC2E50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5585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9552805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27427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6297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4708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2242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2069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3041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683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0084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9793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355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- 2020-04-29 10:59:54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https://scontent-iad3-1.xx.fbcdn.net/v/t51.12442-15/95205780_1045690342491350_6776377195259089934_n.jpg?_nc_cat=104&amp;_nc_sid=8ae9d6&amp;_nc_ohc=VXJ4y3ph-hQAX-SJu4C&amp;_nc_ht=scontent-iad3-1.xx&amp;oh=cae6853b2ba99aa727930e6c8174e117&amp;oe=5ECF9968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04/29/2020 13:32:30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381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9436C-C7B6-41FD-B8A5-CB2C5B9380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1983810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8CF6F-C456-4123-862B-AEEF4168D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LUISS - 3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A1FB86-99CE-45D9-A694-3D2CAFBDDE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5762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9845295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05115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3052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1587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3162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453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8208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2889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7069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441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728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- 2020-04-23 18:44:47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Segui la diretta sul profilo Instagram del DG #Luiss @giovannilostorto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https://scontent-iad3-1.xx.fbcdn.net/v/t51.12442-15/94708021_109152260623784_3278139396852898917_n.jpg?_nc_cat=107&amp;_nc_sid=8ae9d6&amp;_nc_ohc=V5gBGRdwzWIAX9S4N6O&amp;_nc_ht=scontent-iad3-1.xx&amp;oh=4543c870525db894aa4fb24f573b4343&amp;oe=5EC98EF9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04/24/2020 18:36:34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956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FE1B6D-CA99-4181-B7D8-BD441E34D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659492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53F53-56CB-411C-87E3-0B4097868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LUISS - 4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D21E47-C85F-4E7E-AD4D-14183DC782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5010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3231336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21561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502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1484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7502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7915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2436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7553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5260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7251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18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- 2020-04-15 14:42:33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Segui la diretta sul profilo Instagram del DG #Luiss @giovannilostorto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https://scontent-iad3-1.cdninstagram.com/v/t51.12442-15/93503592_2860021117412837_8469651835167631542_n.jpg?_nc_cat=102&amp;_nc_sid=8ae9d6&amp;_nc_ohc=TCzM0F8QB60AX_L4SOd&amp;_nc_ht=scontent-iad3-1.cdninstagram.com&amp;oh=7887d1d1cf85b22474a9caae8ecf3699&amp;oe=5EBF23F1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04/16/2020 14:31:33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033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297265-113C-47A7-BE89-C6CF29A76E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1505532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F4029-1396-48FA-9A7C-CA55A77B6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LUISS - 5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08C70F-706D-4691-B41D-3733B7CD99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0271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4823832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24927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0264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1491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4266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799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1701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0687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8214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6093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162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- 2020-04-15 12:31:16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Live su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https://scontent-iad3-1.cdninstagram.com/v/t51.12442-15/92886788_255696208921451_8098690209877456484_n.jpg?_nc_cat=101&amp;_nc_sid=8ae9d6&amp;_nc_ohc=l94_6MmvRLAAX_6IAdG&amp;_nc_ht=scontent-iad3-1.cdninstagram.com&amp;oh=3ff772e71cb2ae2e7c4649e0fdd68047&amp;oe=5EBC4B77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04/16/2020 12:00:39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165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B12FB-7EC4-4880-AA19-D6C459960C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4252414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306E0-FBD7-4645-8EA5-3557F7BA0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LUISS - 6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3847AB-B913-436D-A605-67822A6B30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2536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835506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14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4782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439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1806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9891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0514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6268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9015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4730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87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- 2020-04-11 14:15:58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https://scontent-iad3-1.cdninstagram.com/v/t51.12442-15/91977629_157600655566012_4562699727706152615_n.jpg?_nc_cat=108&amp;_nc_sid=8ae9d6&amp;_nc_ohc=4cjX8c0mxE0AX_upQOg&amp;_nc_ht=scontent-iad3-1.cdninstagram.com&amp;oh=64585ffb6ff80ceefccdcac50be80baa&amp;oe=5EBA03DE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04/12/2020 13:30:46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227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3940C8-7FF7-4DDA-81AD-16F777C482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2374859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4643C-DED3-48EA-A6FA-E51ED7384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LUISS - 7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6151A1-C2E8-4B5A-89D8-DD470EAD7E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1136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1467094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84725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4770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9318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6722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3760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6445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3325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4853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6037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789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- 2020-04-08 17:12:19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https://scontent-iad3-1.xx.fbcdn.net/v/t51.12442-15/92258929_210854033552341_1665652411698329671_n.jpg?_nc_cat=108&amp;_nc_sid=8ae9d6&amp;_nc_ohc=MFAesuU8WjkAX-4k94b&amp;_nc_ht=scontent-iad3-1.xx&amp;oh=969e2b723a2df15b4db3fcf3525a6528&amp;oe=5EB3BF0F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04/09/2020 17:11:40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390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9BEAE-310C-4C7D-9F70-E24AEC3A52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1669916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57C3C-B6C3-458C-A734-21E0CF43F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LUISS - 8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094ADD-F2F1-4AEA-9AD3-6FEA58C608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2450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104216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2997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2980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7113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1594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4100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1984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6724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5876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9034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417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- 2020-04-08 17:11:56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https://scontent-iad3-1.xx.fbcdn.net/v/t51.12442-15/92562473_1152263598438678_1301268080617776215_n.jpg?_nc_cat=108&amp;_nc_sid=8ae9d6&amp;_nc_ohc=CDdC3vElZroAX9W6Lcv&amp;_nc_ht=scontent-iad3-1.xx&amp;oh=f4ea5f44721c2bc8f23298efc30fc872&amp;oe=5EB4F354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04/09/2020 17:11:40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884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C0BD4-88DC-43AF-A14D-CCDECB49E1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1483502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1E7FE-21B0-47B4-A2B2-06F04A1A9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LUISS - 9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8CCF5A-675A-4FD2-900D-B8878D9278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7979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5461899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83286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0727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5318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6341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1456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1660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2054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6630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8003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821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- 2020-04-08 17:11:32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https://scontent-iad3-1.xx.fbcdn.net/v/t51.12442-15/92228208_1595528503946782_6691867361410983836_n.jpg?_nc_cat=110&amp;_nc_sid=8ae9d6&amp;_nc_ohc=bfcH5-UIeAcAX8YUBzZ&amp;_nc_ht=scontent-iad3-1.xx&amp;oh=687081be23f2f4893da1f514de98aa69&amp;oe=5EB5201F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04/09/2020 16:31:46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935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8DDCF-D84F-4156-BA8F-8506669692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069128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9471D-52B3-418A-A442-E56787438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LUISS - 10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6D9858-A20A-4D8D-8A71-12413F7AF0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6922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479162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53481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9391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6906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6365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0662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6455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9292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2406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362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676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- 2020-04-08 17:11:04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https://scontent-iad3-1.xx.fbcdn.net/v/t51.12442-15/92705031_180515132909658_4969647625141356187_n.jpg?_nc_cat=107&amp;_nc_sid=8ae9d6&amp;_nc_ohc=Lf0zzOdM74wAX9gkyC6&amp;_nc_ht=scontent-iad3-1.xx&amp;oh=681b54fc1cf296e7e29be9595837b6b2&amp;oe=5EB5C9DA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04/09/2020 16:31:46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227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592CB2-D923-4459-816C-D291B19B28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608500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86EBB-6694-4823-80C7-2E488994D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LUISS - 11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19A82B-1DA1-4B30-9180-387ED68311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0463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6947331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98948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1741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3704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5231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7696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5313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9381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1506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4342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820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- 2020-04-08 17:10:29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https://scontent-iad3-1.xx.fbcdn.net/v/t51.12442-15/92321583_107249370943901_3765374491667999536_n.jpg?_nc_cat=107&amp;_nc_sid=8ae9d6&amp;_nc_ohc=sThnrwJUwP4AX8ovIvS&amp;_nc_ht=scontent-iad3-1.xx&amp;oh=9b92c079c83b9c787cee983a5c2a89ec&amp;oe=5EB3F5B3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04/09/2020 16:31:46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682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7F81FD-B10D-4E42-BD44-D94F9FC5D7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65283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95AAA-7631-40B5-997D-8C24820B0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LUISS - 12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31B30C-0527-4F99-8C2C-52BB6639C7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5822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2065924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77488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7844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4215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5195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9469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9168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6809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5450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691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401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- 2020-04-08 17:10:04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https://scontent-iad3-1.xx.fbcdn.net/v/t51.12442-15/92548681_208854150543441_1430307441585699131_n.jpg?_nc_cat=102&amp;_nc_sid=8ae9d6&amp;_nc_ohc=FWzHwlb33V0AX_de_LM&amp;_nc_ht=scontent-iad3-1.xx&amp;oh=40e5bb5535655aa9f8807258f0ef622f&amp;oe=5EB37D64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04/09/2020 16:31:46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604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9B74F3-7322-43FB-84D1-631316F49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904039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1AD16-5902-46B9-ADA7-3AEDE6B42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LUISS - 13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6B0B90-A1DC-48A0-B90B-4954EFB94C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5207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4860309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39561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3314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8267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7101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2105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4156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6367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566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5850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839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- 2020-04-08 17:09:39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https://scontent-iad3-1.xx.fbcdn.net/v/t51.12442-15/92832452_277882299877834_9107348613995630457_n.jpg?_nc_cat=111&amp;_nc_sid=8ae9d6&amp;_nc_ohc=iStCzr-9uAgAX9F2524&amp;_nc_ht=scontent-iad3-1.xx&amp;oh=1f13e3cf47cfe3678059535ae2ef29ad&amp;oe=5EB381FA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04/09/2020 16:31:46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58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E42570-AAB0-459F-B803-6BBCE5DA1E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1782722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0621C-52B3-4BB8-93AC-56DDE87AA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LUISS - 14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B37952-8046-48F3-8614-A1C2EE1A4A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4130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6466134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1154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0780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8799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748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3459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9512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3460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8063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7416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228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- 2020-04-08 17:09:14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https://scontent-iad3-1.xx.fbcdn.net/v/t51.12442-15/92567380_213956223247951_1650374456524873330_n.jpg?_nc_cat=102&amp;_nc_sid=8ae9d6&amp;_nc_ohc=9DgKWAg90fYAX82GiXA&amp;_nc_ht=scontent-iad3-1.xx&amp;oh=ff777fb385d404e45a53563dfdeef701&amp;oe=5EB52805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04/09/2020 16:31:46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251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093C6-DC52-43B5-A849-077E00C9E7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2615286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F9006-14CA-4024-BDD0-C271015C2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LUISS - 15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27C65B-7904-44BE-B7E9-D0224D2567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5354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5660987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96211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5549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5749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3270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6616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0469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8747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6457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127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079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- 2020-04-08 17:07:16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https://scontent-iad3-1.xx.fbcdn.net/v/t51.12442-15/91990741_736338156899886_7138422202665051709_n.jpg?_nc_cat=111&amp;_nc_sid=8ae9d6&amp;_nc_ohc=_44ZnYcFwloAX-eKsbH&amp;_nc_ht=scontent-iad3-1.xx&amp;oh=241140d5d1df48c7bc6b133414da98d9&amp;oe=5EB3DB00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04/09/2020 16:31:46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507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7C32A-2F4F-4B1F-B686-4C2B961E3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708805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4654E-87D5-49A2-AE7B-DBFD6AAE5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LUISS - 16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BD71A1-1FBC-428D-8952-9EB806C198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5052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1922997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740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2084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058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2879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0718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525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3579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1255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1827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07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- 2020-04-02 15:27:23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Seguite la diretta su @sdl.tv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https://scontent-atl3-1.xx.fbcdn.net/v/t51.12442-15/91974143_2816738175091716_4517013229449636833_n.jpg?_nc_cat=108&amp;_nc_sid=8ae9d6&amp;_nc_ohc=usNFHBjGf1EAX8IG5lf&amp;_nc_ht=scontent-atl3-1.xx&amp;oh=2c5021f20dc9f4a3ea65cc4ff57deb05&amp;oe=5EACBB06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04/03/2020 15:10:38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016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5F024-B849-417B-9A84-FD1C223C38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557842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70CB6-6D35-4AD5-B501-7ACC6C9F9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LUISS - 17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541882-A8A0-40F6-B21B-6D71D058D2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8131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137835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99149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1579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0513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8424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0147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0275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2683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8664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2218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992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- 2020-04-02 11:32:27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Segui la diretta sul profilo del DG #Luiss @giovannilostorto a partire dalle 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https://scontent-iad3-1.xx.fbcdn.net/v/t51.12442-15/91806386_221962909020166_4777271428248128234_n.jpg?_nc_cat=107&amp;_nc_sid=8ae9d6&amp;_nc_ohc=-oOfC5OeA-8AX8Fof3q&amp;_nc_ht=scontent-iad3-1.xx&amp;oh=f495ac1fff1edf23baf7413b36e2a1ea&amp;oe=5EAB3D1D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04/03/2020 11:30:32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438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DCACB7-0C44-48EE-BEA9-72DAA42808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731998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64ED1-8341-4365-A122-40D60D764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LUISS - 18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BEE4EB-7756-4DD9-B6AF-061B52E9EC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70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9728617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9138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4538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8890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2413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5785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6943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3165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7211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5055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43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- 2020-03-29 11:07:18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https://scontent.xx.fbcdn.net/v/t51.12442-15/90997448_1534097520100177_1206157218953802299_n.jpg?_nc_cat=108&amp;_nc_sid=8ae9d6&amp;_nc_ohc=-TrmOO4-OBEAX8kDMDt&amp;_nc_ht=scontent.xx&amp;oh=4eeaa5d452052e4d326ab84fa6c87c1f&amp;oe=5EA8F46E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03/30/2020 11:06:56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625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- 2020-03-26 15:01:16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Pier Vincenzo Cucinella Studente #Luiss selezionato per il programma QTEM e vincitore della Warwick Investment Challenge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https://scontent.xx.fbcdn.net/v/t51.12442-15/91087342_634628517318940_7932985516063313300_n.jpg?_nc_cat=101&amp;_nc_sid=8ae9d6&amp;_nc_ohc=hwdASUCGG5oAX82Ytfn&amp;_nc_ht=scontent.xx&amp;oh=252c8b0cf51735be9c1d7e922ac343c5&amp;oe=5EA2E1FF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03/27/2020 15:01:02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894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80AC4-A846-492E-9AE8-B950DDCB07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2776094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CF111-C36B-4A19-B485-5D8099F2E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LUISS - 19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FD5279-9342-4943-8DB9-124C381EF7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8070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3112985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1899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475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8684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7096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4580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3094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7378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8818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9343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736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- 2020-03-24 16:29:25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https://scontent.xx.fbcdn.net/v/t51.12442-15/90761207_570590593552616_5231998657553468732_n.jpg?_nc_cat=101&amp;_nc_sid=8ae9d6&amp;_nc_ohc=lcWquKsuPBgAX_PqYRm&amp;_nc_ht=scontent.xx&amp;oh=1354163fad70b768a8707082c7ef153a&amp;oe=5EA26A00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03/25/2020 16:12:10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43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- 2020-03-19 16:49:48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Partecipa alla challenge di solidarietà Dona ora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https://scontent.xx.fbcdn.net/v/t51.12442-15/82568109_572072957058033_3040339069219440296_n.jpg?_nc_cat=108&amp;_nc_sid=8ae9d6&amp;_nc_ohc=HUx43iyuZF0AX9ugstr&amp;_nc_ht=scontent.xx&amp;oh=b0e114992f85ad4513d0295c4598abf5&amp;oe=5E9A9652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03/20/2020 16:30:31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146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FC05B-0419-488E-B550-E4F672FC32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808348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DACC6-25B8-4C5D-A201-79AFB3DC9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LUISS - 20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9E853B-4F81-49E9-B969-8EE6118DC1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5335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8279716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0507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777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3845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0420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8227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8927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2751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2860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3292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07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- 2020-03-13 09:57:33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@luissbusiness è uno dei promotori dell’iniziativa  La maratona in streaming per raccontare come reagisce l'Italia ai tempi del Coronavirus Il Direttore Generale #Luiss @giovannilostorto ospite di @italiachiamo20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https://scontent.xx.fbcdn.net/v/t51.12442-15/89380154_302492970731569_5649341997122356557_n.jpg?_nc_cat=109&amp;_nc_sid=8ae9d6&amp;_nc_ohc=lJDmir1eqF0AX_l4jzX&amp;_nc_ht=scontent.xx&amp;oh=e291da2b06c13f5907dc9a637e5e0a6d&amp;oe=5E91A310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03/14/2020 09:31:49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860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- 2020-03-04 09:55:50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https://scontent.xx.fbcdn.net/v/t51.12442-15/88374779_829660544181118_8949301581979354244_n.jpg?_nc_cat=102&amp;_nc_sid=8ae9d6&amp;_nc_ohc=p3uMJk_iKQoAX8o44O_&amp;_nc_ht=scontent.xx&amp;oh=dd2ad7b8c7412bfe754dc617ad628246&amp;oe=5E9565B4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03/05/2020 09:31:40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105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FDC48-2B35-4EFC-9A87-6C5DEEA080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13911171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E24C0-7179-484B-9D04-2CFB6BB48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LUISS - 21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9A2FBF-2BD1-464F-89EB-7705335AD3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217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907721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79963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4926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6401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4861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4736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4966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885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8533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7736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091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- 2020-03-03 14:34:18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https://scontent.xx.fbcdn.net/v/t51.12442-15/88200691_132142018325543_6632835133932080357_n.jpg?_nc_cat=111&amp;_nc_sid=8ae9d6&amp;_nc_ohc=MUFXD3AIfWgAX_lHWDe&amp;_nc_ht=scontent.xx&amp;oh=7a7eb794354333cd43117dcbea38470e&amp;oe=5E989509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14:30:38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491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9FBB01-BAB1-48CC-AC09-267ECE7C00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7613946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7A3CB-E04F-43AF-AF53-7D15CE633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LUISS - 22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FE38B7-9647-4543-8E0C-3ECFDCDC9F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4664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092746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01541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893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7531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3688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8345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962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3815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1056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8084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62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uniluiss - 2020-03-02 17:57:24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https://scontent.xx.fbcdn.net/v/t51.12442-15/87653004_2744949615592207_7516818573676574720_n.jpg?_nc_cat=100&amp;_nc_sid=8ae9d6&amp;_nc_ohc=mbNA2HsF0Z8AX9iVNP1&amp;_nc_ht=scontent.xx&amp;oh=066ecb98def380ff0ab72209766e1783&amp;oe=5E969905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03/03/2020 17:31:34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693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1A98B-F0DC-461E-B162-5E93C484F5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3561601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2168</Words>
  <Application>Microsoft Office PowerPoint</Application>
  <PresentationFormat>On-screen Show (4:3)</PresentationFormat>
  <Paragraphs>514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Instagram Stories Table  | LUISS - 1 of 22</vt:lpstr>
      <vt:lpstr>Instagram Stories Table  | LUISS - 2 of 22</vt:lpstr>
      <vt:lpstr>Instagram Stories Table  | LUISS - 3 of 22</vt:lpstr>
      <vt:lpstr>Instagram Stories Table  | LUISS - 4 of 22</vt:lpstr>
      <vt:lpstr>Instagram Stories Table  | LUISS - 5 of 22</vt:lpstr>
      <vt:lpstr>Instagram Stories Table  | LUISS - 6 of 22</vt:lpstr>
      <vt:lpstr>Instagram Stories Table  | LUISS - 7 of 22</vt:lpstr>
      <vt:lpstr>Instagram Stories Table  | LUISS - 8 of 22</vt:lpstr>
      <vt:lpstr>Instagram Stories Table  | LUISS - 9 of 22</vt:lpstr>
      <vt:lpstr>Instagram Stories Table  | LUISS - 10 of 22</vt:lpstr>
      <vt:lpstr>Instagram Stories Table  | LUISS - 11 of 22</vt:lpstr>
      <vt:lpstr>Instagram Stories Table  | LUISS - 12 of 22</vt:lpstr>
      <vt:lpstr>Instagram Stories Table  | LUISS - 13 of 22</vt:lpstr>
      <vt:lpstr>Instagram Stories Table  | LUISS - 14 of 22</vt:lpstr>
      <vt:lpstr>Instagram Stories Table  | LUISS - 15 of 22</vt:lpstr>
      <vt:lpstr>Instagram Stories Table  | LUISS - 16 of 22</vt:lpstr>
      <vt:lpstr>Instagram Stories Table  | LUISS - 17 of 22</vt:lpstr>
      <vt:lpstr>Instagram Stories Table  | LUISS - 18 of 22</vt:lpstr>
      <vt:lpstr>Instagram Stories Table  | LUISS - 19 of 22</vt:lpstr>
      <vt:lpstr>Instagram Stories Table  | LUISS - 20 of 22</vt:lpstr>
      <vt:lpstr>Instagram Stories Table  | LUISS - 21 of 22</vt:lpstr>
      <vt:lpstr>Instagram Stories Table  | LUISS - 22 of 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LUISS - 1 of 22</dc:title>
  <dc:creator>Frederik Peiniger</dc:creator>
  <cp:lastModifiedBy>Frederik Peiniger</cp:lastModifiedBy>
  <cp:revision>1</cp:revision>
  <dcterms:created xsi:type="dcterms:W3CDTF">2020-05-22T09:37:19Z</dcterms:created>
  <dcterms:modified xsi:type="dcterms:W3CDTF">2020-05-22T09:40:40Z</dcterms:modified>
</cp:coreProperties>
</file>