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Sheet1!$A$2:$A$122</c:f>
              <c:numCache>
                <c:formatCode>m/d/yyyy</c:formatCode>
                <c:ptCount val="12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</c:numCache>
            </c:numRef>
          </c:cat>
          <c:val>
            <c:numRef>
              <c:f>Sheet1!$B$2:$B$122</c:f>
              <c:numCache>
                <c:formatCode>General</c:formatCode>
                <c:ptCount val="121"/>
                <c:pt idx="0">
                  <c:v>5</c:v>
                </c:pt>
                <c:pt idx="1">
                  <c:v>7</c:v>
                </c:pt>
                <c:pt idx="2">
                  <c:v>16</c:v>
                </c:pt>
                <c:pt idx="3">
                  <c:v>7</c:v>
                </c:pt>
                <c:pt idx="4">
                  <c:v>0</c:v>
                </c:pt>
                <c:pt idx="5">
                  <c:v>7</c:v>
                </c:pt>
                <c:pt idx="6">
                  <c:v>9</c:v>
                </c:pt>
                <c:pt idx="7">
                  <c:v>15</c:v>
                </c:pt>
                <c:pt idx="8">
                  <c:v>11</c:v>
                </c:pt>
                <c:pt idx="9">
                  <c:v>16</c:v>
                </c:pt>
                <c:pt idx="10">
                  <c:v>13</c:v>
                </c:pt>
                <c:pt idx="11">
                  <c:v>3</c:v>
                </c:pt>
                <c:pt idx="12">
                  <c:v>6</c:v>
                </c:pt>
                <c:pt idx="13">
                  <c:v>7</c:v>
                </c:pt>
                <c:pt idx="14">
                  <c:v>5</c:v>
                </c:pt>
                <c:pt idx="15">
                  <c:v>8</c:v>
                </c:pt>
                <c:pt idx="16">
                  <c:v>3</c:v>
                </c:pt>
                <c:pt idx="17">
                  <c:v>12</c:v>
                </c:pt>
                <c:pt idx="18">
                  <c:v>4</c:v>
                </c:pt>
                <c:pt idx="19">
                  <c:v>36</c:v>
                </c:pt>
                <c:pt idx="20">
                  <c:v>74</c:v>
                </c:pt>
                <c:pt idx="21">
                  <c:v>63</c:v>
                </c:pt>
                <c:pt idx="22">
                  <c:v>62</c:v>
                </c:pt>
                <c:pt idx="23">
                  <c:v>38</c:v>
                </c:pt>
                <c:pt idx="24">
                  <c:v>34</c:v>
                </c:pt>
                <c:pt idx="25">
                  <c:v>33</c:v>
                </c:pt>
                <c:pt idx="26">
                  <c:v>50</c:v>
                </c:pt>
                <c:pt idx="27">
                  <c:v>62</c:v>
                </c:pt>
                <c:pt idx="28">
                  <c:v>118</c:v>
                </c:pt>
                <c:pt idx="29">
                  <c:v>143</c:v>
                </c:pt>
                <c:pt idx="30">
                  <c:v>95</c:v>
                </c:pt>
                <c:pt idx="31">
                  <c:v>46</c:v>
                </c:pt>
                <c:pt idx="32">
                  <c:v>26</c:v>
                </c:pt>
                <c:pt idx="33">
                  <c:v>36</c:v>
                </c:pt>
                <c:pt idx="34">
                  <c:v>70</c:v>
                </c:pt>
                <c:pt idx="35">
                  <c:v>105</c:v>
                </c:pt>
                <c:pt idx="36">
                  <c:v>69</c:v>
                </c:pt>
                <c:pt idx="37">
                  <c:v>66</c:v>
                </c:pt>
                <c:pt idx="38">
                  <c:v>81</c:v>
                </c:pt>
                <c:pt idx="39">
                  <c:v>45</c:v>
                </c:pt>
                <c:pt idx="40">
                  <c:v>36</c:v>
                </c:pt>
                <c:pt idx="41">
                  <c:v>25</c:v>
                </c:pt>
                <c:pt idx="42">
                  <c:v>44</c:v>
                </c:pt>
                <c:pt idx="43">
                  <c:v>183</c:v>
                </c:pt>
                <c:pt idx="44">
                  <c:v>155</c:v>
                </c:pt>
                <c:pt idx="45">
                  <c:v>50</c:v>
                </c:pt>
                <c:pt idx="46">
                  <c:v>8</c:v>
                </c:pt>
                <c:pt idx="47">
                  <c:v>7</c:v>
                </c:pt>
                <c:pt idx="48">
                  <c:v>13</c:v>
                </c:pt>
                <c:pt idx="49">
                  <c:v>3</c:v>
                </c:pt>
                <c:pt idx="50">
                  <c:v>12</c:v>
                </c:pt>
                <c:pt idx="51">
                  <c:v>23</c:v>
                </c:pt>
                <c:pt idx="52">
                  <c:v>3</c:v>
                </c:pt>
                <c:pt idx="53">
                  <c:v>7</c:v>
                </c:pt>
                <c:pt idx="54">
                  <c:v>11</c:v>
                </c:pt>
                <c:pt idx="55">
                  <c:v>-3</c:v>
                </c:pt>
                <c:pt idx="56">
                  <c:v>9</c:v>
                </c:pt>
                <c:pt idx="57">
                  <c:v>16</c:v>
                </c:pt>
                <c:pt idx="58">
                  <c:v>18</c:v>
                </c:pt>
                <c:pt idx="59">
                  <c:v>7</c:v>
                </c:pt>
                <c:pt idx="60">
                  <c:v>8</c:v>
                </c:pt>
                <c:pt idx="61">
                  <c:v>9</c:v>
                </c:pt>
                <c:pt idx="62">
                  <c:v>16</c:v>
                </c:pt>
                <c:pt idx="63">
                  <c:v>13</c:v>
                </c:pt>
                <c:pt idx="64">
                  <c:v>11</c:v>
                </c:pt>
                <c:pt idx="65">
                  <c:v>23</c:v>
                </c:pt>
                <c:pt idx="66">
                  <c:v>20</c:v>
                </c:pt>
                <c:pt idx="67">
                  <c:v>-1</c:v>
                </c:pt>
                <c:pt idx="68">
                  <c:v>18</c:v>
                </c:pt>
                <c:pt idx="69">
                  <c:v>33</c:v>
                </c:pt>
                <c:pt idx="70">
                  <c:v>22</c:v>
                </c:pt>
                <c:pt idx="71">
                  <c:v>18</c:v>
                </c:pt>
                <c:pt idx="72">
                  <c:v>15</c:v>
                </c:pt>
                <c:pt idx="73">
                  <c:v>20</c:v>
                </c:pt>
                <c:pt idx="74">
                  <c:v>9</c:v>
                </c:pt>
                <c:pt idx="75">
                  <c:v>3</c:v>
                </c:pt>
                <c:pt idx="76">
                  <c:v>17</c:v>
                </c:pt>
                <c:pt idx="77">
                  <c:v>11</c:v>
                </c:pt>
                <c:pt idx="78">
                  <c:v>10</c:v>
                </c:pt>
                <c:pt idx="79">
                  <c:v>21</c:v>
                </c:pt>
                <c:pt idx="80">
                  <c:v>12</c:v>
                </c:pt>
                <c:pt idx="81">
                  <c:v>13</c:v>
                </c:pt>
                <c:pt idx="82">
                  <c:v>20</c:v>
                </c:pt>
                <c:pt idx="83">
                  <c:v>16</c:v>
                </c:pt>
                <c:pt idx="84">
                  <c:v>14</c:v>
                </c:pt>
                <c:pt idx="85">
                  <c:v>6</c:v>
                </c:pt>
                <c:pt idx="86">
                  <c:v>11</c:v>
                </c:pt>
                <c:pt idx="87">
                  <c:v>1</c:v>
                </c:pt>
                <c:pt idx="88">
                  <c:v>5</c:v>
                </c:pt>
                <c:pt idx="89">
                  <c:v>10</c:v>
                </c:pt>
                <c:pt idx="90">
                  <c:v>11</c:v>
                </c:pt>
                <c:pt idx="91">
                  <c:v>13</c:v>
                </c:pt>
                <c:pt idx="92">
                  <c:v>10</c:v>
                </c:pt>
                <c:pt idx="93">
                  <c:v>33</c:v>
                </c:pt>
                <c:pt idx="94">
                  <c:v>7</c:v>
                </c:pt>
                <c:pt idx="95">
                  <c:v>6</c:v>
                </c:pt>
                <c:pt idx="96">
                  <c:v>7</c:v>
                </c:pt>
                <c:pt idx="97">
                  <c:v>8</c:v>
                </c:pt>
                <c:pt idx="98">
                  <c:v>3</c:v>
                </c:pt>
                <c:pt idx="99">
                  <c:v>4</c:v>
                </c:pt>
                <c:pt idx="100">
                  <c:v>17</c:v>
                </c:pt>
                <c:pt idx="101">
                  <c:v>3</c:v>
                </c:pt>
                <c:pt idx="102">
                  <c:v>1</c:v>
                </c:pt>
                <c:pt idx="103">
                  <c:v>10</c:v>
                </c:pt>
                <c:pt idx="104">
                  <c:v>21</c:v>
                </c:pt>
                <c:pt idx="105">
                  <c:v>9</c:v>
                </c:pt>
                <c:pt idx="106">
                  <c:v>15</c:v>
                </c:pt>
                <c:pt idx="107">
                  <c:v>15</c:v>
                </c:pt>
                <c:pt idx="108">
                  <c:v>11</c:v>
                </c:pt>
                <c:pt idx="109">
                  <c:v>17</c:v>
                </c:pt>
                <c:pt idx="110">
                  <c:v>16</c:v>
                </c:pt>
                <c:pt idx="111">
                  <c:v>31</c:v>
                </c:pt>
                <c:pt idx="112">
                  <c:v>22</c:v>
                </c:pt>
                <c:pt idx="113">
                  <c:v>24</c:v>
                </c:pt>
                <c:pt idx="114">
                  <c:v>24</c:v>
                </c:pt>
                <c:pt idx="115">
                  <c:v>41</c:v>
                </c:pt>
                <c:pt idx="116">
                  <c:v>19</c:v>
                </c:pt>
                <c:pt idx="117">
                  <c:v>43</c:v>
                </c:pt>
                <c:pt idx="118">
                  <c:v>27</c:v>
                </c:pt>
                <c:pt idx="119">
                  <c:v>31</c:v>
                </c:pt>
                <c:pt idx="120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F9-4B2E-A554-DBF258DAB9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Sheet1!$A$2:$A$122</c:f>
              <c:numCache>
                <c:formatCode>m/d/yyyy</c:formatCode>
                <c:ptCount val="12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</c:numCache>
            </c:numRef>
          </c:cat>
          <c:val>
            <c:numRef>
              <c:f>Sheet1!$C$2:$C$122</c:f>
              <c:numCache>
                <c:formatCode>General</c:formatCode>
                <c:ptCount val="121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6</c:v>
                </c:pt>
                <c:pt idx="4">
                  <c:v>-1</c:v>
                </c:pt>
                <c:pt idx="5">
                  <c:v>-2</c:v>
                </c:pt>
                <c:pt idx="6">
                  <c:v>2</c:v>
                </c:pt>
                <c:pt idx="7">
                  <c:v>-1</c:v>
                </c:pt>
                <c:pt idx="8">
                  <c:v>6</c:v>
                </c:pt>
                <c:pt idx="9">
                  <c:v>3</c:v>
                </c:pt>
                <c:pt idx="10">
                  <c:v>2</c:v>
                </c:pt>
                <c:pt idx="11">
                  <c:v>0</c:v>
                </c:pt>
                <c:pt idx="12">
                  <c:v>8</c:v>
                </c:pt>
                <c:pt idx="13">
                  <c:v>2</c:v>
                </c:pt>
                <c:pt idx="14">
                  <c:v>-3</c:v>
                </c:pt>
                <c:pt idx="15">
                  <c:v>2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5</c:v>
                </c:pt>
                <c:pt idx="20">
                  <c:v>0</c:v>
                </c:pt>
                <c:pt idx="21">
                  <c:v>10</c:v>
                </c:pt>
                <c:pt idx="22">
                  <c:v>8</c:v>
                </c:pt>
                <c:pt idx="23">
                  <c:v>2</c:v>
                </c:pt>
                <c:pt idx="24">
                  <c:v>7</c:v>
                </c:pt>
                <c:pt idx="25">
                  <c:v>6</c:v>
                </c:pt>
                <c:pt idx="26">
                  <c:v>17</c:v>
                </c:pt>
                <c:pt idx="27">
                  <c:v>13</c:v>
                </c:pt>
                <c:pt idx="28">
                  <c:v>4</c:v>
                </c:pt>
                <c:pt idx="29">
                  <c:v>2</c:v>
                </c:pt>
                <c:pt idx="30">
                  <c:v>10</c:v>
                </c:pt>
                <c:pt idx="31">
                  <c:v>6</c:v>
                </c:pt>
                <c:pt idx="32">
                  <c:v>3</c:v>
                </c:pt>
                <c:pt idx="33">
                  <c:v>9</c:v>
                </c:pt>
                <c:pt idx="34">
                  <c:v>2</c:v>
                </c:pt>
                <c:pt idx="35">
                  <c:v>11</c:v>
                </c:pt>
                <c:pt idx="36">
                  <c:v>8</c:v>
                </c:pt>
                <c:pt idx="37">
                  <c:v>5</c:v>
                </c:pt>
                <c:pt idx="38">
                  <c:v>-1</c:v>
                </c:pt>
                <c:pt idx="39">
                  <c:v>7</c:v>
                </c:pt>
                <c:pt idx="40">
                  <c:v>2</c:v>
                </c:pt>
                <c:pt idx="41">
                  <c:v>3</c:v>
                </c:pt>
                <c:pt idx="42">
                  <c:v>5</c:v>
                </c:pt>
                <c:pt idx="43">
                  <c:v>3</c:v>
                </c:pt>
                <c:pt idx="44">
                  <c:v>11</c:v>
                </c:pt>
                <c:pt idx="45">
                  <c:v>9</c:v>
                </c:pt>
                <c:pt idx="46">
                  <c:v>7</c:v>
                </c:pt>
                <c:pt idx="47">
                  <c:v>0</c:v>
                </c:pt>
                <c:pt idx="48">
                  <c:v>11</c:v>
                </c:pt>
                <c:pt idx="49">
                  <c:v>13</c:v>
                </c:pt>
                <c:pt idx="50">
                  <c:v>3</c:v>
                </c:pt>
                <c:pt idx="51">
                  <c:v>11</c:v>
                </c:pt>
                <c:pt idx="52">
                  <c:v>7</c:v>
                </c:pt>
                <c:pt idx="53">
                  <c:v>6</c:v>
                </c:pt>
                <c:pt idx="54">
                  <c:v>9</c:v>
                </c:pt>
                <c:pt idx="55">
                  <c:v>9</c:v>
                </c:pt>
                <c:pt idx="56">
                  <c:v>8</c:v>
                </c:pt>
                <c:pt idx="57">
                  <c:v>13</c:v>
                </c:pt>
                <c:pt idx="58">
                  <c:v>9</c:v>
                </c:pt>
                <c:pt idx="59">
                  <c:v>5</c:v>
                </c:pt>
                <c:pt idx="60">
                  <c:v>0</c:v>
                </c:pt>
                <c:pt idx="61">
                  <c:v>-2</c:v>
                </c:pt>
                <c:pt idx="62">
                  <c:v>4</c:v>
                </c:pt>
                <c:pt idx="63">
                  <c:v>5</c:v>
                </c:pt>
                <c:pt idx="64">
                  <c:v>8</c:v>
                </c:pt>
                <c:pt idx="65">
                  <c:v>8</c:v>
                </c:pt>
                <c:pt idx="66">
                  <c:v>3</c:v>
                </c:pt>
                <c:pt idx="67">
                  <c:v>4</c:v>
                </c:pt>
                <c:pt idx="68">
                  <c:v>8</c:v>
                </c:pt>
                <c:pt idx="69">
                  <c:v>8</c:v>
                </c:pt>
                <c:pt idx="70">
                  <c:v>7</c:v>
                </c:pt>
                <c:pt idx="71">
                  <c:v>11</c:v>
                </c:pt>
                <c:pt idx="72">
                  <c:v>1</c:v>
                </c:pt>
                <c:pt idx="73">
                  <c:v>12</c:v>
                </c:pt>
                <c:pt idx="74">
                  <c:v>10</c:v>
                </c:pt>
                <c:pt idx="75">
                  <c:v>-4</c:v>
                </c:pt>
                <c:pt idx="76">
                  <c:v>6</c:v>
                </c:pt>
                <c:pt idx="77">
                  <c:v>4</c:v>
                </c:pt>
                <c:pt idx="78">
                  <c:v>1</c:v>
                </c:pt>
                <c:pt idx="79">
                  <c:v>9</c:v>
                </c:pt>
                <c:pt idx="80">
                  <c:v>10</c:v>
                </c:pt>
                <c:pt idx="81">
                  <c:v>0</c:v>
                </c:pt>
                <c:pt idx="82">
                  <c:v>5</c:v>
                </c:pt>
                <c:pt idx="83">
                  <c:v>3</c:v>
                </c:pt>
                <c:pt idx="84">
                  <c:v>5</c:v>
                </c:pt>
                <c:pt idx="85">
                  <c:v>11</c:v>
                </c:pt>
                <c:pt idx="86">
                  <c:v>10</c:v>
                </c:pt>
                <c:pt idx="87">
                  <c:v>4</c:v>
                </c:pt>
                <c:pt idx="88">
                  <c:v>13</c:v>
                </c:pt>
                <c:pt idx="89">
                  <c:v>-1</c:v>
                </c:pt>
                <c:pt idx="90">
                  <c:v>3</c:v>
                </c:pt>
                <c:pt idx="91">
                  <c:v>12</c:v>
                </c:pt>
                <c:pt idx="92">
                  <c:v>3</c:v>
                </c:pt>
                <c:pt idx="93">
                  <c:v>10</c:v>
                </c:pt>
                <c:pt idx="94">
                  <c:v>10</c:v>
                </c:pt>
                <c:pt idx="95">
                  <c:v>5</c:v>
                </c:pt>
                <c:pt idx="96">
                  <c:v>8</c:v>
                </c:pt>
                <c:pt idx="97">
                  <c:v>11</c:v>
                </c:pt>
                <c:pt idx="98">
                  <c:v>11</c:v>
                </c:pt>
                <c:pt idx="99">
                  <c:v>16</c:v>
                </c:pt>
                <c:pt idx="100">
                  <c:v>18</c:v>
                </c:pt>
                <c:pt idx="101">
                  <c:v>12</c:v>
                </c:pt>
                <c:pt idx="102">
                  <c:v>13</c:v>
                </c:pt>
                <c:pt idx="103">
                  <c:v>14</c:v>
                </c:pt>
                <c:pt idx="104">
                  <c:v>7</c:v>
                </c:pt>
                <c:pt idx="105">
                  <c:v>15</c:v>
                </c:pt>
                <c:pt idx="106">
                  <c:v>8</c:v>
                </c:pt>
                <c:pt idx="107">
                  <c:v>11</c:v>
                </c:pt>
                <c:pt idx="108">
                  <c:v>8</c:v>
                </c:pt>
                <c:pt idx="109">
                  <c:v>7</c:v>
                </c:pt>
                <c:pt idx="110">
                  <c:v>10</c:v>
                </c:pt>
                <c:pt idx="111">
                  <c:v>3</c:v>
                </c:pt>
                <c:pt idx="112">
                  <c:v>9</c:v>
                </c:pt>
                <c:pt idx="113">
                  <c:v>5</c:v>
                </c:pt>
                <c:pt idx="114">
                  <c:v>12</c:v>
                </c:pt>
                <c:pt idx="115">
                  <c:v>8</c:v>
                </c:pt>
                <c:pt idx="116">
                  <c:v>-2</c:v>
                </c:pt>
                <c:pt idx="117">
                  <c:v>10</c:v>
                </c:pt>
                <c:pt idx="118">
                  <c:v>4</c:v>
                </c:pt>
                <c:pt idx="119">
                  <c:v>6</c:v>
                </c:pt>
                <c:pt idx="12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F9-4B2E-A554-DBF258DAB9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Sheet1!$A$2:$A$122</c:f>
              <c:numCache>
                <c:formatCode>m/d/yyyy</c:formatCode>
                <c:ptCount val="12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</c:numCache>
            </c:numRef>
          </c:cat>
          <c:val>
            <c:numRef>
              <c:f>Sheet1!$D$2:$D$122</c:f>
              <c:numCache>
                <c:formatCode>General</c:formatCode>
                <c:ptCount val="1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F9-4B2E-A554-DBF258DAB9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Sheet1!$A$2:$A$122</c:f>
              <c:numCache>
                <c:formatCode>m/d/yyyy</c:formatCode>
                <c:ptCount val="12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</c:numCache>
            </c:numRef>
          </c:cat>
          <c:val>
            <c:numRef>
              <c:f>Sheet1!$E$2:$E$122</c:f>
              <c:numCache>
                <c:formatCode>General</c:formatCode>
                <c:ptCount val="121"/>
                <c:pt idx="0">
                  <c:v>17</c:v>
                </c:pt>
                <c:pt idx="1">
                  <c:v>11</c:v>
                </c:pt>
                <c:pt idx="2">
                  <c:v>29</c:v>
                </c:pt>
                <c:pt idx="3">
                  <c:v>21</c:v>
                </c:pt>
                <c:pt idx="4">
                  <c:v>20</c:v>
                </c:pt>
                <c:pt idx="5">
                  <c:v>17</c:v>
                </c:pt>
                <c:pt idx="6">
                  <c:v>16</c:v>
                </c:pt>
                <c:pt idx="7">
                  <c:v>18</c:v>
                </c:pt>
                <c:pt idx="8">
                  <c:v>20</c:v>
                </c:pt>
                <c:pt idx="9">
                  <c:v>21</c:v>
                </c:pt>
                <c:pt idx="10">
                  <c:v>17</c:v>
                </c:pt>
                <c:pt idx="11">
                  <c:v>14</c:v>
                </c:pt>
                <c:pt idx="12">
                  <c:v>7</c:v>
                </c:pt>
                <c:pt idx="13">
                  <c:v>12</c:v>
                </c:pt>
                <c:pt idx="14">
                  <c:v>33</c:v>
                </c:pt>
                <c:pt idx="15">
                  <c:v>62</c:v>
                </c:pt>
                <c:pt idx="16">
                  <c:v>51</c:v>
                </c:pt>
                <c:pt idx="17">
                  <c:v>31</c:v>
                </c:pt>
                <c:pt idx="18">
                  <c:v>29</c:v>
                </c:pt>
                <c:pt idx="19">
                  <c:v>38</c:v>
                </c:pt>
                <c:pt idx="20">
                  <c:v>40</c:v>
                </c:pt>
                <c:pt idx="21">
                  <c:v>39</c:v>
                </c:pt>
                <c:pt idx="22">
                  <c:v>38</c:v>
                </c:pt>
                <c:pt idx="23">
                  <c:v>75</c:v>
                </c:pt>
                <c:pt idx="24">
                  <c:v>60</c:v>
                </c:pt>
                <c:pt idx="25">
                  <c:v>39</c:v>
                </c:pt>
                <c:pt idx="26">
                  <c:v>89</c:v>
                </c:pt>
                <c:pt idx="27">
                  <c:v>79</c:v>
                </c:pt>
                <c:pt idx="28">
                  <c:v>65</c:v>
                </c:pt>
                <c:pt idx="29">
                  <c:v>66</c:v>
                </c:pt>
                <c:pt idx="30">
                  <c:v>35</c:v>
                </c:pt>
                <c:pt idx="31">
                  <c:v>49</c:v>
                </c:pt>
                <c:pt idx="32">
                  <c:v>39</c:v>
                </c:pt>
                <c:pt idx="33">
                  <c:v>49</c:v>
                </c:pt>
                <c:pt idx="34">
                  <c:v>64</c:v>
                </c:pt>
                <c:pt idx="35">
                  <c:v>27</c:v>
                </c:pt>
                <c:pt idx="36">
                  <c:v>49</c:v>
                </c:pt>
                <c:pt idx="37">
                  <c:v>45</c:v>
                </c:pt>
                <c:pt idx="40">
                  <c:v>102</c:v>
                </c:pt>
                <c:pt idx="41">
                  <c:v>21</c:v>
                </c:pt>
                <c:pt idx="42">
                  <c:v>29</c:v>
                </c:pt>
                <c:pt idx="43">
                  <c:v>52</c:v>
                </c:pt>
                <c:pt idx="44">
                  <c:v>27</c:v>
                </c:pt>
                <c:pt idx="45">
                  <c:v>19</c:v>
                </c:pt>
                <c:pt idx="46">
                  <c:v>10</c:v>
                </c:pt>
                <c:pt idx="47">
                  <c:v>8</c:v>
                </c:pt>
                <c:pt idx="48">
                  <c:v>13</c:v>
                </c:pt>
                <c:pt idx="49">
                  <c:v>6</c:v>
                </c:pt>
                <c:pt idx="50">
                  <c:v>21</c:v>
                </c:pt>
                <c:pt idx="51">
                  <c:v>14</c:v>
                </c:pt>
                <c:pt idx="52">
                  <c:v>15</c:v>
                </c:pt>
                <c:pt idx="53">
                  <c:v>7</c:v>
                </c:pt>
                <c:pt idx="54">
                  <c:v>17</c:v>
                </c:pt>
                <c:pt idx="55">
                  <c:v>14</c:v>
                </c:pt>
                <c:pt idx="56">
                  <c:v>14</c:v>
                </c:pt>
                <c:pt idx="57">
                  <c:v>10</c:v>
                </c:pt>
                <c:pt idx="58">
                  <c:v>18</c:v>
                </c:pt>
                <c:pt idx="59">
                  <c:v>7</c:v>
                </c:pt>
                <c:pt idx="60">
                  <c:v>7</c:v>
                </c:pt>
                <c:pt idx="61">
                  <c:v>12</c:v>
                </c:pt>
                <c:pt idx="62">
                  <c:v>7</c:v>
                </c:pt>
                <c:pt idx="63">
                  <c:v>20</c:v>
                </c:pt>
                <c:pt idx="64">
                  <c:v>12</c:v>
                </c:pt>
                <c:pt idx="65">
                  <c:v>12</c:v>
                </c:pt>
                <c:pt idx="66">
                  <c:v>13</c:v>
                </c:pt>
                <c:pt idx="67">
                  <c:v>9</c:v>
                </c:pt>
                <c:pt idx="68">
                  <c:v>64</c:v>
                </c:pt>
                <c:pt idx="69">
                  <c:v>47</c:v>
                </c:pt>
                <c:pt idx="70">
                  <c:v>33</c:v>
                </c:pt>
                <c:pt idx="71">
                  <c:v>28</c:v>
                </c:pt>
                <c:pt idx="72">
                  <c:v>30</c:v>
                </c:pt>
                <c:pt idx="73">
                  <c:v>35</c:v>
                </c:pt>
                <c:pt idx="74">
                  <c:v>9</c:v>
                </c:pt>
                <c:pt idx="75">
                  <c:v>14</c:v>
                </c:pt>
                <c:pt idx="76">
                  <c:v>27</c:v>
                </c:pt>
                <c:pt idx="77">
                  <c:v>26</c:v>
                </c:pt>
                <c:pt idx="78">
                  <c:v>27</c:v>
                </c:pt>
                <c:pt idx="79">
                  <c:v>26</c:v>
                </c:pt>
                <c:pt idx="80">
                  <c:v>16</c:v>
                </c:pt>
                <c:pt idx="81">
                  <c:v>24</c:v>
                </c:pt>
                <c:pt idx="82">
                  <c:v>17</c:v>
                </c:pt>
                <c:pt idx="83">
                  <c:v>22</c:v>
                </c:pt>
                <c:pt idx="84">
                  <c:v>19</c:v>
                </c:pt>
                <c:pt idx="85">
                  <c:v>27</c:v>
                </c:pt>
                <c:pt idx="86">
                  <c:v>21</c:v>
                </c:pt>
                <c:pt idx="87">
                  <c:v>27</c:v>
                </c:pt>
                <c:pt idx="88">
                  <c:v>16</c:v>
                </c:pt>
                <c:pt idx="89">
                  <c:v>15</c:v>
                </c:pt>
                <c:pt idx="90">
                  <c:v>19</c:v>
                </c:pt>
                <c:pt idx="91">
                  <c:v>30</c:v>
                </c:pt>
                <c:pt idx="92">
                  <c:v>29</c:v>
                </c:pt>
                <c:pt idx="93">
                  <c:v>44</c:v>
                </c:pt>
                <c:pt idx="94">
                  <c:v>20</c:v>
                </c:pt>
                <c:pt idx="95">
                  <c:v>19</c:v>
                </c:pt>
                <c:pt idx="96">
                  <c:v>28</c:v>
                </c:pt>
                <c:pt idx="97">
                  <c:v>23</c:v>
                </c:pt>
                <c:pt idx="98">
                  <c:v>20</c:v>
                </c:pt>
                <c:pt idx="99">
                  <c:v>14</c:v>
                </c:pt>
                <c:pt idx="100">
                  <c:v>15</c:v>
                </c:pt>
                <c:pt idx="101">
                  <c:v>16</c:v>
                </c:pt>
                <c:pt idx="102">
                  <c:v>4</c:v>
                </c:pt>
                <c:pt idx="103">
                  <c:v>16</c:v>
                </c:pt>
                <c:pt idx="104">
                  <c:v>9</c:v>
                </c:pt>
                <c:pt idx="105">
                  <c:v>21</c:v>
                </c:pt>
                <c:pt idx="106">
                  <c:v>16</c:v>
                </c:pt>
                <c:pt idx="107">
                  <c:v>19</c:v>
                </c:pt>
                <c:pt idx="108">
                  <c:v>13</c:v>
                </c:pt>
                <c:pt idx="109">
                  <c:v>26</c:v>
                </c:pt>
                <c:pt idx="110">
                  <c:v>26</c:v>
                </c:pt>
                <c:pt idx="111">
                  <c:v>22</c:v>
                </c:pt>
                <c:pt idx="112">
                  <c:v>30</c:v>
                </c:pt>
                <c:pt idx="113">
                  <c:v>30</c:v>
                </c:pt>
                <c:pt idx="114">
                  <c:v>24</c:v>
                </c:pt>
                <c:pt idx="115">
                  <c:v>21</c:v>
                </c:pt>
                <c:pt idx="116">
                  <c:v>16</c:v>
                </c:pt>
                <c:pt idx="117">
                  <c:v>21</c:v>
                </c:pt>
                <c:pt idx="118">
                  <c:v>25</c:v>
                </c:pt>
                <c:pt idx="119">
                  <c:v>26</c:v>
                </c:pt>
                <c:pt idx="12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CF9-4B2E-A554-DBF258DAB9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Sheet1!$A$2:$A$122</c:f>
              <c:numCache>
                <c:formatCode>m/d/yyyy</c:formatCode>
                <c:ptCount val="12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</c:numCache>
            </c:numRef>
          </c:cat>
          <c:val>
            <c:numRef>
              <c:f>Sheet1!$F$2:$F$122</c:f>
              <c:numCache>
                <c:formatCode>General</c:formatCode>
                <c:ptCount val="121"/>
                <c:pt idx="0">
                  <c:v>8</c:v>
                </c:pt>
                <c:pt idx="1">
                  <c:v>-20</c:v>
                </c:pt>
                <c:pt idx="2">
                  <c:v>-2</c:v>
                </c:pt>
                <c:pt idx="3">
                  <c:v>-7</c:v>
                </c:pt>
                <c:pt idx="4">
                  <c:v>2</c:v>
                </c:pt>
                <c:pt idx="5">
                  <c:v>2</c:v>
                </c:pt>
                <c:pt idx="6">
                  <c:v>7</c:v>
                </c:pt>
                <c:pt idx="7">
                  <c:v>11</c:v>
                </c:pt>
                <c:pt idx="8">
                  <c:v>24</c:v>
                </c:pt>
                <c:pt idx="9">
                  <c:v>21</c:v>
                </c:pt>
                <c:pt idx="10">
                  <c:v>6</c:v>
                </c:pt>
                <c:pt idx="11">
                  <c:v>-3</c:v>
                </c:pt>
                <c:pt idx="12">
                  <c:v>10</c:v>
                </c:pt>
                <c:pt idx="13">
                  <c:v>8</c:v>
                </c:pt>
                <c:pt idx="14">
                  <c:v>5</c:v>
                </c:pt>
                <c:pt idx="15">
                  <c:v>16</c:v>
                </c:pt>
                <c:pt idx="16">
                  <c:v>16</c:v>
                </c:pt>
                <c:pt idx="17">
                  <c:v>0</c:v>
                </c:pt>
                <c:pt idx="18">
                  <c:v>7</c:v>
                </c:pt>
                <c:pt idx="19">
                  <c:v>18</c:v>
                </c:pt>
                <c:pt idx="20">
                  <c:v>69</c:v>
                </c:pt>
                <c:pt idx="21">
                  <c:v>42</c:v>
                </c:pt>
                <c:pt idx="22">
                  <c:v>58</c:v>
                </c:pt>
                <c:pt idx="23">
                  <c:v>48</c:v>
                </c:pt>
                <c:pt idx="24">
                  <c:v>45</c:v>
                </c:pt>
                <c:pt idx="25">
                  <c:v>33</c:v>
                </c:pt>
                <c:pt idx="26">
                  <c:v>12</c:v>
                </c:pt>
                <c:pt idx="27">
                  <c:v>46</c:v>
                </c:pt>
                <c:pt idx="28">
                  <c:v>54</c:v>
                </c:pt>
                <c:pt idx="29">
                  <c:v>48</c:v>
                </c:pt>
                <c:pt idx="30">
                  <c:v>50</c:v>
                </c:pt>
                <c:pt idx="31">
                  <c:v>16</c:v>
                </c:pt>
                <c:pt idx="32">
                  <c:v>21</c:v>
                </c:pt>
                <c:pt idx="33">
                  <c:v>23</c:v>
                </c:pt>
                <c:pt idx="34">
                  <c:v>42</c:v>
                </c:pt>
                <c:pt idx="35">
                  <c:v>51</c:v>
                </c:pt>
                <c:pt idx="36">
                  <c:v>30</c:v>
                </c:pt>
                <c:pt idx="37">
                  <c:v>29</c:v>
                </c:pt>
                <c:pt idx="38">
                  <c:v>31</c:v>
                </c:pt>
                <c:pt idx="39">
                  <c:v>19</c:v>
                </c:pt>
                <c:pt idx="40">
                  <c:v>19</c:v>
                </c:pt>
                <c:pt idx="41">
                  <c:v>7</c:v>
                </c:pt>
                <c:pt idx="42">
                  <c:v>22</c:v>
                </c:pt>
                <c:pt idx="43">
                  <c:v>50</c:v>
                </c:pt>
                <c:pt idx="44">
                  <c:v>28</c:v>
                </c:pt>
                <c:pt idx="45">
                  <c:v>7</c:v>
                </c:pt>
                <c:pt idx="46">
                  <c:v>7</c:v>
                </c:pt>
                <c:pt idx="47">
                  <c:v>5</c:v>
                </c:pt>
                <c:pt idx="48">
                  <c:v>18</c:v>
                </c:pt>
                <c:pt idx="49">
                  <c:v>21</c:v>
                </c:pt>
                <c:pt idx="50">
                  <c:v>1</c:v>
                </c:pt>
                <c:pt idx="51">
                  <c:v>13</c:v>
                </c:pt>
                <c:pt idx="52">
                  <c:v>0</c:v>
                </c:pt>
                <c:pt idx="53">
                  <c:v>14</c:v>
                </c:pt>
                <c:pt idx="54">
                  <c:v>27</c:v>
                </c:pt>
                <c:pt idx="55">
                  <c:v>57</c:v>
                </c:pt>
                <c:pt idx="56">
                  <c:v>19</c:v>
                </c:pt>
                <c:pt idx="57">
                  <c:v>2</c:v>
                </c:pt>
                <c:pt idx="58">
                  <c:v>12</c:v>
                </c:pt>
                <c:pt idx="59">
                  <c:v>14</c:v>
                </c:pt>
                <c:pt idx="60">
                  <c:v>19</c:v>
                </c:pt>
                <c:pt idx="61">
                  <c:v>13</c:v>
                </c:pt>
                <c:pt idx="62">
                  <c:v>14</c:v>
                </c:pt>
                <c:pt idx="63">
                  <c:v>28</c:v>
                </c:pt>
                <c:pt idx="64">
                  <c:v>24</c:v>
                </c:pt>
                <c:pt idx="65">
                  <c:v>53</c:v>
                </c:pt>
                <c:pt idx="66">
                  <c:v>72</c:v>
                </c:pt>
                <c:pt idx="67">
                  <c:v>13</c:v>
                </c:pt>
                <c:pt idx="68">
                  <c:v>18</c:v>
                </c:pt>
                <c:pt idx="69">
                  <c:v>41</c:v>
                </c:pt>
                <c:pt idx="70">
                  <c:v>29</c:v>
                </c:pt>
                <c:pt idx="71">
                  <c:v>51</c:v>
                </c:pt>
                <c:pt idx="72">
                  <c:v>35</c:v>
                </c:pt>
                <c:pt idx="73">
                  <c:v>49</c:v>
                </c:pt>
                <c:pt idx="74">
                  <c:v>20</c:v>
                </c:pt>
                <c:pt idx="75">
                  <c:v>33</c:v>
                </c:pt>
                <c:pt idx="76">
                  <c:v>13</c:v>
                </c:pt>
                <c:pt idx="77">
                  <c:v>7</c:v>
                </c:pt>
                <c:pt idx="78">
                  <c:v>27</c:v>
                </c:pt>
                <c:pt idx="79">
                  <c:v>24</c:v>
                </c:pt>
                <c:pt idx="80">
                  <c:v>19</c:v>
                </c:pt>
                <c:pt idx="81">
                  <c:v>17</c:v>
                </c:pt>
                <c:pt idx="82">
                  <c:v>31</c:v>
                </c:pt>
                <c:pt idx="83">
                  <c:v>19</c:v>
                </c:pt>
                <c:pt idx="84">
                  <c:v>34</c:v>
                </c:pt>
                <c:pt idx="85">
                  <c:v>17</c:v>
                </c:pt>
                <c:pt idx="86">
                  <c:v>-1</c:v>
                </c:pt>
                <c:pt idx="87">
                  <c:v>16</c:v>
                </c:pt>
                <c:pt idx="88">
                  <c:v>10</c:v>
                </c:pt>
                <c:pt idx="89">
                  <c:v>9</c:v>
                </c:pt>
                <c:pt idx="90">
                  <c:v>50</c:v>
                </c:pt>
                <c:pt idx="91">
                  <c:v>45</c:v>
                </c:pt>
                <c:pt idx="92">
                  <c:v>11</c:v>
                </c:pt>
                <c:pt idx="93">
                  <c:v>39</c:v>
                </c:pt>
                <c:pt idx="94">
                  <c:v>14</c:v>
                </c:pt>
                <c:pt idx="95">
                  <c:v>-2</c:v>
                </c:pt>
                <c:pt idx="96">
                  <c:v>-1</c:v>
                </c:pt>
                <c:pt idx="97">
                  <c:v>19</c:v>
                </c:pt>
                <c:pt idx="98">
                  <c:v>3</c:v>
                </c:pt>
                <c:pt idx="99">
                  <c:v>34</c:v>
                </c:pt>
                <c:pt idx="100">
                  <c:v>22</c:v>
                </c:pt>
                <c:pt idx="101">
                  <c:v>6</c:v>
                </c:pt>
                <c:pt idx="102">
                  <c:v>11</c:v>
                </c:pt>
                <c:pt idx="103">
                  <c:v>-17</c:v>
                </c:pt>
                <c:pt idx="104">
                  <c:v>18</c:v>
                </c:pt>
                <c:pt idx="105">
                  <c:v>33</c:v>
                </c:pt>
                <c:pt idx="106">
                  <c:v>13</c:v>
                </c:pt>
                <c:pt idx="107">
                  <c:v>13</c:v>
                </c:pt>
                <c:pt idx="108">
                  <c:v>4</c:v>
                </c:pt>
                <c:pt idx="109">
                  <c:v>20</c:v>
                </c:pt>
                <c:pt idx="110">
                  <c:v>18</c:v>
                </c:pt>
                <c:pt idx="111">
                  <c:v>19</c:v>
                </c:pt>
                <c:pt idx="112">
                  <c:v>29</c:v>
                </c:pt>
                <c:pt idx="113">
                  <c:v>44</c:v>
                </c:pt>
                <c:pt idx="114">
                  <c:v>18</c:v>
                </c:pt>
                <c:pt idx="115">
                  <c:v>28</c:v>
                </c:pt>
                <c:pt idx="116">
                  <c:v>14</c:v>
                </c:pt>
                <c:pt idx="117">
                  <c:v>31</c:v>
                </c:pt>
                <c:pt idx="118">
                  <c:v>17</c:v>
                </c:pt>
                <c:pt idx="119">
                  <c:v>42</c:v>
                </c:pt>
                <c:pt idx="120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CF9-4B2E-A554-DBF258DAB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900544"/>
        <c:axId val="312900872"/>
      </c:lineChart>
      <c:dateAx>
        <c:axId val="312900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00872"/>
        <c:crosses val="autoZero"/>
        <c:auto val="1"/>
        <c:lblOffset val="100"/>
        <c:baseTimeUnit val="days"/>
      </c:dateAx>
      <c:valAx>
        <c:axId val="31290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0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Sheet1!$A$2:$A$122</c:f>
              <c:numCache>
                <c:formatCode>m/d/yyyy</c:formatCode>
                <c:ptCount val="12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</c:numCache>
            </c:numRef>
          </c:cat>
          <c:val>
            <c:numRef>
              <c:f>Sheet1!$B$2:$B$122</c:f>
              <c:numCache>
                <c:formatCode>General</c:formatCode>
                <c:ptCount val="1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3</c:v>
                </c:pt>
                <c:pt idx="26">
                  <c:v>5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0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2</c:v>
                </c:pt>
                <c:pt idx="52">
                  <c:v>1</c:v>
                </c:pt>
                <c:pt idx="53">
                  <c:v>3</c:v>
                </c:pt>
                <c:pt idx="54">
                  <c:v>1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3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0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0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0</c:v>
                </c:pt>
                <c:pt idx="90">
                  <c:v>1</c:v>
                </c:pt>
                <c:pt idx="91">
                  <c:v>1</c:v>
                </c:pt>
                <c:pt idx="92">
                  <c:v>0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0</c:v>
                </c:pt>
                <c:pt idx="99">
                  <c:v>1</c:v>
                </c:pt>
                <c:pt idx="100">
                  <c:v>0</c:v>
                </c:pt>
                <c:pt idx="101">
                  <c:v>2</c:v>
                </c:pt>
                <c:pt idx="102">
                  <c:v>1</c:v>
                </c:pt>
                <c:pt idx="103">
                  <c:v>1</c:v>
                </c:pt>
                <c:pt idx="104">
                  <c:v>2</c:v>
                </c:pt>
                <c:pt idx="105">
                  <c:v>1</c:v>
                </c:pt>
                <c:pt idx="106">
                  <c:v>2</c:v>
                </c:pt>
                <c:pt idx="107">
                  <c:v>2</c:v>
                </c:pt>
                <c:pt idx="108">
                  <c:v>1</c:v>
                </c:pt>
                <c:pt idx="109">
                  <c:v>1</c:v>
                </c:pt>
                <c:pt idx="110">
                  <c:v>3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2</c:v>
                </c:pt>
                <c:pt idx="115">
                  <c:v>2</c:v>
                </c:pt>
                <c:pt idx="116">
                  <c:v>1</c:v>
                </c:pt>
                <c:pt idx="117">
                  <c:v>3</c:v>
                </c:pt>
                <c:pt idx="118">
                  <c:v>3</c:v>
                </c:pt>
                <c:pt idx="119">
                  <c:v>4</c:v>
                </c:pt>
                <c:pt idx="12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32-44DD-B773-16B5C72D6A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Sheet1!$A$2:$A$122</c:f>
              <c:numCache>
                <c:formatCode>m/d/yyyy</c:formatCode>
                <c:ptCount val="12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</c:numCache>
            </c:numRef>
          </c:cat>
          <c:val>
            <c:numRef>
              <c:f>Sheet1!$C$2:$C$122</c:f>
              <c:numCache>
                <c:formatCode>General</c:formatCode>
                <c:ptCount val="1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7</c:v>
                </c:pt>
                <c:pt idx="15">
                  <c:v>3</c:v>
                </c:pt>
                <c:pt idx="16">
                  <c:v>2</c:v>
                </c:pt>
                <c:pt idx="17">
                  <c:v>4</c:v>
                </c:pt>
                <c:pt idx="18">
                  <c:v>1</c:v>
                </c:pt>
                <c:pt idx="19">
                  <c:v>1</c:v>
                </c:pt>
                <c:pt idx="20">
                  <c:v>6</c:v>
                </c:pt>
                <c:pt idx="21">
                  <c:v>11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10</c:v>
                </c:pt>
                <c:pt idx="26">
                  <c:v>34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  <c:pt idx="30">
                  <c:v>7</c:v>
                </c:pt>
                <c:pt idx="31">
                  <c:v>2</c:v>
                </c:pt>
                <c:pt idx="32">
                  <c:v>1</c:v>
                </c:pt>
                <c:pt idx="33">
                  <c:v>3</c:v>
                </c:pt>
                <c:pt idx="34">
                  <c:v>2</c:v>
                </c:pt>
                <c:pt idx="35">
                  <c:v>2</c:v>
                </c:pt>
                <c:pt idx="36">
                  <c:v>1</c:v>
                </c:pt>
                <c:pt idx="37">
                  <c:v>10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3</c:v>
                </c:pt>
                <c:pt idx="42">
                  <c:v>4</c:v>
                </c:pt>
                <c:pt idx="43">
                  <c:v>25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2</c:v>
                </c:pt>
                <c:pt idx="48">
                  <c:v>6</c:v>
                </c:pt>
                <c:pt idx="49">
                  <c:v>3</c:v>
                </c:pt>
                <c:pt idx="50">
                  <c:v>9</c:v>
                </c:pt>
                <c:pt idx="51">
                  <c:v>9</c:v>
                </c:pt>
                <c:pt idx="52">
                  <c:v>1</c:v>
                </c:pt>
                <c:pt idx="53">
                  <c:v>2</c:v>
                </c:pt>
                <c:pt idx="54">
                  <c:v>2</c:v>
                </c:pt>
                <c:pt idx="55">
                  <c:v>4</c:v>
                </c:pt>
                <c:pt idx="56">
                  <c:v>7</c:v>
                </c:pt>
                <c:pt idx="57">
                  <c:v>2</c:v>
                </c:pt>
                <c:pt idx="58">
                  <c:v>2</c:v>
                </c:pt>
                <c:pt idx="59">
                  <c:v>1</c:v>
                </c:pt>
                <c:pt idx="60">
                  <c:v>1</c:v>
                </c:pt>
                <c:pt idx="61">
                  <c:v>2</c:v>
                </c:pt>
                <c:pt idx="62">
                  <c:v>2</c:v>
                </c:pt>
                <c:pt idx="63">
                  <c:v>2</c:v>
                </c:pt>
                <c:pt idx="64">
                  <c:v>2</c:v>
                </c:pt>
                <c:pt idx="65">
                  <c:v>2</c:v>
                </c:pt>
                <c:pt idx="66">
                  <c:v>1</c:v>
                </c:pt>
                <c:pt idx="67">
                  <c:v>3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3</c:v>
                </c:pt>
                <c:pt idx="73">
                  <c:v>3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0</c:v>
                </c:pt>
                <c:pt idx="82">
                  <c:v>1</c:v>
                </c:pt>
                <c:pt idx="83">
                  <c:v>2</c:v>
                </c:pt>
                <c:pt idx="84">
                  <c:v>4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2</c:v>
                </c:pt>
                <c:pt idx="94">
                  <c:v>0</c:v>
                </c:pt>
                <c:pt idx="95">
                  <c:v>1</c:v>
                </c:pt>
                <c:pt idx="96">
                  <c:v>2</c:v>
                </c:pt>
                <c:pt idx="97">
                  <c:v>7</c:v>
                </c:pt>
                <c:pt idx="98">
                  <c:v>5</c:v>
                </c:pt>
                <c:pt idx="99">
                  <c:v>2</c:v>
                </c:pt>
                <c:pt idx="100">
                  <c:v>2</c:v>
                </c:pt>
                <c:pt idx="101">
                  <c:v>2</c:v>
                </c:pt>
                <c:pt idx="102">
                  <c:v>1</c:v>
                </c:pt>
                <c:pt idx="103">
                  <c:v>1</c:v>
                </c:pt>
                <c:pt idx="104">
                  <c:v>2</c:v>
                </c:pt>
                <c:pt idx="105">
                  <c:v>2</c:v>
                </c:pt>
                <c:pt idx="106">
                  <c:v>2</c:v>
                </c:pt>
                <c:pt idx="107">
                  <c:v>1</c:v>
                </c:pt>
                <c:pt idx="108">
                  <c:v>2</c:v>
                </c:pt>
                <c:pt idx="109">
                  <c:v>1</c:v>
                </c:pt>
                <c:pt idx="110">
                  <c:v>3</c:v>
                </c:pt>
                <c:pt idx="111">
                  <c:v>2</c:v>
                </c:pt>
                <c:pt idx="112">
                  <c:v>4</c:v>
                </c:pt>
                <c:pt idx="113">
                  <c:v>2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4</c:v>
                </c:pt>
                <c:pt idx="118">
                  <c:v>4</c:v>
                </c:pt>
                <c:pt idx="119">
                  <c:v>3</c:v>
                </c:pt>
                <c:pt idx="12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32-44DD-B773-16B5C72D6A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Sheet1!$A$2:$A$122</c:f>
              <c:numCache>
                <c:formatCode>m/d/yyyy</c:formatCode>
                <c:ptCount val="12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</c:numCache>
            </c:numRef>
          </c:cat>
          <c:val>
            <c:numRef>
              <c:f>Sheet1!$D$2:$D$122</c:f>
              <c:numCache>
                <c:formatCode>General</c:formatCode>
                <c:ptCount val="1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0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2</c:v>
                </c:pt>
                <c:pt idx="63">
                  <c:v>2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0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0</c:v>
                </c:pt>
                <c:pt idx="78">
                  <c:v>1</c:v>
                </c:pt>
                <c:pt idx="79">
                  <c:v>0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0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0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0</c:v>
                </c:pt>
                <c:pt idx="108">
                  <c:v>2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32-44DD-B773-16B5C72D6A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Sheet1!$A$2:$A$122</c:f>
              <c:numCache>
                <c:formatCode>m/d/yyyy</c:formatCode>
                <c:ptCount val="12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</c:numCache>
            </c:numRef>
          </c:cat>
          <c:val>
            <c:numRef>
              <c:f>Sheet1!$E$2:$E$122</c:f>
              <c:numCache>
                <c:formatCode>General</c:formatCode>
                <c:ptCount val="1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32-44DD-B773-16B5C72D6A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902840"/>
        <c:axId val="312903824"/>
      </c:lineChart>
      <c:dateAx>
        <c:axId val="312902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03824"/>
        <c:crosses val="autoZero"/>
        <c:auto val="1"/>
        <c:lblOffset val="100"/>
        <c:baseTimeUnit val="days"/>
      </c:dateAx>
      <c:valAx>
        <c:axId val="31290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0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Sheet1!$A$2:$A$122</c:f>
              <c:numCache>
                <c:formatCode>m/d/yyyy</c:formatCode>
                <c:ptCount val="12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</c:numCache>
            </c:numRef>
          </c:cat>
          <c:val>
            <c:numRef>
              <c:f>Sheet1!$B$2:$B$122</c:f>
              <c:numCache>
                <c:formatCode>General</c:formatCode>
                <c:ptCount val="121"/>
                <c:pt idx="0">
                  <c:v>5</c:v>
                </c:pt>
                <c:pt idx="1">
                  <c:v>7</c:v>
                </c:pt>
                <c:pt idx="2">
                  <c:v>16</c:v>
                </c:pt>
                <c:pt idx="3">
                  <c:v>7</c:v>
                </c:pt>
                <c:pt idx="4">
                  <c:v>0</c:v>
                </c:pt>
                <c:pt idx="5">
                  <c:v>7</c:v>
                </c:pt>
                <c:pt idx="6">
                  <c:v>9</c:v>
                </c:pt>
                <c:pt idx="7">
                  <c:v>15</c:v>
                </c:pt>
                <c:pt idx="8">
                  <c:v>11</c:v>
                </c:pt>
                <c:pt idx="9">
                  <c:v>16</c:v>
                </c:pt>
                <c:pt idx="10">
                  <c:v>13</c:v>
                </c:pt>
                <c:pt idx="11">
                  <c:v>3</c:v>
                </c:pt>
                <c:pt idx="12">
                  <c:v>6</c:v>
                </c:pt>
                <c:pt idx="13">
                  <c:v>7</c:v>
                </c:pt>
                <c:pt idx="14">
                  <c:v>5</c:v>
                </c:pt>
                <c:pt idx="15">
                  <c:v>8</c:v>
                </c:pt>
                <c:pt idx="16">
                  <c:v>3</c:v>
                </c:pt>
                <c:pt idx="17">
                  <c:v>12</c:v>
                </c:pt>
                <c:pt idx="18">
                  <c:v>4</c:v>
                </c:pt>
                <c:pt idx="19">
                  <c:v>36</c:v>
                </c:pt>
                <c:pt idx="20">
                  <c:v>74</c:v>
                </c:pt>
                <c:pt idx="21">
                  <c:v>63</c:v>
                </c:pt>
                <c:pt idx="22">
                  <c:v>62</c:v>
                </c:pt>
                <c:pt idx="23">
                  <c:v>38</c:v>
                </c:pt>
                <c:pt idx="24">
                  <c:v>34</c:v>
                </c:pt>
                <c:pt idx="25">
                  <c:v>33</c:v>
                </c:pt>
                <c:pt idx="26">
                  <c:v>50</c:v>
                </c:pt>
                <c:pt idx="27">
                  <c:v>62</c:v>
                </c:pt>
                <c:pt idx="28">
                  <c:v>118</c:v>
                </c:pt>
                <c:pt idx="29">
                  <c:v>143</c:v>
                </c:pt>
                <c:pt idx="30">
                  <c:v>95</c:v>
                </c:pt>
                <c:pt idx="31">
                  <c:v>46</c:v>
                </c:pt>
                <c:pt idx="32">
                  <c:v>26</c:v>
                </c:pt>
                <c:pt idx="33">
                  <c:v>36</c:v>
                </c:pt>
                <c:pt idx="34">
                  <c:v>70</c:v>
                </c:pt>
                <c:pt idx="35">
                  <c:v>105</c:v>
                </c:pt>
                <c:pt idx="36">
                  <c:v>69</c:v>
                </c:pt>
                <c:pt idx="37">
                  <c:v>66</c:v>
                </c:pt>
                <c:pt idx="38">
                  <c:v>81</c:v>
                </c:pt>
                <c:pt idx="39">
                  <c:v>45</c:v>
                </c:pt>
                <c:pt idx="40">
                  <c:v>36</c:v>
                </c:pt>
                <c:pt idx="41">
                  <c:v>25</c:v>
                </c:pt>
                <c:pt idx="42">
                  <c:v>44</c:v>
                </c:pt>
                <c:pt idx="43">
                  <c:v>183</c:v>
                </c:pt>
                <c:pt idx="44">
                  <c:v>155</c:v>
                </c:pt>
                <c:pt idx="45">
                  <c:v>50</c:v>
                </c:pt>
                <c:pt idx="46">
                  <c:v>8</c:v>
                </c:pt>
                <c:pt idx="47">
                  <c:v>7</c:v>
                </c:pt>
                <c:pt idx="48">
                  <c:v>13</c:v>
                </c:pt>
                <c:pt idx="49">
                  <c:v>3</c:v>
                </c:pt>
                <c:pt idx="50">
                  <c:v>12</c:v>
                </c:pt>
                <c:pt idx="51">
                  <c:v>23</c:v>
                </c:pt>
                <c:pt idx="52">
                  <c:v>3</c:v>
                </c:pt>
                <c:pt idx="53">
                  <c:v>7</c:v>
                </c:pt>
                <c:pt idx="54">
                  <c:v>11</c:v>
                </c:pt>
                <c:pt idx="55">
                  <c:v>-3</c:v>
                </c:pt>
                <c:pt idx="56">
                  <c:v>9</c:v>
                </c:pt>
                <c:pt idx="57">
                  <c:v>16</c:v>
                </c:pt>
                <c:pt idx="58">
                  <c:v>18</c:v>
                </c:pt>
                <c:pt idx="59">
                  <c:v>7</c:v>
                </c:pt>
                <c:pt idx="60">
                  <c:v>8</c:v>
                </c:pt>
                <c:pt idx="61">
                  <c:v>9</c:v>
                </c:pt>
                <c:pt idx="62">
                  <c:v>16</c:v>
                </c:pt>
                <c:pt idx="63">
                  <c:v>13</c:v>
                </c:pt>
                <c:pt idx="64">
                  <c:v>11</c:v>
                </c:pt>
                <c:pt idx="65">
                  <c:v>23</c:v>
                </c:pt>
                <c:pt idx="66">
                  <c:v>20</c:v>
                </c:pt>
                <c:pt idx="67">
                  <c:v>-1</c:v>
                </c:pt>
                <c:pt idx="68">
                  <c:v>18</c:v>
                </c:pt>
                <c:pt idx="69">
                  <c:v>33</c:v>
                </c:pt>
                <c:pt idx="70">
                  <c:v>22</c:v>
                </c:pt>
                <c:pt idx="71">
                  <c:v>18</c:v>
                </c:pt>
                <c:pt idx="72">
                  <c:v>15</c:v>
                </c:pt>
                <c:pt idx="73">
                  <c:v>20</c:v>
                </c:pt>
                <c:pt idx="74">
                  <c:v>9</c:v>
                </c:pt>
                <c:pt idx="75">
                  <c:v>3</c:v>
                </c:pt>
                <c:pt idx="76">
                  <c:v>17</c:v>
                </c:pt>
                <c:pt idx="77">
                  <c:v>11</c:v>
                </c:pt>
                <c:pt idx="78">
                  <c:v>10</c:v>
                </c:pt>
                <c:pt idx="79">
                  <c:v>21</c:v>
                </c:pt>
                <c:pt idx="80">
                  <c:v>12</c:v>
                </c:pt>
                <c:pt idx="81">
                  <c:v>13</c:v>
                </c:pt>
                <c:pt idx="82">
                  <c:v>20</c:v>
                </c:pt>
                <c:pt idx="83">
                  <c:v>16</c:v>
                </c:pt>
                <c:pt idx="84">
                  <c:v>14</c:v>
                </c:pt>
                <c:pt idx="85">
                  <c:v>6</c:v>
                </c:pt>
                <c:pt idx="86">
                  <c:v>11</c:v>
                </c:pt>
                <c:pt idx="87">
                  <c:v>1</c:v>
                </c:pt>
                <c:pt idx="88">
                  <c:v>5</c:v>
                </c:pt>
                <c:pt idx="89">
                  <c:v>10</c:v>
                </c:pt>
                <c:pt idx="90">
                  <c:v>11</c:v>
                </c:pt>
                <c:pt idx="91">
                  <c:v>13</c:v>
                </c:pt>
                <c:pt idx="92">
                  <c:v>10</c:v>
                </c:pt>
                <c:pt idx="93">
                  <c:v>33</c:v>
                </c:pt>
                <c:pt idx="94">
                  <c:v>7</c:v>
                </c:pt>
                <c:pt idx="95">
                  <c:v>6</c:v>
                </c:pt>
                <c:pt idx="96">
                  <c:v>7</c:v>
                </c:pt>
                <c:pt idx="97">
                  <c:v>8</c:v>
                </c:pt>
                <c:pt idx="98">
                  <c:v>3</c:v>
                </c:pt>
                <c:pt idx="99">
                  <c:v>4</c:v>
                </c:pt>
                <c:pt idx="100">
                  <c:v>17</c:v>
                </c:pt>
                <c:pt idx="101">
                  <c:v>3</c:v>
                </c:pt>
                <c:pt idx="102">
                  <c:v>1</c:v>
                </c:pt>
                <c:pt idx="103">
                  <c:v>10</c:v>
                </c:pt>
                <c:pt idx="104">
                  <c:v>21</c:v>
                </c:pt>
                <c:pt idx="105">
                  <c:v>9</c:v>
                </c:pt>
                <c:pt idx="106">
                  <c:v>15</c:v>
                </c:pt>
                <c:pt idx="107">
                  <c:v>15</c:v>
                </c:pt>
                <c:pt idx="108">
                  <c:v>11</c:v>
                </c:pt>
                <c:pt idx="109">
                  <c:v>17</c:v>
                </c:pt>
                <c:pt idx="110">
                  <c:v>16</c:v>
                </c:pt>
                <c:pt idx="111">
                  <c:v>31</c:v>
                </c:pt>
                <c:pt idx="112">
                  <c:v>22</c:v>
                </c:pt>
                <c:pt idx="113">
                  <c:v>24</c:v>
                </c:pt>
                <c:pt idx="114">
                  <c:v>24</c:v>
                </c:pt>
                <c:pt idx="115">
                  <c:v>41</c:v>
                </c:pt>
                <c:pt idx="116">
                  <c:v>19</c:v>
                </c:pt>
                <c:pt idx="117">
                  <c:v>43</c:v>
                </c:pt>
                <c:pt idx="118">
                  <c:v>27</c:v>
                </c:pt>
                <c:pt idx="119">
                  <c:v>31</c:v>
                </c:pt>
                <c:pt idx="12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B7-45F4-ABB4-4FDAAA81E8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Sheet1!$A$2:$A$122</c:f>
              <c:numCache>
                <c:formatCode>m/d/yyyy</c:formatCode>
                <c:ptCount val="12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</c:numCache>
            </c:numRef>
          </c:cat>
          <c:val>
            <c:numRef>
              <c:f>Sheet1!$C$2:$C$122</c:f>
              <c:numCache>
                <c:formatCode>General</c:formatCode>
                <c:ptCount val="121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6</c:v>
                </c:pt>
                <c:pt idx="4">
                  <c:v>-1</c:v>
                </c:pt>
                <c:pt idx="5">
                  <c:v>-2</c:v>
                </c:pt>
                <c:pt idx="6">
                  <c:v>2</c:v>
                </c:pt>
                <c:pt idx="7">
                  <c:v>-1</c:v>
                </c:pt>
                <c:pt idx="8">
                  <c:v>6</c:v>
                </c:pt>
                <c:pt idx="9">
                  <c:v>3</c:v>
                </c:pt>
                <c:pt idx="10">
                  <c:v>2</c:v>
                </c:pt>
                <c:pt idx="11">
                  <c:v>0</c:v>
                </c:pt>
                <c:pt idx="12">
                  <c:v>8</c:v>
                </c:pt>
                <c:pt idx="13">
                  <c:v>2</c:v>
                </c:pt>
                <c:pt idx="14">
                  <c:v>-3</c:v>
                </c:pt>
                <c:pt idx="15">
                  <c:v>2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5</c:v>
                </c:pt>
                <c:pt idx="20">
                  <c:v>0</c:v>
                </c:pt>
                <c:pt idx="21">
                  <c:v>10</c:v>
                </c:pt>
                <c:pt idx="22">
                  <c:v>8</c:v>
                </c:pt>
                <c:pt idx="23">
                  <c:v>2</c:v>
                </c:pt>
                <c:pt idx="24">
                  <c:v>7</c:v>
                </c:pt>
                <c:pt idx="25">
                  <c:v>6</c:v>
                </c:pt>
                <c:pt idx="26">
                  <c:v>17</c:v>
                </c:pt>
                <c:pt idx="27">
                  <c:v>13</c:v>
                </c:pt>
                <c:pt idx="28">
                  <c:v>4</c:v>
                </c:pt>
                <c:pt idx="29">
                  <c:v>2</c:v>
                </c:pt>
                <c:pt idx="30">
                  <c:v>10</c:v>
                </c:pt>
                <c:pt idx="31">
                  <c:v>6</c:v>
                </c:pt>
                <c:pt idx="32">
                  <c:v>3</c:v>
                </c:pt>
                <c:pt idx="33">
                  <c:v>9</c:v>
                </c:pt>
                <c:pt idx="34">
                  <c:v>2</c:v>
                </c:pt>
                <c:pt idx="35">
                  <c:v>11</c:v>
                </c:pt>
                <c:pt idx="36">
                  <c:v>8</c:v>
                </c:pt>
                <c:pt idx="37">
                  <c:v>5</c:v>
                </c:pt>
                <c:pt idx="38">
                  <c:v>-1</c:v>
                </c:pt>
                <c:pt idx="39">
                  <c:v>7</c:v>
                </c:pt>
                <c:pt idx="40">
                  <c:v>2</c:v>
                </c:pt>
                <c:pt idx="41">
                  <c:v>3</c:v>
                </c:pt>
                <c:pt idx="42">
                  <c:v>5</c:v>
                </c:pt>
                <c:pt idx="43">
                  <c:v>3</c:v>
                </c:pt>
                <c:pt idx="44">
                  <c:v>11</c:v>
                </c:pt>
                <c:pt idx="45">
                  <c:v>9</c:v>
                </c:pt>
                <c:pt idx="46">
                  <c:v>7</c:v>
                </c:pt>
                <c:pt idx="47">
                  <c:v>0</c:v>
                </c:pt>
                <c:pt idx="48">
                  <c:v>11</c:v>
                </c:pt>
                <c:pt idx="49">
                  <c:v>13</c:v>
                </c:pt>
                <c:pt idx="50">
                  <c:v>3</c:v>
                </c:pt>
                <c:pt idx="51">
                  <c:v>11</c:v>
                </c:pt>
                <c:pt idx="52">
                  <c:v>7</c:v>
                </c:pt>
                <c:pt idx="53">
                  <c:v>6</c:v>
                </c:pt>
                <c:pt idx="54">
                  <c:v>9</c:v>
                </c:pt>
                <c:pt idx="55">
                  <c:v>9</c:v>
                </c:pt>
                <c:pt idx="56">
                  <c:v>8</c:v>
                </c:pt>
                <c:pt idx="57">
                  <c:v>13</c:v>
                </c:pt>
                <c:pt idx="58">
                  <c:v>9</c:v>
                </c:pt>
                <c:pt idx="59">
                  <c:v>5</c:v>
                </c:pt>
                <c:pt idx="60">
                  <c:v>0</c:v>
                </c:pt>
                <c:pt idx="61">
                  <c:v>-2</c:v>
                </c:pt>
                <c:pt idx="62">
                  <c:v>4</c:v>
                </c:pt>
                <c:pt idx="63">
                  <c:v>5</c:v>
                </c:pt>
                <c:pt idx="64">
                  <c:v>8</c:v>
                </c:pt>
                <c:pt idx="65">
                  <c:v>8</c:v>
                </c:pt>
                <c:pt idx="66">
                  <c:v>3</c:v>
                </c:pt>
                <c:pt idx="67">
                  <c:v>4</c:v>
                </c:pt>
                <c:pt idx="68">
                  <c:v>8</c:v>
                </c:pt>
                <c:pt idx="69">
                  <c:v>8</c:v>
                </c:pt>
                <c:pt idx="70">
                  <c:v>7</c:v>
                </c:pt>
                <c:pt idx="71">
                  <c:v>11</c:v>
                </c:pt>
                <c:pt idx="72">
                  <c:v>1</c:v>
                </c:pt>
                <c:pt idx="73">
                  <c:v>12</c:v>
                </c:pt>
                <c:pt idx="74">
                  <c:v>10</c:v>
                </c:pt>
                <c:pt idx="75">
                  <c:v>-4</c:v>
                </c:pt>
                <c:pt idx="76">
                  <c:v>6</c:v>
                </c:pt>
                <c:pt idx="77">
                  <c:v>4</c:v>
                </c:pt>
                <c:pt idx="78">
                  <c:v>1</c:v>
                </c:pt>
                <c:pt idx="79">
                  <c:v>9</c:v>
                </c:pt>
                <c:pt idx="80">
                  <c:v>10</c:v>
                </c:pt>
                <c:pt idx="81">
                  <c:v>0</c:v>
                </c:pt>
                <c:pt idx="82">
                  <c:v>5</c:v>
                </c:pt>
                <c:pt idx="83">
                  <c:v>3</c:v>
                </c:pt>
                <c:pt idx="84">
                  <c:v>5</c:v>
                </c:pt>
                <c:pt idx="85">
                  <c:v>11</c:v>
                </c:pt>
                <c:pt idx="86">
                  <c:v>10</c:v>
                </c:pt>
                <c:pt idx="87">
                  <c:v>4</c:v>
                </c:pt>
                <c:pt idx="88">
                  <c:v>13</c:v>
                </c:pt>
                <c:pt idx="89">
                  <c:v>-1</c:v>
                </c:pt>
                <c:pt idx="90">
                  <c:v>3</c:v>
                </c:pt>
                <c:pt idx="91">
                  <c:v>12</c:v>
                </c:pt>
                <c:pt idx="92">
                  <c:v>3</c:v>
                </c:pt>
                <c:pt idx="93">
                  <c:v>10</c:v>
                </c:pt>
                <c:pt idx="94">
                  <c:v>10</c:v>
                </c:pt>
                <c:pt idx="95">
                  <c:v>5</c:v>
                </c:pt>
                <c:pt idx="96">
                  <c:v>8</c:v>
                </c:pt>
                <c:pt idx="97">
                  <c:v>11</c:v>
                </c:pt>
                <c:pt idx="98">
                  <c:v>11</c:v>
                </c:pt>
                <c:pt idx="99">
                  <c:v>16</c:v>
                </c:pt>
                <c:pt idx="100">
                  <c:v>18</c:v>
                </c:pt>
                <c:pt idx="101">
                  <c:v>12</c:v>
                </c:pt>
                <c:pt idx="102">
                  <c:v>13</c:v>
                </c:pt>
                <c:pt idx="103">
                  <c:v>14</c:v>
                </c:pt>
                <c:pt idx="104">
                  <c:v>7</c:v>
                </c:pt>
                <c:pt idx="105">
                  <c:v>15</c:v>
                </c:pt>
                <c:pt idx="106">
                  <c:v>8</c:v>
                </c:pt>
                <c:pt idx="107">
                  <c:v>11</c:v>
                </c:pt>
                <c:pt idx="108">
                  <c:v>8</c:v>
                </c:pt>
                <c:pt idx="109">
                  <c:v>7</c:v>
                </c:pt>
                <c:pt idx="110">
                  <c:v>10</c:v>
                </c:pt>
                <c:pt idx="111">
                  <c:v>3</c:v>
                </c:pt>
                <c:pt idx="112">
                  <c:v>9</c:v>
                </c:pt>
                <c:pt idx="113">
                  <c:v>5</c:v>
                </c:pt>
                <c:pt idx="114">
                  <c:v>12</c:v>
                </c:pt>
                <c:pt idx="115">
                  <c:v>8</c:v>
                </c:pt>
                <c:pt idx="116">
                  <c:v>-2</c:v>
                </c:pt>
                <c:pt idx="117">
                  <c:v>10</c:v>
                </c:pt>
                <c:pt idx="118">
                  <c:v>4</c:v>
                </c:pt>
                <c:pt idx="119">
                  <c:v>6</c:v>
                </c:pt>
                <c:pt idx="12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B7-45F4-ABB4-4FDAAA81E8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Sheet1!$A$2:$A$122</c:f>
              <c:numCache>
                <c:formatCode>m/d/yyyy</c:formatCode>
                <c:ptCount val="12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</c:numCache>
            </c:numRef>
          </c:cat>
          <c:val>
            <c:numRef>
              <c:f>Sheet1!$D$2:$D$122</c:f>
              <c:numCache>
                <c:formatCode>General</c:formatCode>
                <c:ptCount val="1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B7-45F4-ABB4-4FDAAA81E8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Sheet1!$A$2:$A$122</c:f>
              <c:numCache>
                <c:formatCode>m/d/yyyy</c:formatCode>
                <c:ptCount val="12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</c:numCache>
            </c:numRef>
          </c:cat>
          <c:val>
            <c:numRef>
              <c:f>Sheet1!$E$2:$E$122</c:f>
              <c:numCache>
                <c:formatCode>General</c:formatCode>
                <c:ptCount val="121"/>
                <c:pt idx="0">
                  <c:v>17</c:v>
                </c:pt>
                <c:pt idx="1">
                  <c:v>11</c:v>
                </c:pt>
                <c:pt idx="2">
                  <c:v>29</c:v>
                </c:pt>
                <c:pt idx="3">
                  <c:v>21</c:v>
                </c:pt>
                <c:pt idx="4">
                  <c:v>20</c:v>
                </c:pt>
                <c:pt idx="5">
                  <c:v>17</c:v>
                </c:pt>
                <c:pt idx="6">
                  <c:v>16</c:v>
                </c:pt>
                <c:pt idx="7">
                  <c:v>18</c:v>
                </c:pt>
                <c:pt idx="8">
                  <c:v>20</c:v>
                </c:pt>
                <c:pt idx="9">
                  <c:v>21</c:v>
                </c:pt>
                <c:pt idx="10">
                  <c:v>17</c:v>
                </c:pt>
                <c:pt idx="11">
                  <c:v>14</c:v>
                </c:pt>
                <c:pt idx="12">
                  <c:v>7</c:v>
                </c:pt>
                <c:pt idx="13">
                  <c:v>12</c:v>
                </c:pt>
                <c:pt idx="14">
                  <c:v>33</c:v>
                </c:pt>
                <c:pt idx="15">
                  <c:v>62</c:v>
                </c:pt>
                <c:pt idx="16">
                  <c:v>51</c:v>
                </c:pt>
                <c:pt idx="17">
                  <c:v>31</c:v>
                </c:pt>
                <c:pt idx="18">
                  <c:v>29</c:v>
                </c:pt>
                <c:pt idx="19">
                  <c:v>38</c:v>
                </c:pt>
                <c:pt idx="20">
                  <c:v>40</c:v>
                </c:pt>
                <c:pt idx="21">
                  <c:v>39</c:v>
                </c:pt>
                <c:pt idx="22">
                  <c:v>38</c:v>
                </c:pt>
                <c:pt idx="23">
                  <c:v>75</c:v>
                </c:pt>
                <c:pt idx="24">
                  <c:v>60</c:v>
                </c:pt>
                <c:pt idx="25">
                  <c:v>39</c:v>
                </c:pt>
                <c:pt idx="26">
                  <c:v>89</c:v>
                </c:pt>
                <c:pt idx="27">
                  <c:v>79</c:v>
                </c:pt>
                <c:pt idx="28">
                  <c:v>65</c:v>
                </c:pt>
                <c:pt idx="29">
                  <c:v>66</c:v>
                </c:pt>
                <c:pt idx="30">
                  <c:v>35</c:v>
                </c:pt>
                <c:pt idx="31">
                  <c:v>49</c:v>
                </c:pt>
                <c:pt idx="32">
                  <c:v>39</c:v>
                </c:pt>
                <c:pt idx="33">
                  <c:v>49</c:v>
                </c:pt>
                <c:pt idx="34">
                  <c:v>64</c:v>
                </c:pt>
                <c:pt idx="35">
                  <c:v>27</c:v>
                </c:pt>
                <c:pt idx="36">
                  <c:v>49</c:v>
                </c:pt>
                <c:pt idx="37">
                  <c:v>45</c:v>
                </c:pt>
                <c:pt idx="40">
                  <c:v>102</c:v>
                </c:pt>
                <c:pt idx="41">
                  <c:v>21</c:v>
                </c:pt>
                <c:pt idx="42">
                  <c:v>29</c:v>
                </c:pt>
                <c:pt idx="43">
                  <c:v>52</c:v>
                </c:pt>
                <c:pt idx="44">
                  <c:v>27</c:v>
                </c:pt>
                <c:pt idx="45">
                  <c:v>19</c:v>
                </c:pt>
                <c:pt idx="46">
                  <c:v>10</c:v>
                </c:pt>
                <c:pt idx="47">
                  <c:v>8</c:v>
                </c:pt>
                <c:pt idx="48">
                  <c:v>13</c:v>
                </c:pt>
                <c:pt idx="49">
                  <c:v>6</c:v>
                </c:pt>
                <c:pt idx="50">
                  <c:v>21</c:v>
                </c:pt>
                <c:pt idx="51">
                  <c:v>14</c:v>
                </c:pt>
                <c:pt idx="52">
                  <c:v>15</c:v>
                </c:pt>
                <c:pt idx="53">
                  <c:v>7</c:v>
                </c:pt>
                <c:pt idx="54">
                  <c:v>17</c:v>
                </c:pt>
                <c:pt idx="55">
                  <c:v>14</c:v>
                </c:pt>
                <c:pt idx="56">
                  <c:v>14</c:v>
                </c:pt>
                <c:pt idx="57">
                  <c:v>10</c:v>
                </c:pt>
                <c:pt idx="58">
                  <c:v>18</c:v>
                </c:pt>
                <c:pt idx="59">
                  <c:v>7</c:v>
                </c:pt>
                <c:pt idx="60">
                  <c:v>7</c:v>
                </c:pt>
                <c:pt idx="61">
                  <c:v>12</c:v>
                </c:pt>
                <c:pt idx="62">
                  <c:v>7</c:v>
                </c:pt>
                <c:pt idx="63">
                  <c:v>20</c:v>
                </c:pt>
                <c:pt idx="64">
                  <c:v>12</c:v>
                </c:pt>
                <c:pt idx="65">
                  <c:v>12</c:v>
                </c:pt>
                <c:pt idx="66">
                  <c:v>13</c:v>
                </c:pt>
                <c:pt idx="67">
                  <c:v>9</c:v>
                </c:pt>
                <c:pt idx="68">
                  <c:v>64</c:v>
                </c:pt>
                <c:pt idx="69">
                  <c:v>47</c:v>
                </c:pt>
                <c:pt idx="70">
                  <c:v>33</c:v>
                </c:pt>
                <c:pt idx="71">
                  <c:v>28</c:v>
                </c:pt>
                <c:pt idx="72">
                  <c:v>30</c:v>
                </c:pt>
                <c:pt idx="73">
                  <c:v>35</c:v>
                </c:pt>
                <c:pt idx="74">
                  <c:v>9</c:v>
                </c:pt>
                <c:pt idx="75">
                  <c:v>14</c:v>
                </c:pt>
                <c:pt idx="76">
                  <c:v>27</c:v>
                </c:pt>
                <c:pt idx="77">
                  <c:v>26</c:v>
                </c:pt>
                <c:pt idx="78">
                  <c:v>27</c:v>
                </c:pt>
                <c:pt idx="79">
                  <c:v>26</c:v>
                </c:pt>
                <c:pt idx="80">
                  <c:v>16</c:v>
                </c:pt>
                <c:pt idx="81">
                  <c:v>24</c:v>
                </c:pt>
                <c:pt idx="82">
                  <c:v>17</c:v>
                </c:pt>
                <c:pt idx="83">
                  <c:v>22</c:v>
                </c:pt>
                <c:pt idx="84">
                  <c:v>19</c:v>
                </c:pt>
                <c:pt idx="85">
                  <c:v>27</c:v>
                </c:pt>
                <c:pt idx="86">
                  <c:v>21</c:v>
                </c:pt>
                <c:pt idx="87">
                  <c:v>27</c:v>
                </c:pt>
                <c:pt idx="88">
                  <c:v>16</c:v>
                </c:pt>
                <c:pt idx="89">
                  <c:v>15</c:v>
                </c:pt>
                <c:pt idx="90">
                  <c:v>19</c:v>
                </c:pt>
                <c:pt idx="91">
                  <c:v>30</c:v>
                </c:pt>
                <c:pt idx="92">
                  <c:v>29</c:v>
                </c:pt>
                <c:pt idx="93">
                  <c:v>44</c:v>
                </c:pt>
                <c:pt idx="94">
                  <c:v>20</c:v>
                </c:pt>
                <c:pt idx="95">
                  <c:v>19</c:v>
                </c:pt>
                <c:pt idx="96">
                  <c:v>28</c:v>
                </c:pt>
                <c:pt idx="97">
                  <c:v>23</c:v>
                </c:pt>
                <c:pt idx="98">
                  <c:v>20</c:v>
                </c:pt>
                <c:pt idx="99">
                  <c:v>14</c:v>
                </c:pt>
                <c:pt idx="100">
                  <c:v>15</c:v>
                </c:pt>
                <c:pt idx="101">
                  <c:v>16</c:v>
                </c:pt>
                <c:pt idx="102">
                  <c:v>4</c:v>
                </c:pt>
                <c:pt idx="103">
                  <c:v>16</c:v>
                </c:pt>
                <c:pt idx="104">
                  <c:v>9</c:v>
                </c:pt>
                <c:pt idx="105">
                  <c:v>21</c:v>
                </c:pt>
                <c:pt idx="106">
                  <c:v>16</c:v>
                </c:pt>
                <c:pt idx="107">
                  <c:v>19</c:v>
                </c:pt>
                <c:pt idx="108">
                  <c:v>13</c:v>
                </c:pt>
                <c:pt idx="109">
                  <c:v>26</c:v>
                </c:pt>
                <c:pt idx="110">
                  <c:v>26</c:v>
                </c:pt>
                <c:pt idx="111">
                  <c:v>22</c:v>
                </c:pt>
                <c:pt idx="112">
                  <c:v>30</c:v>
                </c:pt>
                <c:pt idx="113">
                  <c:v>30</c:v>
                </c:pt>
                <c:pt idx="114">
                  <c:v>24</c:v>
                </c:pt>
                <c:pt idx="115">
                  <c:v>21</c:v>
                </c:pt>
                <c:pt idx="116">
                  <c:v>16</c:v>
                </c:pt>
                <c:pt idx="117">
                  <c:v>21</c:v>
                </c:pt>
                <c:pt idx="118">
                  <c:v>25</c:v>
                </c:pt>
                <c:pt idx="119">
                  <c:v>26</c:v>
                </c:pt>
                <c:pt idx="12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B7-45F4-ABB4-4FDAAA81E8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Sheet1!$A$2:$A$122</c:f>
              <c:numCache>
                <c:formatCode>m/d/yyyy</c:formatCode>
                <c:ptCount val="12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</c:numCache>
            </c:numRef>
          </c:cat>
          <c:val>
            <c:numRef>
              <c:f>Sheet1!$F$2:$F$122</c:f>
              <c:numCache>
                <c:formatCode>General</c:formatCode>
                <c:ptCount val="121"/>
                <c:pt idx="0">
                  <c:v>8</c:v>
                </c:pt>
                <c:pt idx="1">
                  <c:v>-20</c:v>
                </c:pt>
                <c:pt idx="2">
                  <c:v>-2</c:v>
                </c:pt>
                <c:pt idx="3">
                  <c:v>-7</c:v>
                </c:pt>
                <c:pt idx="4">
                  <c:v>2</c:v>
                </c:pt>
                <c:pt idx="5">
                  <c:v>2</c:v>
                </c:pt>
                <c:pt idx="6">
                  <c:v>7</c:v>
                </c:pt>
                <c:pt idx="7">
                  <c:v>11</c:v>
                </c:pt>
                <c:pt idx="8">
                  <c:v>24</c:v>
                </c:pt>
                <c:pt idx="9">
                  <c:v>21</c:v>
                </c:pt>
                <c:pt idx="10">
                  <c:v>6</c:v>
                </c:pt>
                <c:pt idx="11">
                  <c:v>-3</c:v>
                </c:pt>
                <c:pt idx="12">
                  <c:v>10</c:v>
                </c:pt>
                <c:pt idx="13">
                  <c:v>8</c:v>
                </c:pt>
                <c:pt idx="14">
                  <c:v>5</c:v>
                </c:pt>
                <c:pt idx="15">
                  <c:v>16</c:v>
                </c:pt>
                <c:pt idx="16">
                  <c:v>16</c:v>
                </c:pt>
                <c:pt idx="17">
                  <c:v>0</c:v>
                </c:pt>
                <c:pt idx="18">
                  <c:v>7</c:v>
                </c:pt>
                <c:pt idx="19">
                  <c:v>18</c:v>
                </c:pt>
                <c:pt idx="20">
                  <c:v>69</c:v>
                </c:pt>
                <c:pt idx="21">
                  <c:v>42</c:v>
                </c:pt>
                <c:pt idx="22">
                  <c:v>58</c:v>
                </c:pt>
                <c:pt idx="23">
                  <c:v>48</c:v>
                </c:pt>
                <c:pt idx="24">
                  <c:v>45</c:v>
                </c:pt>
                <c:pt idx="25">
                  <c:v>33</c:v>
                </c:pt>
                <c:pt idx="26">
                  <c:v>12</c:v>
                </c:pt>
                <c:pt idx="27">
                  <c:v>46</c:v>
                </c:pt>
                <c:pt idx="28">
                  <c:v>54</c:v>
                </c:pt>
                <c:pt idx="29">
                  <c:v>48</c:v>
                </c:pt>
                <c:pt idx="30">
                  <c:v>50</c:v>
                </c:pt>
                <c:pt idx="31">
                  <c:v>16</c:v>
                </c:pt>
                <c:pt idx="32">
                  <c:v>21</c:v>
                </c:pt>
                <c:pt idx="33">
                  <c:v>23</c:v>
                </c:pt>
                <c:pt idx="34">
                  <c:v>42</c:v>
                </c:pt>
                <c:pt idx="35">
                  <c:v>51</c:v>
                </c:pt>
                <c:pt idx="36">
                  <c:v>30</c:v>
                </c:pt>
                <c:pt idx="37">
                  <c:v>29</c:v>
                </c:pt>
                <c:pt idx="38">
                  <c:v>31</c:v>
                </c:pt>
                <c:pt idx="39">
                  <c:v>19</c:v>
                </c:pt>
                <c:pt idx="40">
                  <c:v>19</c:v>
                </c:pt>
                <c:pt idx="41">
                  <c:v>7</c:v>
                </c:pt>
                <c:pt idx="42">
                  <c:v>22</c:v>
                </c:pt>
                <c:pt idx="43">
                  <c:v>50</c:v>
                </c:pt>
                <c:pt idx="44">
                  <c:v>28</c:v>
                </c:pt>
                <c:pt idx="45">
                  <c:v>7</c:v>
                </c:pt>
                <c:pt idx="46">
                  <c:v>7</c:v>
                </c:pt>
                <c:pt idx="47">
                  <c:v>5</c:v>
                </c:pt>
                <c:pt idx="48">
                  <c:v>18</c:v>
                </c:pt>
                <c:pt idx="49">
                  <c:v>21</c:v>
                </c:pt>
                <c:pt idx="50">
                  <c:v>1</c:v>
                </c:pt>
                <c:pt idx="51">
                  <c:v>13</c:v>
                </c:pt>
                <c:pt idx="52">
                  <c:v>0</c:v>
                </c:pt>
                <c:pt idx="53">
                  <c:v>14</c:v>
                </c:pt>
                <c:pt idx="54">
                  <c:v>27</c:v>
                </c:pt>
                <c:pt idx="55">
                  <c:v>57</c:v>
                </c:pt>
                <c:pt idx="56">
                  <c:v>19</c:v>
                </c:pt>
                <c:pt idx="57">
                  <c:v>2</c:v>
                </c:pt>
                <c:pt idx="58">
                  <c:v>12</c:v>
                </c:pt>
                <c:pt idx="59">
                  <c:v>14</c:v>
                </c:pt>
                <c:pt idx="60">
                  <c:v>19</c:v>
                </c:pt>
                <c:pt idx="61">
                  <c:v>13</c:v>
                </c:pt>
                <c:pt idx="62">
                  <c:v>14</c:v>
                </c:pt>
                <c:pt idx="63">
                  <c:v>28</c:v>
                </c:pt>
                <c:pt idx="64">
                  <c:v>24</c:v>
                </c:pt>
                <c:pt idx="65">
                  <c:v>53</c:v>
                </c:pt>
                <c:pt idx="66">
                  <c:v>72</c:v>
                </c:pt>
                <c:pt idx="67">
                  <c:v>13</c:v>
                </c:pt>
                <c:pt idx="68">
                  <c:v>18</c:v>
                </c:pt>
                <c:pt idx="69">
                  <c:v>41</c:v>
                </c:pt>
                <c:pt idx="70">
                  <c:v>29</c:v>
                </c:pt>
                <c:pt idx="71">
                  <c:v>51</c:v>
                </c:pt>
                <c:pt idx="72">
                  <c:v>35</c:v>
                </c:pt>
                <c:pt idx="73">
                  <c:v>49</c:v>
                </c:pt>
                <c:pt idx="74">
                  <c:v>20</c:v>
                </c:pt>
                <c:pt idx="75">
                  <c:v>33</c:v>
                </c:pt>
                <c:pt idx="76">
                  <c:v>13</c:v>
                </c:pt>
                <c:pt idx="77">
                  <c:v>7</c:v>
                </c:pt>
                <c:pt idx="78">
                  <c:v>27</c:v>
                </c:pt>
                <c:pt idx="79">
                  <c:v>24</c:v>
                </c:pt>
                <c:pt idx="80">
                  <c:v>19</c:v>
                </c:pt>
                <c:pt idx="81">
                  <c:v>17</c:v>
                </c:pt>
                <c:pt idx="82">
                  <c:v>31</c:v>
                </c:pt>
                <c:pt idx="83">
                  <c:v>19</c:v>
                </c:pt>
                <c:pt idx="84">
                  <c:v>34</c:v>
                </c:pt>
                <c:pt idx="85">
                  <c:v>17</c:v>
                </c:pt>
                <c:pt idx="86">
                  <c:v>-1</c:v>
                </c:pt>
                <c:pt idx="87">
                  <c:v>16</c:v>
                </c:pt>
                <c:pt idx="88">
                  <c:v>10</c:v>
                </c:pt>
                <c:pt idx="89">
                  <c:v>9</c:v>
                </c:pt>
                <c:pt idx="90">
                  <c:v>50</c:v>
                </c:pt>
                <c:pt idx="91">
                  <c:v>45</c:v>
                </c:pt>
                <c:pt idx="92">
                  <c:v>11</c:v>
                </c:pt>
                <c:pt idx="93">
                  <c:v>39</c:v>
                </c:pt>
                <c:pt idx="94">
                  <c:v>14</c:v>
                </c:pt>
                <c:pt idx="95">
                  <c:v>-2</c:v>
                </c:pt>
                <c:pt idx="96">
                  <c:v>-1</c:v>
                </c:pt>
                <c:pt idx="97">
                  <c:v>19</c:v>
                </c:pt>
                <c:pt idx="98">
                  <c:v>3</c:v>
                </c:pt>
                <c:pt idx="99">
                  <c:v>34</c:v>
                </c:pt>
                <c:pt idx="100">
                  <c:v>22</c:v>
                </c:pt>
                <c:pt idx="101">
                  <c:v>6</c:v>
                </c:pt>
                <c:pt idx="102">
                  <c:v>11</c:v>
                </c:pt>
                <c:pt idx="103">
                  <c:v>-17</c:v>
                </c:pt>
                <c:pt idx="104">
                  <c:v>18</c:v>
                </c:pt>
                <c:pt idx="105">
                  <c:v>33</c:v>
                </c:pt>
                <c:pt idx="106">
                  <c:v>13</c:v>
                </c:pt>
                <c:pt idx="107">
                  <c:v>13</c:v>
                </c:pt>
                <c:pt idx="108">
                  <c:v>4</c:v>
                </c:pt>
                <c:pt idx="109">
                  <c:v>20</c:v>
                </c:pt>
                <c:pt idx="110">
                  <c:v>18</c:v>
                </c:pt>
                <c:pt idx="111">
                  <c:v>19</c:v>
                </c:pt>
                <c:pt idx="112">
                  <c:v>29</c:v>
                </c:pt>
                <c:pt idx="113">
                  <c:v>44</c:v>
                </c:pt>
                <c:pt idx="114">
                  <c:v>18</c:v>
                </c:pt>
                <c:pt idx="115">
                  <c:v>28</c:v>
                </c:pt>
                <c:pt idx="116">
                  <c:v>14</c:v>
                </c:pt>
                <c:pt idx="117">
                  <c:v>31</c:v>
                </c:pt>
                <c:pt idx="118">
                  <c:v>17</c:v>
                </c:pt>
                <c:pt idx="119">
                  <c:v>42</c:v>
                </c:pt>
                <c:pt idx="12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FB7-45F4-ABB4-4FDAAA81E8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9710880"/>
        <c:axId val="309711536"/>
      </c:areaChart>
      <c:dateAx>
        <c:axId val="30971088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11536"/>
        <c:crosses val="autoZero"/>
        <c:auto val="1"/>
        <c:lblOffset val="100"/>
        <c:baseTimeUnit val="days"/>
      </c:dateAx>
      <c:valAx>
        <c:axId val="30971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108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225D8-3A56-4D8D-8E6C-AC37296241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Key Metrics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EFED89-B404-4DFE-AA4E-E8C49BA732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LUISS Guido Carli</a:t>
            </a:r>
          </a:p>
        </p:txBody>
      </p:sp>
    </p:spTree>
    <p:extLst>
      <p:ext uri="{BB962C8B-B14F-4D97-AF65-F5344CB8AC3E}">
        <p14:creationId xmlns:p14="http://schemas.microsoft.com/office/powerpoint/2010/main" val="1630003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CBAA3-0BBF-4958-9558-E75BCAB78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LUISS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072203-6B7F-4721-B7EE-C8ACA8A6A1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007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35775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73445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75069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645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18179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93846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28309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15955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04588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3664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53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Luiss Guido Carli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798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7D363-02D0-4CB5-BFE2-CCBBD884E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624188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570D9-2B41-4EE6-8E37-6C02325C7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LUISS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C5C115-38D4-4A44-AA4E-7F47A76CA4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310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6134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8248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3603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6952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51857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8518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32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6500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5128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5529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2582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984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4237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8193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44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Luiss Guido Carli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19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3AFE3-C601-4B92-A60E-593702080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415144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F2158-1271-4A01-9DF1-2B72D2089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LUISS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647F5E-9EF2-42FA-B102-F90490F515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953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53470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6211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7183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1686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5486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5381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6151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0659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74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0297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92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uniluiss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2.9875 %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772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1A74A-F021-4AC1-A1F3-F3AFAAC456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910518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E8F15-F190-481F-A102-348504223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LUISS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74DD99-3E7A-4669-B8B2-6EA6C6D13E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1136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744941672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1540298172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537390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051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Luiss Guido Carli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900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1511F-BC58-4A28-B055-57C96954E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797476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F00AE-6831-42C3-9927-944E70B2F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| LUISS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4F7FBC-FFB3-44A6-B2F8-0D4E16980F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4094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A1E0A-B86C-49AB-A590-FB505993C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52903-FAF9-41AC-9929-589359A86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629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228BC-48CC-4F1D-A5F9-9D859C37E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LUISS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2DAE3F-B164-4796-835D-DBA4157DA7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9962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41BA8-6AFD-4E21-922D-72EAB1ADF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7E6C5-BC6E-43E6-996D-9C5C23C9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60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3DFD9-AAA3-4A8B-B3A1-58690E5E3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Distribution Development | LUISS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43933A-D758-49ED-9D48-91804A4C61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5689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092AE-2361-451A-A159-D6FDAF2B9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D7B84-17F8-4AFA-95DE-3D941718B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831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180</Words>
  <Application>Microsoft Office PowerPoint</Application>
  <PresentationFormat>On-screen Show (4:3)</PresentationFormat>
  <Paragraphs>93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Key Metrics</vt:lpstr>
      <vt:lpstr>Facebook Key Metrics Table | LUISS</vt:lpstr>
      <vt:lpstr>Twitter Key Metrics Table | LUISS</vt:lpstr>
      <vt:lpstr>Instagram Key Metrics Table | LUISS</vt:lpstr>
      <vt:lpstr>LinkedIn Followers Table | LUISS</vt:lpstr>
      <vt:lpstr>Overall Overall Audience Change | LUISS</vt:lpstr>
      <vt:lpstr>Overall Overall Posted Content | LUISS</vt:lpstr>
      <vt:lpstr>Overall Overall Audience Distribution Development | LUISS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</dc:title>
  <dc:creator>Frederik Peiniger</dc:creator>
  <cp:lastModifiedBy>Frederik Peiniger</cp:lastModifiedBy>
  <cp:revision>1</cp:revision>
  <dcterms:created xsi:type="dcterms:W3CDTF">2020-05-20T07:39:34Z</dcterms:created>
  <dcterms:modified xsi:type="dcterms:W3CDTF">2020-05-20T07:39:45Z</dcterms:modified>
</cp:coreProperties>
</file>