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9</c:v>
                </c:pt>
                <c:pt idx="8">
                  <c:v>3</c:v>
                </c:pt>
                <c:pt idx="9">
                  <c:v>8</c:v>
                </c:pt>
                <c:pt idx="10">
                  <c:v>1</c:v>
                </c:pt>
                <c:pt idx="11">
                  <c:v>14</c:v>
                </c:pt>
                <c:pt idx="12">
                  <c:v>33</c:v>
                </c:pt>
                <c:pt idx="13">
                  <c:v>35</c:v>
                </c:pt>
                <c:pt idx="14">
                  <c:v>2</c:v>
                </c:pt>
                <c:pt idx="15">
                  <c:v>18</c:v>
                </c:pt>
                <c:pt idx="16">
                  <c:v>13</c:v>
                </c:pt>
                <c:pt idx="17">
                  <c:v>12</c:v>
                </c:pt>
                <c:pt idx="18">
                  <c:v>8</c:v>
                </c:pt>
                <c:pt idx="19">
                  <c:v>18</c:v>
                </c:pt>
                <c:pt idx="20">
                  <c:v>10</c:v>
                </c:pt>
                <c:pt idx="21">
                  <c:v>13</c:v>
                </c:pt>
                <c:pt idx="22">
                  <c:v>12</c:v>
                </c:pt>
                <c:pt idx="23">
                  <c:v>13</c:v>
                </c:pt>
                <c:pt idx="24">
                  <c:v>12</c:v>
                </c:pt>
                <c:pt idx="25">
                  <c:v>12</c:v>
                </c:pt>
                <c:pt idx="26">
                  <c:v>5</c:v>
                </c:pt>
                <c:pt idx="27">
                  <c:v>9</c:v>
                </c:pt>
                <c:pt idx="28">
                  <c:v>10</c:v>
                </c:pt>
                <c:pt idx="29">
                  <c:v>8</c:v>
                </c:pt>
                <c:pt idx="30">
                  <c:v>10</c:v>
                </c:pt>
                <c:pt idx="31">
                  <c:v>8</c:v>
                </c:pt>
                <c:pt idx="32">
                  <c:v>11</c:v>
                </c:pt>
                <c:pt idx="33">
                  <c:v>18</c:v>
                </c:pt>
                <c:pt idx="34">
                  <c:v>11</c:v>
                </c:pt>
                <c:pt idx="35">
                  <c:v>29</c:v>
                </c:pt>
                <c:pt idx="36">
                  <c:v>26</c:v>
                </c:pt>
                <c:pt idx="37">
                  <c:v>27</c:v>
                </c:pt>
                <c:pt idx="38">
                  <c:v>21</c:v>
                </c:pt>
                <c:pt idx="39">
                  <c:v>29</c:v>
                </c:pt>
                <c:pt idx="40">
                  <c:v>24</c:v>
                </c:pt>
                <c:pt idx="41">
                  <c:v>16</c:v>
                </c:pt>
                <c:pt idx="42">
                  <c:v>29</c:v>
                </c:pt>
                <c:pt idx="43">
                  <c:v>26</c:v>
                </c:pt>
                <c:pt idx="44">
                  <c:v>18</c:v>
                </c:pt>
                <c:pt idx="45">
                  <c:v>19</c:v>
                </c:pt>
                <c:pt idx="46">
                  <c:v>20</c:v>
                </c:pt>
                <c:pt idx="47">
                  <c:v>12</c:v>
                </c:pt>
                <c:pt idx="48">
                  <c:v>6</c:v>
                </c:pt>
                <c:pt idx="49">
                  <c:v>6</c:v>
                </c:pt>
                <c:pt idx="50">
                  <c:v>10</c:v>
                </c:pt>
                <c:pt idx="51">
                  <c:v>22</c:v>
                </c:pt>
                <c:pt idx="52">
                  <c:v>15</c:v>
                </c:pt>
                <c:pt idx="53">
                  <c:v>11</c:v>
                </c:pt>
                <c:pt idx="54">
                  <c:v>3</c:v>
                </c:pt>
                <c:pt idx="55">
                  <c:v>10</c:v>
                </c:pt>
                <c:pt idx="56">
                  <c:v>16</c:v>
                </c:pt>
                <c:pt idx="57">
                  <c:v>10</c:v>
                </c:pt>
                <c:pt idx="58">
                  <c:v>6</c:v>
                </c:pt>
                <c:pt idx="59">
                  <c:v>10</c:v>
                </c:pt>
                <c:pt idx="60">
                  <c:v>5</c:v>
                </c:pt>
                <c:pt idx="61">
                  <c:v>10</c:v>
                </c:pt>
                <c:pt idx="62">
                  <c:v>3</c:v>
                </c:pt>
                <c:pt idx="63">
                  <c:v>12</c:v>
                </c:pt>
                <c:pt idx="64">
                  <c:v>15</c:v>
                </c:pt>
                <c:pt idx="65">
                  <c:v>10</c:v>
                </c:pt>
                <c:pt idx="66">
                  <c:v>8</c:v>
                </c:pt>
                <c:pt idx="67">
                  <c:v>15</c:v>
                </c:pt>
                <c:pt idx="68">
                  <c:v>6</c:v>
                </c:pt>
                <c:pt idx="69">
                  <c:v>28</c:v>
                </c:pt>
                <c:pt idx="70">
                  <c:v>16</c:v>
                </c:pt>
                <c:pt idx="71">
                  <c:v>34</c:v>
                </c:pt>
                <c:pt idx="72">
                  <c:v>21</c:v>
                </c:pt>
                <c:pt idx="73">
                  <c:v>27</c:v>
                </c:pt>
                <c:pt idx="74">
                  <c:v>28</c:v>
                </c:pt>
                <c:pt idx="75">
                  <c:v>22</c:v>
                </c:pt>
                <c:pt idx="76">
                  <c:v>20</c:v>
                </c:pt>
                <c:pt idx="77">
                  <c:v>29</c:v>
                </c:pt>
                <c:pt idx="78">
                  <c:v>31</c:v>
                </c:pt>
                <c:pt idx="79">
                  <c:v>37</c:v>
                </c:pt>
                <c:pt idx="80">
                  <c:v>16</c:v>
                </c:pt>
                <c:pt idx="81">
                  <c:v>16</c:v>
                </c:pt>
                <c:pt idx="82">
                  <c:v>15</c:v>
                </c:pt>
                <c:pt idx="83">
                  <c:v>18</c:v>
                </c:pt>
                <c:pt idx="84">
                  <c:v>14</c:v>
                </c:pt>
                <c:pt idx="85">
                  <c:v>21</c:v>
                </c:pt>
                <c:pt idx="86">
                  <c:v>13</c:v>
                </c:pt>
                <c:pt idx="87">
                  <c:v>6</c:v>
                </c:pt>
                <c:pt idx="88">
                  <c:v>2</c:v>
                </c:pt>
                <c:pt idx="89">
                  <c:v>9</c:v>
                </c:pt>
                <c:pt idx="90">
                  <c:v>12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11</c:v>
                </c:pt>
                <c:pt idx="95">
                  <c:v>11</c:v>
                </c:pt>
                <c:pt idx="96">
                  <c:v>4</c:v>
                </c:pt>
                <c:pt idx="97">
                  <c:v>6</c:v>
                </c:pt>
                <c:pt idx="98">
                  <c:v>13</c:v>
                </c:pt>
                <c:pt idx="99">
                  <c:v>9</c:v>
                </c:pt>
                <c:pt idx="100">
                  <c:v>11</c:v>
                </c:pt>
                <c:pt idx="101">
                  <c:v>0</c:v>
                </c:pt>
                <c:pt idx="102">
                  <c:v>8</c:v>
                </c:pt>
                <c:pt idx="103">
                  <c:v>3</c:v>
                </c:pt>
                <c:pt idx="104">
                  <c:v>-2</c:v>
                </c:pt>
                <c:pt idx="105">
                  <c:v>6</c:v>
                </c:pt>
                <c:pt idx="106">
                  <c:v>9</c:v>
                </c:pt>
                <c:pt idx="107">
                  <c:v>7</c:v>
                </c:pt>
                <c:pt idx="108">
                  <c:v>13</c:v>
                </c:pt>
                <c:pt idx="109">
                  <c:v>5</c:v>
                </c:pt>
                <c:pt idx="110">
                  <c:v>9</c:v>
                </c:pt>
                <c:pt idx="111">
                  <c:v>4</c:v>
                </c:pt>
                <c:pt idx="112">
                  <c:v>6</c:v>
                </c:pt>
                <c:pt idx="113">
                  <c:v>8</c:v>
                </c:pt>
                <c:pt idx="114">
                  <c:v>4</c:v>
                </c:pt>
                <c:pt idx="115">
                  <c:v>1</c:v>
                </c:pt>
                <c:pt idx="116">
                  <c:v>7</c:v>
                </c:pt>
                <c:pt idx="117">
                  <c:v>1</c:v>
                </c:pt>
                <c:pt idx="118">
                  <c:v>9</c:v>
                </c:pt>
                <c:pt idx="119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E2-4FB4-B2E0-9E774ACEA1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-2</c:v>
                </c:pt>
                <c:pt idx="5">
                  <c:v>-2</c:v>
                </c:pt>
                <c:pt idx="6">
                  <c:v>0</c:v>
                </c:pt>
                <c:pt idx="7">
                  <c:v>7</c:v>
                </c:pt>
                <c:pt idx="8">
                  <c:v>13</c:v>
                </c:pt>
                <c:pt idx="9">
                  <c:v>1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1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3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6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2</c:v>
                </c:pt>
                <c:pt idx="30">
                  <c:v>11</c:v>
                </c:pt>
                <c:pt idx="31">
                  <c:v>9</c:v>
                </c:pt>
                <c:pt idx="32">
                  <c:v>8</c:v>
                </c:pt>
                <c:pt idx="33">
                  <c:v>2</c:v>
                </c:pt>
                <c:pt idx="34">
                  <c:v>7</c:v>
                </c:pt>
                <c:pt idx="35">
                  <c:v>2</c:v>
                </c:pt>
                <c:pt idx="36">
                  <c:v>11</c:v>
                </c:pt>
                <c:pt idx="37">
                  <c:v>4</c:v>
                </c:pt>
                <c:pt idx="38">
                  <c:v>1</c:v>
                </c:pt>
                <c:pt idx="39">
                  <c:v>2</c:v>
                </c:pt>
                <c:pt idx="40">
                  <c:v>5</c:v>
                </c:pt>
                <c:pt idx="41">
                  <c:v>-1</c:v>
                </c:pt>
                <c:pt idx="42">
                  <c:v>8</c:v>
                </c:pt>
                <c:pt idx="43">
                  <c:v>5</c:v>
                </c:pt>
                <c:pt idx="44">
                  <c:v>5</c:v>
                </c:pt>
                <c:pt idx="45">
                  <c:v>13</c:v>
                </c:pt>
                <c:pt idx="46">
                  <c:v>1</c:v>
                </c:pt>
                <c:pt idx="47">
                  <c:v>8</c:v>
                </c:pt>
                <c:pt idx="48">
                  <c:v>6</c:v>
                </c:pt>
                <c:pt idx="49">
                  <c:v>1</c:v>
                </c:pt>
                <c:pt idx="50">
                  <c:v>13</c:v>
                </c:pt>
                <c:pt idx="51">
                  <c:v>11</c:v>
                </c:pt>
                <c:pt idx="52">
                  <c:v>10</c:v>
                </c:pt>
                <c:pt idx="53">
                  <c:v>5</c:v>
                </c:pt>
                <c:pt idx="54">
                  <c:v>2</c:v>
                </c:pt>
                <c:pt idx="55">
                  <c:v>16</c:v>
                </c:pt>
                <c:pt idx="56">
                  <c:v>3</c:v>
                </c:pt>
                <c:pt idx="57">
                  <c:v>9</c:v>
                </c:pt>
                <c:pt idx="58">
                  <c:v>8</c:v>
                </c:pt>
                <c:pt idx="59">
                  <c:v>4</c:v>
                </c:pt>
                <c:pt idx="60">
                  <c:v>2</c:v>
                </c:pt>
                <c:pt idx="61">
                  <c:v>5</c:v>
                </c:pt>
                <c:pt idx="62">
                  <c:v>5</c:v>
                </c:pt>
                <c:pt idx="63">
                  <c:v>11</c:v>
                </c:pt>
                <c:pt idx="64">
                  <c:v>3</c:v>
                </c:pt>
                <c:pt idx="65">
                  <c:v>7</c:v>
                </c:pt>
                <c:pt idx="66">
                  <c:v>4</c:v>
                </c:pt>
                <c:pt idx="67">
                  <c:v>1</c:v>
                </c:pt>
                <c:pt idx="68">
                  <c:v>2</c:v>
                </c:pt>
                <c:pt idx="69">
                  <c:v>2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4</c:v>
                </c:pt>
                <c:pt idx="74">
                  <c:v>6</c:v>
                </c:pt>
                <c:pt idx="75">
                  <c:v>5</c:v>
                </c:pt>
                <c:pt idx="76">
                  <c:v>1</c:v>
                </c:pt>
                <c:pt idx="77">
                  <c:v>7</c:v>
                </c:pt>
                <c:pt idx="78">
                  <c:v>9</c:v>
                </c:pt>
                <c:pt idx="79">
                  <c:v>8</c:v>
                </c:pt>
                <c:pt idx="80">
                  <c:v>5</c:v>
                </c:pt>
                <c:pt idx="81">
                  <c:v>2</c:v>
                </c:pt>
                <c:pt idx="82">
                  <c:v>3</c:v>
                </c:pt>
                <c:pt idx="83">
                  <c:v>0</c:v>
                </c:pt>
                <c:pt idx="84">
                  <c:v>2</c:v>
                </c:pt>
                <c:pt idx="85">
                  <c:v>8</c:v>
                </c:pt>
                <c:pt idx="86">
                  <c:v>9</c:v>
                </c:pt>
                <c:pt idx="87">
                  <c:v>3</c:v>
                </c:pt>
                <c:pt idx="88">
                  <c:v>2</c:v>
                </c:pt>
                <c:pt idx="89">
                  <c:v>7</c:v>
                </c:pt>
                <c:pt idx="90">
                  <c:v>6</c:v>
                </c:pt>
                <c:pt idx="91">
                  <c:v>3</c:v>
                </c:pt>
                <c:pt idx="92">
                  <c:v>6</c:v>
                </c:pt>
                <c:pt idx="93">
                  <c:v>8</c:v>
                </c:pt>
                <c:pt idx="94">
                  <c:v>2</c:v>
                </c:pt>
                <c:pt idx="95">
                  <c:v>4</c:v>
                </c:pt>
                <c:pt idx="96">
                  <c:v>-5</c:v>
                </c:pt>
                <c:pt idx="97">
                  <c:v>0</c:v>
                </c:pt>
                <c:pt idx="98">
                  <c:v>9</c:v>
                </c:pt>
                <c:pt idx="99">
                  <c:v>1</c:v>
                </c:pt>
                <c:pt idx="100">
                  <c:v>5</c:v>
                </c:pt>
                <c:pt idx="101">
                  <c:v>1</c:v>
                </c:pt>
                <c:pt idx="102">
                  <c:v>-1</c:v>
                </c:pt>
                <c:pt idx="103">
                  <c:v>3</c:v>
                </c:pt>
                <c:pt idx="104">
                  <c:v>1</c:v>
                </c:pt>
                <c:pt idx="105">
                  <c:v>14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0</c:v>
                </c:pt>
                <c:pt idx="110">
                  <c:v>-1</c:v>
                </c:pt>
                <c:pt idx="111">
                  <c:v>-1</c:v>
                </c:pt>
                <c:pt idx="112">
                  <c:v>2</c:v>
                </c:pt>
                <c:pt idx="113">
                  <c:v>6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9</c:v>
                </c:pt>
                <c:pt idx="118">
                  <c:v>6</c:v>
                </c:pt>
                <c:pt idx="11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E2-4FB4-B2E0-9E774ACEA1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E2-4FB4-B2E0-9E774ACEA1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23</c:v>
                </c:pt>
                <c:pt idx="1">
                  <c:v>37</c:v>
                </c:pt>
                <c:pt idx="2">
                  <c:v>37</c:v>
                </c:pt>
                <c:pt idx="3">
                  <c:v>74</c:v>
                </c:pt>
                <c:pt idx="4">
                  <c:v>80</c:v>
                </c:pt>
                <c:pt idx="5">
                  <c:v>57</c:v>
                </c:pt>
                <c:pt idx="6">
                  <c:v>67</c:v>
                </c:pt>
                <c:pt idx="7">
                  <c:v>85</c:v>
                </c:pt>
                <c:pt idx="8">
                  <c:v>73</c:v>
                </c:pt>
                <c:pt idx="9">
                  <c:v>47</c:v>
                </c:pt>
                <c:pt idx="10">
                  <c:v>37</c:v>
                </c:pt>
                <c:pt idx="11">
                  <c:v>25</c:v>
                </c:pt>
                <c:pt idx="12">
                  <c:v>20</c:v>
                </c:pt>
                <c:pt idx="13">
                  <c:v>20</c:v>
                </c:pt>
                <c:pt idx="14">
                  <c:v>8</c:v>
                </c:pt>
                <c:pt idx="15">
                  <c:v>20</c:v>
                </c:pt>
                <c:pt idx="16">
                  <c:v>25</c:v>
                </c:pt>
                <c:pt idx="17">
                  <c:v>37</c:v>
                </c:pt>
                <c:pt idx="18">
                  <c:v>26</c:v>
                </c:pt>
                <c:pt idx="19">
                  <c:v>15</c:v>
                </c:pt>
                <c:pt idx="20">
                  <c:v>31</c:v>
                </c:pt>
                <c:pt idx="21">
                  <c:v>20</c:v>
                </c:pt>
                <c:pt idx="22">
                  <c:v>24</c:v>
                </c:pt>
                <c:pt idx="23">
                  <c:v>43</c:v>
                </c:pt>
                <c:pt idx="24">
                  <c:v>46</c:v>
                </c:pt>
                <c:pt idx="25">
                  <c:v>15</c:v>
                </c:pt>
                <c:pt idx="26">
                  <c:v>21</c:v>
                </c:pt>
                <c:pt idx="27">
                  <c:v>33</c:v>
                </c:pt>
                <c:pt idx="28">
                  <c:v>28</c:v>
                </c:pt>
                <c:pt idx="29">
                  <c:v>26</c:v>
                </c:pt>
                <c:pt idx="30">
                  <c:v>50</c:v>
                </c:pt>
                <c:pt idx="31">
                  <c:v>36</c:v>
                </c:pt>
                <c:pt idx="32">
                  <c:v>16</c:v>
                </c:pt>
                <c:pt idx="33">
                  <c:v>27</c:v>
                </c:pt>
                <c:pt idx="34">
                  <c:v>24</c:v>
                </c:pt>
                <c:pt idx="35">
                  <c:v>32</c:v>
                </c:pt>
                <c:pt idx="36">
                  <c:v>35</c:v>
                </c:pt>
                <c:pt idx="37">
                  <c:v>6</c:v>
                </c:pt>
                <c:pt idx="38">
                  <c:v>20</c:v>
                </c:pt>
                <c:pt idx="39">
                  <c:v>21</c:v>
                </c:pt>
                <c:pt idx="40">
                  <c:v>22</c:v>
                </c:pt>
                <c:pt idx="41">
                  <c:v>26</c:v>
                </c:pt>
                <c:pt idx="42">
                  <c:v>51</c:v>
                </c:pt>
                <c:pt idx="43">
                  <c:v>36</c:v>
                </c:pt>
                <c:pt idx="44">
                  <c:v>35</c:v>
                </c:pt>
                <c:pt idx="45">
                  <c:v>34</c:v>
                </c:pt>
                <c:pt idx="46">
                  <c:v>46</c:v>
                </c:pt>
                <c:pt idx="47">
                  <c:v>22</c:v>
                </c:pt>
                <c:pt idx="48">
                  <c:v>22</c:v>
                </c:pt>
                <c:pt idx="49">
                  <c:v>22</c:v>
                </c:pt>
                <c:pt idx="50">
                  <c:v>43</c:v>
                </c:pt>
                <c:pt idx="51">
                  <c:v>19</c:v>
                </c:pt>
                <c:pt idx="52">
                  <c:v>29</c:v>
                </c:pt>
                <c:pt idx="53">
                  <c:v>21</c:v>
                </c:pt>
                <c:pt idx="54">
                  <c:v>14</c:v>
                </c:pt>
                <c:pt idx="55">
                  <c:v>31</c:v>
                </c:pt>
                <c:pt idx="56">
                  <c:v>36</c:v>
                </c:pt>
                <c:pt idx="57">
                  <c:v>19</c:v>
                </c:pt>
                <c:pt idx="58">
                  <c:v>23</c:v>
                </c:pt>
                <c:pt idx="59">
                  <c:v>33</c:v>
                </c:pt>
                <c:pt idx="60">
                  <c:v>17</c:v>
                </c:pt>
                <c:pt idx="61">
                  <c:v>20</c:v>
                </c:pt>
                <c:pt idx="62">
                  <c:v>12</c:v>
                </c:pt>
                <c:pt idx="63">
                  <c:v>24</c:v>
                </c:pt>
                <c:pt idx="64">
                  <c:v>123</c:v>
                </c:pt>
                <c:pt idx="65">
                  <c:v>41</c:v>
                </c:pt>
                <c:pt idx="66">
                  <c:v>30</c:v>
                </c:pt>
                <c:pt idx="67">
                  <c:v>19</c:v>
                </c:pt>
                <c:pt idx="68">
                  <c:v>24</c:v>
                </c:pt>
                <c:pt idx="69">
                  <c:v>35</c:v>
                </c:pt>
                <c:pt idx="70">
                  <c:v>33</c:v>
                </c:pt>
                <c:pt idx="71">
                  <c:v>50</c:v>
                </c:pt>
                <c:pt idx="72">
                  <c:v>45</c:v>
                </c:pt>
                <c:pt idx="73">
                  <c:v>28</c:v>
                </c:pt>
                <c:pt idx="74">
                  <c:v>25</c:v>
                </c:pt>
                <c:pt idx="75">
                  <c:v>25</c:v>
                </c:pt>
                <c:pt idx="76">
                  <c:v>23</c:v>
                </c:pt>
                <c:pt idx="77">
                  <c:v>50</c:v>
                </c:pt>
                <c:pt idx="78">
                  <c:v>46</c:v>
                </c:pt>
                <c:pt idx="79">
                  <c:v>50</c:v>
                </c:pt>
                <c:pt idx="80">
                  <c:v>55</c:v>
                </c:pt>
                <c:pt idx="81">
                  <c:v>45</c:v>
                </c:pt>
                <c:pt idx="82">
                  <c:v>33</c:v>
                </c:pt>
                <c:pt idx="83">
                  <c:v>36</c:v>
                </c:pt>
                <c:pt idx="84">
                  <c:v>53</c:v>
                </c:pt>
                <c:pt idx="85">
                  <c:v>56</c:v>
                </c:pt>
                <c:pt idx="86">
                  <c:v>47</c:v>
                </c:pt>
                <c:pt idx="87">
                  <c:v>47</c:v>
                </c:pt>
                <c:pt idx="88">
                  <c:v>45</c:v>
                </c:pt>
                <c:pt idx="89">
                  <c:v>24</c:v>
                </c:pt>
                <c:pt idx="90">
                  <c:v>16</c:v>
                </c:pt>
                <c:pt idx="91">
                  <c:v>40</c:v>
                </c:pt>
                <c:pt idx="92">
                  <c:v>44</c:v>
                </c:pt>
                <c:pt idx="93">
                  <c:v>44</c:v>
                </c:pt>
                <c:pt idx="94">
                  <c:v>39</c:v>
                </c:pt>
                <c:pt idx="95">
                  <c:v>32</c:v>
                </c:pt>
                <c:pt idx="96">
                  <c:v>32</c:v>
                </c:pt>
                <c:pt idx="97">
                  <c:v>28</c:v>
                </c:pt>
                <c:pt idx="98">
                  <c:v>57</c:v>
                </c:pt>
                <c:pt idx="99">
                  <c:v>40</c:v>
                </c:pt>
                <c:pt idx="100">
                  <c:v>35</c:v>
                </c:pt>
                <c:pt idx="101">
                  <c:v>47</c:v>
                </c:pt>
                <c:pt idx="102">
                  <c:v>29</c:v>
                </c:pt>
                <c:pt idx="103">
                  <c:v>18</c:v>
                </c:pt>
                <c:pt idx="104">
                  <c:v>27</c:v>
                </c:pt>
                <c:pt idx="105">
                  <c:v>26</c:v>
                </c:pt>
                <c:pt idx="106">
                  <c:v>33</c:v>
                </c:pt>
                <c:pt idx="107">
                  <c:v>36</c:v>
                </c:pt>
                <c:pt idx="108">
                  <c:v>23</c:v>
                </c:pt>
                <c:pt idx="109">
                  <c:v>21</c:v>
                </c:pt>
                <c:pt idx="110">
                  <c:v>16</c:v>
                </c:pt>
                <c:pt idx="111">
                  <c:v>27</c:v>
                </c:pt>
                <c:pt idx="112">
                  <c:v>30</c:v>
                </c:pt>
                <c:pt idx="113">
                  <c:v>41</c:v>
                </c:pt>
                <c:pt idx="114">
                  <c:v>41</c:v>
                </c:pt>
                <c:pt idx="115">
                  <c:v>46</c:v>
                </c:pt>
                <c:pt idx="116">
                  <c:v>40</c:v>
                </c:pt>
                <c:pt idx="117">
                  <c:v>25</c:v>
                </c:pt>
                <c:pt idx="118">
                  <c:v>52</c:v>
                </c:pt>
                <c:pt idx="119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E2-4FB4-B2E0-9E774ACEA1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Sheet1!$F$2:$F$121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-4</c:v>
                </c:pt>
                <c:pt idx="3">
                  <c:v>-2</c:v>
                </c:pt>
                <c:pt idx="4">
                  <c:v>3</c:v>
                </c:pt>
                <c:pt idx="5">
                  <c:v>-4</c:v>
                </c:pt>
                <c:pt idx="6">
                  <c:v>8</c:v>
                </c:pt>
                <c:pt idx="7">
                  <c:v>12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7</c:v>
                </c:pt>
                <c:pt idx="12">
                  <c:v>16</c:v>
                </c:pt>
                <c:pt idx="13">
                  <c:v>3</c:v>
                </c:pt>
                <c:pt idx="14">
                  <c:v>22</c:v>
                </c:pt>
                <c:pt idx="15">
                  <c:v>8</c:v>
                </c:pt>
                <c:pt idx="16">
                  <c:v>21</c:v>
                </c:pt>
                <c:pt idx="17">
                  <c:v>37</c:v>
                </c:pt>
                <c:pt idx="18">
                  <c:v>20</c:v>
                </c:pt>
                <c:pt idx="19">
                  <c:v>6</c:v>
                </c:pt>
                <c:pt idx="20">
                  <c:v>19</c:v>
                </c:pt>
                <c:pt idx="21">
                  <c:v>13</c:v>
                </c:pt>
                <c:pt idx="22">
                  <c:v>13</c:v>
                </c:pt>
                <c:pt idx="23">
                  <c:v>19</c:v>
                </c:pt>
                <c:pt idx="24">
                  <c:v>37</c:v>
                </c:pt>
                <c:pt idx="25">
                  <c:v>12</c:v>
                </c:pt>
                <c:pt idx="26">
                  <c:v>13</c:v>
                </c:pt>
                <c:pt idx="27">
                  <c:v>33</c:v>
                </c:pt>
                <c:pt idx="28">
                  <c:v>19</c:v>
                </c:pt>
                <c:pt idx="29">
                  <c:v>16</c:v>
                </c:pt>
                <c:pt idx="30">
                  <c:v>17</c:v>
                </c:pt>
                <c:pt idx="31">
                  <c:v>10</c:v>
                </c:pt>
                <c:pt idx="32">
                  <c:v>33</c:v>
                </c:pt>
                <c:pt idx="33">
                  <c:v>21</c:v>
                </c:pt>
                <c:pt idx="34">
                  <c:v>17</c:v>
                </c:pt>
                <c:pt idx="35">
                  <c:v>40</c:v>
                </c:pt>
                <c:pt idx="36">
                  <c:v>29</c:v>
                </c:pt>
                <c:pt idx="37">
                  <c:v>37</c:v>
                </c:pt>
                <c:pt idx="38">
                  <c:v>33</c:v>
                </c:pt>
                <c:pt idx="39">
                  <c:v>63</c:v>
                </c:pt>
                <c:pt idx="40">
                  <c:v>25</c:v>
                </c:pt>
                <c:pt idx="41">
                  <c:v>65</c:v>
                </c:pt>
                <c:pt idx="42">
                  <c:v>37</c:v>
                </c:pt>
                <c:pt idx="43">
                  <c:v>36</c:v>
                </c:pt>
                <c:pt idx="44">
                  <c:v>13</c:v>
                </c:pt>
                <c:pt idx="45">
                  <c:v>35</c:v>
                </c:pt>
                <c:pt idx="46">
                  <c:v>37</c:v>
                </c:pt>
                <c:pt idx="47">
                  <c:v>30</c:v>
                </c:pt>
                <c:pt idx="48">
                  <c:v>27</c:v>
                </c:pt>
                <c:pt idx="49">
                  <c:v>17</c:v>
                </c:pt>
                <c:pt idx="50">
                  <c:v>35</c:v>
                </c:pt>
                <c:pt idx="51">
                  <c:v>33</c:v>
                </c:pt>
                <c:pt idx="52">
                  <c:v>10</c:v>
                </c:pt>
                <c:pt idx="53">
                  <c:v>20</c:v>
                </c:pt>
                <c:pt idx="54">
                  <c:v>14</c:v>
                </c:pt>
                <c:pt idx="55">
                  <c:v>9</c:v>
                </c:pt>
                <c:pt idx="56">
                  <c:v>24</c:v>
                </c:pt>
                <c:pt idx="57">
                  <c:v>22</c:v>
                </c:pt>
                <c:pt idx="58">
                  <c:v>16</c:v>
                </c:pt>
                <c:pt idx="59">
                  <c:v>21</c:v>
                </c:pt>
                <c:pt idx="60">
                  <c:v>19</c:v>
                </c:pt>
                <c:pt idx="61">
                  <c:v>14</c:v>
                </c:pt>
                <c:pt idx="62">
                  <c:v>24</c:v>
                </c:pt>
                <c:pt idx="63">
                  <c:v>7</c:v>
                </c:pt>
                <c:pt idx="64">
                  <c:v>25</c:v>
                </c:pt>
                <c:pt idx="65">
                  <c:v>8</c:v>
                </c:pt>
                <c:pt idx="66">
                  <c:v>16</c:v>
                </c:pt>
                <c:pt idx="67">
                  <c:v>7</c:v>
                </c:pt>
                <c:pt idx="68">
                  <c:v>18</c:v>
                </c:pt>
                <c:pt idx="69">
                  <c:v>53</c:v>
                </c:pt>
                <c:pt idx="70">
                  <c:v>35</c:v>
                </c:pt>
                <c:pt idx="71">
                  <c:v>29</c:v>
                </c:pt>
                <c:pt idx="72">
                  <c:v>28</c:v>
                </c:pt>
                <c:pt idx="73">
                  <c:v>33</c:v>
                </c:pt>
                <c:pt idx="74">
                  <c:v>18</c:v>
                </c:pt>
                <c:pt idx="75">
                  <c:v>13</c:v>
                </c:pt>
                <c:pt idx="76">
                  <c:v>22</c:v>
                </c:pt>
                <c:pt idx="77">
                  <c:v>39</c:v>
                </c:pt>
                <c:pt idx="78">
                  <c:v>15</c:v>
                </c:pt>
                <c:pt idx="79">
                  <c:v>50</c:v>
                </c:pt>
                <c:pt idx="80">
                  <c:v>21</c:v>
                </c:pt>
                <c:pt idx="81">
                  <c:v>26</c:v>
                </c:pt>
                <c:pt idx="82">
                  <c:v>20</c:v>
                </c:pt>
                <c:pt idx="83">
                  <c:v>24</c:v>
                </c:pt>
                <c:pt idx="84">
                  <c:v>28</c:v>
                </c:pt>
                <c:pt idx="85">
                  <c:v>65</c:v>
                </c:pt>
                <c:pt idx="86">
                  <c:v>45</c:v>
                </c:pt>
                <c:pt idx="87">
                  <c:v>13</c:v>
                </c:pt>
                <c:pt idx="88">
                  <c:v>13</c:v>
                </c:pt>
                <c:pt idx="89">
                  <c:v>12</c:v>
                </c:pt>
                <c:pt idx="90">
                  <c:v>14</c:v>
                </c:pt>
                <c:pt idx="91">
                  <c:v>18</c:v>
                </c:pt>
                <c:pt idx="92">
                  <c:v>9</c:v>
                </c:pt>
                <c:pt idx="93">
                  <c:v>13</c:v>
                </c:pt>
                <c:pt idx="94">
                  <c:v>11</c:v>
                </c:pt>
                <c:pt idx="95">
                  <c:v>15</c:v>
                </c:pt>
                <c:pt idx="96">
                  <c:v>3</c:v>
                </c:pt>
                <c:pt idx="97">
                  <c:v>8</c:v>
                </c:pt>
                <c:pt idx="98">
                  <c:v>0</c:v>
                </c:pt>
                <c:pt idx="99">
                  <c:v>14</c:v>
                </c:pt>
                <c:pt idx="100">
                  <c:v>12</c:v>
                </c:pt>
                <c:pt idx="101">
                  <c:v>23</c:v>
                </c:pt>
                <c:pt idx="102">
                  <c:v>10</c:v>
                </c:pt>
                <c:pt idx="103">
                  <c:v>9</c:v>
                </c:pt>
                <c:pt idx="104">
                  <c:v>8</c:v>
                </c:pt>
                <c:pt idx="105">
                  <c:v>9</c:v>
                </c:pt>
                <c:pt idx="106">
                  <c:v>16</c:v>
                </c:pt>
                <c:pt idx="107">
                  <c:v>5</c:v>
                </c:pt>
                <c:pt idx="108">
                  <c:v>19</c:v>
                </c:pt>
                <c:pt idx="109">
                  <c:v>4</c:v>
                </c:pt>
                <c:pt idx="110">
                  <c:v>7</c:v>
                </c:pt>
                <c:pt idx="111">
                  <c:v>8</c:v>
                </c:pt>
                <c:pt idx="112">
                  <c:v>17</c:v>
                </c:pt>
                <c:pt idx="113">
                  <c:v>33</c:v>
                </c:pt>
                <c:pt idx="114">
                  <c:v>12</c:v>
                </c:pt>
                <c:pt idx="115">
                  <c:v>0</c:v>
                </c:pt>
                <c:pt idx="116">
                  <c:v>5</c:v>
                </c:pt>
                <c:pt idx="117">
                  <c:v>4</c:v>
                </c:pt>
                <c:pt idx="118">
                  <c:v>8</c:v>
                </c:pt>
                <c:pt idx="11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E2-4FB4-B2E0-9E774ACEA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31496"/>
        <c:axId val="302437072"/>
      </c:lineChart>
      <c:dateAx>
        <c:axId val="30243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7072"/>
        <c:crosses val="autoZero"/>
        <c:auto val="1"/>
        <c:lblOffset val="100"/>
        <c:baseTimeUnit val="days"/>
      </c:dateAx>
      <c:valAx>
        <c:axId val="30243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2</c:v>
                </c:pt>
                <c:pt idx="17">
                  <c:v>3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3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1</c:v>
                </c:pt>
                <c:pt idx="33">
                  <c:v>1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3</c:v>
                </c:pt>
                <c:pt idx="38">
                  <c:v>3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3</c:v>
                </c:pt>
                <c:pt idx="43">
                  <c:v>3</c:v>
                </c:pt>
                <c:pt idx="44">
                  <c:v>2</c:v>
                </c:pt>
                <c:pt idx="45">
                  <c:v>3</c:v>
                </c:pt>
                <c:pt idx="46">
                  <c:v>1</c:v>
                </c:pt>
                <c:pt idx="47">
                  <c:v>1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2</c:v>
                </c:pt>
                <c:pt idx="52">
                  <c:v>3</c:v>
                </c:pt>
                <c:pt idx="53">
                  <c:v>1</c:v>
                </c:pt>
                <c:pt idx="54">
                  <c:v>1</c:v>
                </c:pt>
                <c:pt idx="55">
                  <c:v>3</c:v>
                </c:pt>
                <c:pt idx="56">
                  <c:v>3</c:v>
                </c:pt>
                <c:pt idx="57">
                  <c:v>2</c:v>
                </c:pt>
                <c:pt idx="58">
                  <c:v>3</c:v>
                </c:pt>
                <c:pt idx="59">
                  <c:v>3</c:v>
                </c:pt>
                <c:pt idx="60">
                  <c:v>1</c:v>
                </c:pt>
                <c:pt idx="61">
                  <c:v>1</c:v>
                </c:pt>
                <c:pt idx="62">
                  <c:v>3</c:v>
                </c:pt>
                <c:pt idx="63">
                  <c:v>3</c:v>
                </c:pt>
                <c:pt idx="64">
                  <c:v>3</c:v>
                </c:pt>
                <c:pt idx="65">
                  <c:v>3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3</c:v>
                </c:pt>
                <c:pt idx="70">
                  <c:v>3</c:v>
                </c:pt>
                <c:pt idx="71">
                  <c:v>2</c:v>
                </c:pt>
                <c:pt idx="72">
                  <c:v>3</c:v>
                </c:pt>
                <c:pt idx="73">
                  <c:v>3</c:v>
                </c:pt>
                <c:pt idx="74">
                  <c:v>1</c:v>
                </c:pt>
                <c:pt idx="75">
                  <c:v>1</c:v>
                </c:pt>
                <c:pt idx="76">
                  <c:v>3</c:v>
                </c:pt>
                <c:pt idx="77">
                  <c:v>3</c:v>
                </c:pt>
                <c:pt idx="78">
                  <c:v>3</c:v>
                </c:pt>
                <c:pt idx="79">
                  <c:v>3</c:v>
                </c:pt>
                <c:pt idx="80">
                  <c:v>3</c:v>
                </c:pt>
                <c:pt idx="81">
                  <c:v>2</c:v>
                </c:pt>
                <c:pt idx="82">
                  <c:v>1</c:v>
                </c:pt>
                <c:pt idx="83">
                  <c:v>3</c:v>
                </c:pt>
                <c:pt idx="84">
                  <c:v>3</c:v>
                </c:pt>
                <c:pt idx="85">
                  <c:v>4</c:v>
                </c:pt>
                <c:pt idx="86">
                  <c:v>3</c:v>
                </c:pt>
                <c:pt idx="87">
                  <c:v>2</c:v>
                </c:pt>
                <c:pt idx="88">
                  <c:v>1</c:v>
                </c:pt>
                <c:pt idx="89">
                  <c:v>1</c:v>
                </c:pt>
                <c:pt idx="90">
                  <c:v>3</c:v>
                </c:pt>
                <c:pt idx="91">
                  <c:v>3</c:v>
                </c:pt>
                <c:pt idx="92">
                  <c:v>2</c:v>
                </c:pt>
                <c:pt idx="93">
                  <c:v>3</c:v>
                </c:pt>
                <c:pt idx="94">
                  <c:v>2</c:v>
                </c:pt>
                <c:pt idx="95">
                  <c:v>1</c:v>
                </c:pt>
                <c:pt idx="96">
                  <c:v>1</c:v>
                </c:pt>
                <c:pt idx="97">
                  <c:v>3</c:v>
                </c:pt>
                <c:pt idx="98">
                  <c:v>3</c:v>
                </c:pt>
                <c:pt idx="99">
                  <c:v>3</c:v>
                </c:pt>
                <c:pt idx="100">
                  <c:v>2</c:v>
                </c:pt>
                <c:pt idx="101">
                  <c:v>2</c:v>
                </c:pt>
                <c:pt idx="102">
                  <c:v>1</c:v>
                </c:pt>
                <c:pt idx="103">
                  <c:v>1</c:v>
                </c:pt>
                <c:pt idx="104">
                  <c:v>3</c:v>
                </c:pt>
                <c:pt idx="105">
                  <c:v>2</c:v>
                </c:pt>
                <c:pt idx="106">
                  <c:v>2</c:v>
                </c:pt>
                <c:pt idx="107">
                  <c:v>3</c:v>
                </c:pt>
                <c:pt idx="108">
                  <c:v>2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4</c:v>
                </c:pt>
                <c:pt idx="113">
                  <c:v>3</c:v>
                </c:pt>
                <c:pt idx="114">
                  <c:v>1</c:v>
                </c:pt>
                <c:pt idx="115">
                  <c:v>3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8B-48CE-AA1A-17C745227C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4</c:v>
                </c:pt>
                <c:pt idx="8">
                  <c:v>6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5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4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1</c:v>
                </c:pt>
                <c:pt idx="26">
                  <c:v>1</c:v>
                </c:pt>
                <c:pt idx="27">
                  <c:v>12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  <c:pt idx="31">
                  <c:v>3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2</c:v>
                </c:pt>
                <c:pt idx="36">
                  <c:v>3</c:v>
                </c:pt>
                <c:pt idx="37">
                  <c:v>6</c:v>
                </c:pt>
                <c:pt idx="38">
                  <c:v>2</c:v>
                </c:pt>
                <c:pt idx="39">
                  <c:v>1</c:v>
                </c:pt>
                <c:pt idx="40">
                  <c:v>1</c:v>
                </c:pt>
                <c:pt idx="41">
                  <c:v>3</c:v>
                </c:pt>
                <c:pt idx="42">
                  <c:v>2</c:v>
                </c:pt>
                <c:pt idx="43">
                  <c:v>5</c:v>
                </c:pt>
                <c:pt idx="44">
                  <c:v>2</c:v>
                </c:pt>
                <c:pt idx="45">
                  <c:v>9</c:v>
                </c:pt>
                <c:pt idx="46">
                  <c:v>1</c:v>
                </c:pt>
                <c:pt idx="47">
                  <c:v>1</c:v>
                </c:pt>
                <c:pt idx="48">
                  <c:v>2</c:v>
                </c:pt>
                <c:pt idx="49">
                  <c:v>3</c:v>
                </c:pt>
                <c:pt idx="50">
                  <c:v>9</c:v>
                </c:pt>
                <c:pt idx="51">
                  <c:v>19</c:v>
                </c:pt>
                <c:pt idx="52">
                  <c:v>3</c:v>
                </c:pt>
                <c:pt idx="53">
                  <c:v>1</c:v>
                </c:pt>
                <c:pt idx="54">
                  <c:v>1</c:v>
                </c:pt>
                <c:pt idx="55">
                  <c:v>21</c:v>
                </c:pt>
                <c:pt idx="56">
                  <c:v>2</c:v>
                </c:pt>
                <c:pt idx="57">
                  <c:v>7</c:v>
                </c:pt>
                <c:pt idx="58">
                  <c:v>5</c:v>
                </c:pt>
                <c:pt idx="59">
                  <c:v>8</c:v>
                </c:pt>
                <c:pt idx="60">
                  <c:v>9</c:v>
                </c:pt>
                <c:pt idx="61">
                  <c:v>1</c:v>
                </c:pt>
                <c:pt idx="62">
                  <c:v>3</c:v>
                </c:pt>
                <c:pt idx="63">
                  <c:v>3</c:v>
                </c:pt>
                <c:pt idx="64">
                  <c:v>8</c:v>
                </c:pt>
                <c:pt idx="65">
                  <c:v>9</c:v>
                </c:pt>
                <c:pt idx="66">
                  <c:v>7</c:v>
                </c:pt>
                <c:pt idx="67">
                  <c:v>1</c:v>
                </c:pt>
                <c:pt idx="68">
                  <c:v>2</c:v>
                </c:pt>
                <c:pt idx="69">
                  <c:v>9</c:v>
                </c:pt>
                <c:pt idx="70">
                  <c:v>3</c:v>
                </c:pt>
                <c:pt idx="71">
                  <c:v>3</c:v>
                </c:pt>
                <c:pt idx="72">
                  <c:v>5</c:v>
                </c:pt>
                <c:pt idx="73">
                  <c:v>2</c:v>
                </c:pt>
                <c:pt idx="74">
                  <c:v>1</c:v>
                </c:pt>
                <c:pt idx="75">
                  <c:v>1</c:v>
                </c:pt>
                <c:pt idx="76">
                  <c:v>2</c:v>
                </c:pt>
                <c:pt idx="77">
                  <c:v>8</c:v>
                </c:pt>
                <c:pt idx="78">
                  <c:v>9</c:v>
                </c:pt>
                <c:pt idx="79">
                  <c:v>11</c:v>
                </c:pt>
                <c:pt idx="80">
                  <c:v>2</c:v>
                </c:pt>
                <c:pt idx="81">
                  <c:v>17</c:v>
                </c:pt>
                <c:pt idx="82">
                  <c:v>1</c:v>
                </c:pt>
                <c:pt idx="83">
                  <c:v>3</c:v>
                </c:pt>
                <c:pt idx="84">
                  <c:v>9</c:v>
                </c:pt>
                <c:pt idx="85">
                  <c:v>22</c:v>
                </c:pt>
                <c:pt idx="86">
                  <c:v>2</c:v>
                </c:pt>
                <c:pt idx="87">
                  <c:v>5</c:v>
                </c:pt>
                <c:pt idx="88">
                  <c:v>1</c:v>
                </c:pt>
                <c:pt idx="89">
                  <c:v>0</c:v>
                </c:pt>
                <c:pt idx="90">
                  <c:v>3</c:v>
                </c:pt>
                <c:pt idx="91">
                  <c:v>9</c:v>
                </c:pt>
                <c:pt idx="92">
                  <c:v>13</c:v>
                </c:pt>
                <c:pt idx="93">
                  <c:v>11</c:v>
                </c:pt>
                <c:pt idx="94">
                  <c:v>5</c:v>
                </c:pt>
                <c:pt idx="95">
                  <c:v>1</c:v>
                </c:pt>
                <c:pt idx="96">
                  <c:v>1</c:v>
                </c:pt>
                <c:pt idx="97">
                  <c:v>14</c:v>
                </c:pt>
                <c:pt idx="98">
                  <c:v>7</c:v>
                </c:pt>
                <c:pt idx="99">
                  <c:v>9</c:v>
                </c:pt>
                <c:pt idx="100">
                  <c:v>12</c:v>
                </c:pt>
                <c:pt idx="101">
                  <c:v>2</c:v>
                </c:pt>
                <c:pt idx="102">
                  <c:v>0</c:v>
                </c:pt>
                <c:pt idx="103">
                  <c:v>0</c:v>
                </c:pt>
                <c:pt idx="104">
                  <c:v>10</c:v>
                </c:pt>
                <c:pt idx="105">
                  <c:v>7</c:v>
                </c:pt>
                <c:pt idx="106">
                  <c:v>3</c:v>
                </c:pt>
                <c:pt idx="107">
                  <c:v>2</c:v>
                </c:pt>
                <c:pt idx="108">
                  <c:v>1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2</c:v>
                </c:pt>
                <c:pt idx="113">
                  <c:v>2</c:v>
                </c:pt>
                <c:pt idx="114">
                  <c:v>0</c:v>
                </c:pt>
                <c:pt idx="115">
                  <c:v>2</c:v>
                </c:pt>
                <c:pt idx="116">
                  <c:v>1</c:v>
                </c:pt>
                <c:pt idx="117">
                  <c:v>1</c:v>
                </c:pt>
                <c:pt idx="118">
                  <c:v>2</c:v>
                </c:pt>
                <c:pt idx="11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8B-48CE-AA1A-17C745227C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0</c:v>
                </c:pt>
                <c:pt idx="83">
                  <c:v>1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8B-48CE-AA1A-17C745227C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8B-48CE-AA1A-17C745227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42976"/>
        <c:axId val="302440352"/>
      </c:lineChart>
      <c:dateAx>
        <c:axId val="302442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40352"/>
        <c:crosses val="autoZero"/>
        <c:auto val="1"/>
        <c:lblOffset val="100"/>
        <c:baseTimeUnit val="days"/>
      </c:dateAx>
      <c:valAx>
        <c:axId val="30244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4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Sheet1!$B$2:$B$121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9</c:v>
                </c:pt>
                <c:pt idx="8">
                  <c:v>3</c:v>
                </c:pt>
                <c:pt idx="9">
                  <c:v>8</c:v>
                </c:pt>
                <c:pt idx="10">
                  <c:v>1</c:v>
                </c:pt>
                <c:pt idx="11">
                  <c:v>14</c:v>
                </c:pt>
                <c:pt idx="12">
                  <c:v>33</c:v>
                </c:pt>
                <c:pt idx="13">
                  <c:v>35</c:v>
                </c:pt>
                <c:pt idx="14">
                  <c:v>2</c:v>
                </c:pt>
                <c:pt idx="15">
                  <c:v>18</c:v>
                </c:pt>
                <c:pt idx="16">
                  <c:v>13</c:v>
                </c:pt>
                <c:pt idx="17">
                  <c:v>12</c:v>
                </c:pt>
                <c:pt idx="18">
                  <c:v>8</c:v>
                </c:pt>
                <c:pt idx="19">
                  <c:v>18</c:v>
                </c:pt>
                <c:pt idx="20">
                  <c:v>10</c:v>
                </c:pt>
                <c:pt idx="21">
                  <c:v>13</c:v>
                </c:pt>
                <c:pt idx="22">
                  <c:v>12</c:v>
                </c:pt>
                <c:pt idx="23">
                  <c:v>13</c:v>
                </c:pt>
                <c:pt idx="24">
                  <c:v>12</c:v>
                </c:pt>
                <c:pt idx="25">
                  <c:v>12</c:v>
                </c:pt>
                <c:pt idx="26">
                  <c:v>5</c:v>
                </c:pt>
                <c:pt idx="27">
                  <c:v>9</c:v>
                </c:pt>
                <c:pt idx="28">
                  <c:v>10</c:v>
                </c:pt>
                <c:pt idx="29">
                  <c:v>8</c:v>
                </c:pt>
                <c:pt idx="30">
                  <c:v>10</c:v>
                </c:pt>
                <c:pt idx="31">
                  <c:v>8</c:v>
                </c:pt>
                <c:pt idx="32">
                  <c:v>11</c:v>
                </c:pt>
                <c:pt idx="33">
                  <c:v>18</c:v>
                </c:pt>
                <c:pt idx="34">
                  <c:v>11</c:v>
                </c:pt>
                <c:pt idx="35">
                  <c:v>29</c:v>
                </c:pt>
                <c:pt idx="36">
                  <c:v>26</c:v>
                </c:pt>
                <c:pt idx="37">
                  <c:v>27</c:v>
                </c:pt>
                <c:pt idx="38">
                  <c:v>21</c:v>
                </c:pt>
                <c:pt idx="39">
                  <c:v>29</c:v>
                </c:pt>
                <c:pt idx="40">
                  <c:v>24</c:v>
                </c:pt>
                <c:pt idx="41">
                  <c:v>16</c:v>
                </c:pt>
                <c:pt idx="42">
                  <c:v>29</c:v>
                </c:pt>
                <c:pt idx="43">
                  <c:v>26</c:v>
                </c:pt>
                <c:pt idx="44">
                  <c:v>18</c:v>
                </c:pt>
                <c:pt idx="45">
                  <c:v>19</c:v>
                </c:pt>
                <c:pt idx="46">
                  <c:v>20</c:v>
                </c:pt>
                <c:pt idx="47">
                  <c:v>12</c:v>
                </c:pt>
                <c:pt idx="48">
                  <c:v>6</c:v>
                </c:pt>
                <c:pt idx="49">
                  <c:v>6</c:v>
                </c:pt>
                <c:pt idx="50">
                  <c:v>10</c:v>
                </c:pt>
                <c:pt idx="51">
                  <c:v>22</c:v>
                </c:pt>
                <c:pt idx="52">
                  <c:v>15</c:v>
                </c:pt>
                <c:pt idx="53">
                  <c:v>11</c:v>
                </c:pt>
                <c:pt idx="54">
                  <c:v>3</c:v>
                </c:pt>
                <c:pt idx="55">
                  <c:v>10</c:v>
                </c:pt>
                <c:pt idx="56">
                  <c:v>16</c:v>
                </c:pt>
                <c:pt idx="57">
                  <c:v>10</c:v>
                </c:pt>
                <c:pt idx="58">
                  <c:v>6</c:v>
                </c:pt>
                <c:pt idx="59">
                  <c:v>10</c:v>
                </c:pt>
                <c:pt idx="60">
                  <c:v>5</c:v>
                </c:pt>
                <c:pt idx="61">
                  <c:v>10</c:v>
                </c:pt>
                <c:pt idx="62">
                  <c:v>3</c:v>
                </c:pt>
                <c:pt idx="63">
                  <c:v>12</c:v>
                </c:pt>
                <c:pt idx="64">
                  <c:v>15</c:v>
                </c:pt>
                <c:pt idx="65">
                  <c:v>10</c:v>
                </c:pt>
                <c:pt idx="66">
                  <c:v>8</c:v>
                </c:pt>
                <c:pt idx="67">
                  <c:v>15</c:v>
                </c:pt>
                <c:pt idx="68">
                  <c:v>6</c:v>
                </c:pt>
                <c:pt idx="69">
                  <c:v>28</c:v>
                </c:pt>
                <c:pt idx="70">
                  <c:v>16</c:v>
                </c:pt>
                <c:pt idx="71">
                  <c:v>34</c:v>
                </c:pt>
                <c:pt idx="72">
                  <c:v>21</c:v>
                </c:pt>
                <c:pt idx="73">
                  <c:v>27</c:v>
                </c:pt>
                <c:pt idx="74">
                  <c:v>28</c:v>
                </c:pt>
                <c:pt idx="75">
                  <c:v>22</c:v>
                </c:pt>
                <c:pt idx="76">
                  <c:v>20</c:v>
                </c:pt>
                <c:pt idx="77">
                  <c:v>29</c:v>
                </c:pt>
                <c:pt idx="78">
                  <c:v>31</c:v>
                </c:pt>
                <c:pt idx="79">
                  <c:v>37</c:v>
                </c:pt>
                <c:pt idx="80">
                  <c:v>16</c:v>
                </c:pt>
                <c:pt idx="81">
                  <c:v>16</c:v>
                </c:pt>
                <c:pt idx="82">
                  <c:v>15</c:v>
                </c:pt>
                <c:pt idx="83">
                  <c:v>18</c:v>
                </c:pt>
                <c:pt idx="84">
                  <c:v>14</c:v>
                </c:pt>
                <c:pt idx="85">
                  <c:v>21</c:v>
                </c:pt>
                <c:pt idx="86">
                  <c:v>13</c:v>
                </c:pt>
                <c:pt idx="87">
                  <c:v>6</c:v>
                </c:pt>
                <c:pt idx="88">
                  <c:v>2</c:v>
                </c:pt>
                <c:pt idx="89">
                  <c:v>9</c:v>
                </c:pt>
                <c:pt idx="90">
                  <c:v>12</c:v>
                </c:pt>
                <c:pt idx="91">
                  <c:v>13</c:v>
                </c:pt>
                <c:pt idx="92">
                  <c:v>13</c:v>
                </c:pt>
                <c:pt idx="93">
                  <c:v>13</c:v>
                </c:pt>
                <c:pt idx="94">
                  <c:v>11</c:v>
                </c:pt>
                <c:pt idx="95">
                  <c:v>11</c:v>
                </c:pt>
                <c:pt idx="96">
                  <c:v>4</c:v>
                </c:pt>
                <c:pt idx="97">
                  <c:v>6</c:v>
                </c:pt>
                <c:pt idx="98">
                  <c:v>13</c:v>
                </c:pt>
                <c:pt idx="99">
                  <c:v>9</c:v>
                </c:pt>
                <c:pt idx="100">
                  <c:v>11</c:v>
                </c:pt>
                <c:pt idx="101">
                  <c:v>0</c:v>
                </c:pt>
                <c:pt idx="102">
                  <c:v>8</c:v>
                </c:pt>
                <c:pt idx="103">
                  <c:v>3</c:v>
                </c:pt>
                <c:pt idx="104">
                  <c:v>-2</c:v>
                </c:pt>
                <c:pt idx="105">
                  <c:v>6</c:v>
                </c:pt>
                <c:pt idx="106">
                  <c:v>9</c:v>
                </c:pt>
                <c:pt idx="107">
                  <c:v>7</c:v>
                </c:pt>
                <c:pt idx="108">
                  <c:v>13</c:v>
                </c:pt>
                <c:pt idx="109">
                  <c:v>5</c:v>
                </c:pt>
                <c:pt idx="110">
                  <c:v>9</c:v>
                </c:pt>
                <c:pt idx="111">
                  <c:v>4</c:v>
                </c:pt>
                <c:pt idx="112">
                  <c:v>6</c:v>
                </c:pt>
                <c:pt idx="113">
                  <c:v>8</c:v>
                </c:pt>
                <c:pt idx="114">
                  <c:v>4</c:v>
                </c:pt>
                <c:pt idx="115">
                  <c:v>1</c:v>
                </c:pt>
                <c:pt idx="116">
                  <c:v>7</c:v>
                </c:pt>
                <c:pt idx="117">
                  <c:v>1</c:v>
                </c:pt>
                <c:pt idx="118">
                  <c:v>9</c:v>
                </c:pt>
                <c:pt idx="119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09-4985-8141-CD9D55BBF4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Sheet1!$C$2:$C$121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-2</c:v>
                </c:pt>
                <c:pt idx="5">
                  <c:v>-2</c:v>
                </c:pt>
                <c:pt idx="6">
                  <c:v>0</c:v>
                </c:pt>
                <c:pt idx="7">
                  <c:v>7</c:v>
                </c:pt>
                <c:pt idx="8">
                  <c:v>13</c:v>
                </c:pt>
                <c:pt idx="9">
                  <c:v>1</c:v>
                </c:pt>
                <c:pt idx="10">
                  <c:v>5</c:v>
                </c:pt>
                <c:pt idx="11">
                  <c:v>5</c:v>
                </c:pt>
                <c:pt idx="12">
                  <c:v>7</c:v>
                </c:pt>
                <c:pt idx="13">
                  <c:v>1</c:v>
                </c:pt>
                <c:pt idx="14">
                  <c:v>5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8</c:v>
                </c:pt>
                <c:pt idx="19">
                  <c:v>5</c:v>
                </c:pt>
                <c:pt idx="20">
                  <c:v>6</c:v>
                </c:pt>
                <c:pt idx="21">
                  <c:v>3</c:v>
                </c:pt>
                <c:pt idx="22">
                  <c:v>6</c:v>
                </c:pt>
                <c:pt idx="23">
                  <c:v>12</c:v>
                </c:pt>
                <c:pt idx="24">
                  <c:v>10</c:v>
                </c:pt>
                <c:pt idx="25">
                  <c:v>6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2</c:v>
                </c:pt>
                <c:pt idx="30">
                  <c:v>11</c:v>
                </c:pt>
                <c:pt idx="31">
                  <c:v>9</c:v>
                </c:pt>
                <c:pt idx="32">
                  <c:v>8</c:v>
                </c:pt>
                <c:pt idx="33">
                  <c:v>2</c:v>
                </c:pt>
                <c:pt idx="34">
                  <c:v>7</c:v>
                </c:pt>
                <c:pt idx="35">
                  <c:v>2</c:v>
                </c:pt>
                <c:pt idx="36">
                  <c:v>11</c:v>
                </c:pt>
                <c:pt idx="37">
                  <c:v>4</c:v>
                </c:pt>
                <c:pt idx="38">
                  <c:v>1</c:v>
                </c:pt>
                <c:pt idx="39">
                  <c:v>2</c:v>
                </c:pt>
                <c:pt idx="40">
                  <c:v>5</c:v>
                </c:pt>
                <c:pt idx="41">
                  <c:v>-1</c:v>
                </c:pt>
                <c:pt idx="42">
                  <c:v>8</c:v>
                </c:pt>
                <c:pt idx="43">
                  <c:v>5</c:v>
                </c:pt>
                <c:pt idx="44">
                  <c:v>5</c:v>
                </c:pt>
                <c:pt idx="45">
                  <c:v>13</c:v>
                </c:pt>
                <c:pt idx="46">
                  <c:v>1</c:v>
                </c:pt>
                <c:pt idx="47">
                  <c:v>8</c:v>
                </c:pt>
                <c:pt idx="48">
                  <c:v>6</c:v>
                </c:pt>
                <c:pt idx="49">
                  <c:v>1</c:v>
                </c:pt>
                <c:pt idx="50">
                  <c:v>13</c:v>
                </c:pt>
                <c:pt idx="51">
                  <c:v>11</c:v>
                </c:pt>
                <c:pt idx="52">
                  <c:v>10</c:v>
                </c:pt>
                <c:pt idx="53">
                  <c:v>5</c:v>
                </c:pt>
                <c:pt idx="54">
                  <c:v>2</c:v>
                </c:pt>
                <c:pt idx="55">
                  <c:v>16</c:v>
                </c:pt>
                <c:pt idx="56">
                  <c:v>3</c:v>
                </c:pt>
                <c:pt idx="57">
                  <c:v>9</c:v>
                </c:pt>
                <c:pt idx="58">
                  <c:v>8</c:v>
                </c:pt>
                <c:pt idx="59">
                  <c:v>4</c:v>
                </c:pt>
                <c:pt idx="60">
                  <c:v>2</c:v>
                </c:pt>
                <c:pt idx="61">
                  <c:v>5</c:v>
                </c:pt>
                <c:pt idx="62">
                  <c:v>5</c:v>
                </c:pt>
                <c:pt idx="63">
                  <c:v>11</c:v>
                </c:pt>
                <c:pt idx="64">
                  <c:v>3</c:v>
                </c:pt>
                <c:pt idx="65">
                  <c:v>7</c:v>
                </c:pt>
                <c:pt idx="66">
                  <c:v>4</c:v>
                </c:pt>
                <c:pt idx="67">
                  <c:v>1</c:v>
                </c:pt>
                <c:pt idx="68">
                  <c:v>2</c:v>
                </c:pt>
                <c:pt idx="69">
                  <c:v>2</c:v>
                </c:pt>
                <c:pt idx="70">
                  <c:v>0</c:v>
                </c:pt>
                <c:pt idx="71">
                  <c:v>1</c:v>
                </c:pt>
                <c:pt idx="72">
                  <c:v>1</c:v>
                </c:pt>
                <c:pt idx="73">
                  <c:v>4</c:v>
                </c:pt>
                <c:pt idx="74">
                  <c:v>6</c:v>
                </c:pt>
                <c:pt idx="75">
                  <c:v>5</c:v>
                </c:pt>
                <c:pt idx="76">
                  <c:v>1</c:v>
                </c:pt>
                <c:pt idx="77">
                  <c:v>7</c:v>
                </c:pt>
                <c:pt idx="78">
                  <c:v>9</c:v>
                </c:pt>
                <c:pt idx="79">
                  <c:v>8</c:v>
                </c:pt>
                <c:pt idx="80">
                  <c:v>5</c:v>
                </c:pt>
                <c:pt idx="81">
                  <c:v>2</c:v>
                </c:pt>
                <c:pt idx="82">
                  <c:v>3</c:v>
                </c:pt>
                <c:pt idx="83">
                  <c:v>0</c:v>
                </c:pt>
                <c:pt idx="84">
                  <c:v>2</c:v>
                </c:pt>
                <c:pt idx="85">
                  <c:v>8</c:v>
                </c:pt>
                <c:pt idx="86">
                  <c:v>9</c:v>
                </c:pt>
                <c:pt idx="87">
                  <c:v>3</c:v>
                </c:pt>
                <c:pt idx="88">
                  <c:v>2</c:v>
                </c:pt>
                <c:pt idx="89">
                  <c:v>7</c:v>
                </c:pt>
                <c:pt idx="90">
                  <c:v>6</c:v>
                </c:pt>
                <c:pt idx="91">
                  <c:v>3</c:v>
                </c:pt>
                <c:pt idx="92">
                  <c:v>6</c:v>
                </c:pt>
                <c:pt idx="93">
                  <c:v>8</c:v>
                </c:pt>
                <c:pt idx="94">
                  <c:v>2</c:v>
                </c:pt>
                <c:pt idx="95">
                  <c:v>4</c:v>
                </c:pt>
                <c:pt idx="96">
                  <c:v>-5</c:v>
                </c:pt>
                <c:pt idx="97">
                  <c:v>0</c:v>
                </c:pt>
                <c:pt idx="98">
                  <c:v>9</c:v>
                </c:pt>
                <c:pt idx="99">
                  <c:v>1</c:v>
                </c:pt>
                <c:pt idx="100">
                  <c:v>5</c:v>
                </c:pt>
                <c:pt idx="101">
                  <c:v>1</c:v>
                </c:pt>
                <c:pt idx="102">
                  <c:v>-1</c:v>
                </c:pt>
                <c:pt idx="103">
                  <c:v>3</c:v>
                </c:pt>
                <c:pt idx="104">
                  <c:v>1</c:v>
                </c:pt>
                <c:pt idx="105">
                  <c:v>14</c:v>
                </c:pt>
                <c:pt idx="106">
                  <c:v>2</c:v>
                </c:pt>
                <c:pt idx="107">
                  <c:v>2</c:v>
                </c:pt>
                <c:pt idx="108">
                  <c:v>2</c:v>
                </c:pt>
                <c:pt idx="109">
                  <c:v>0</c:v>
                </c:pt>
                <c:pt idx="110">
                  <c:v>-1</c:v>
                </c:pt>
                <c:pt idx="111">
                  <c:v>-1</c:v>
                </c:pt>
                <c:pt idx="112">
                  <c:v>2</c:v>
                </c:pt>
                <c:pt idx="113">
                  <c:v>6</c:v>
                </c:pt>
                <c:pt idx="114">
                  <c:v>2</c:v>
                </c:pt>
                <c:pt idx="115">
                  <c:v>1</c:v>
                </c:pt>
                <c:pt idx="116">
                  <c:v>1</c:v>
                </c:pt>
                <c:pt idx="117">
                  <c:v>9</c:v>
                </c:pt>
                <c:pt idx="118">
                  <c:v>6</c:v>
                </c:pt>
                <c:pt idx="119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09-4985-8141-CD9D55BBF4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Sheet1!$D$2:$D$121</c:f>
              <c:numCache>
                <c:formatCode>General</c:formatCode>
                <c:ptCount val="12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09-4985-8141-CD9D55BBF4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Sheet1!$E$2:$E$121</c:f>
              <c:numCache>
                <c:formatCode>General</c:formatCode>
                <c:ptCount val="120"/>
                <c:pt idx="0">
                  <c:v>23</c:v>
                </c:pt>
                <c:pt idx="1">
                  <c:v>37</c:v>
                </c:pt>
                <c:pt idx="2">
                  <c:v>37</c:v>
                </c:pt>
                <c:pt idx="3">
                  <c:v>74</c:v>
                </c:pt>
                <c:pt idx="4">
                  <c:v>80</c:v>
                </c:pt>
                <c:pt idx="5">
                  <c:v>57</c:v>
                </c:pt>
                <c:pt idx="6">
                  <c:v>67</c:v>
                </c:pt>
                <c:pt idx="7">
                  <c:v>85</c:v>
                </c:pt>
                <c:pt idx="8">
                  <c:v>73</c:v>
                </c:pt>
                <c:pt idx="9">
                  <c:v>47</c:v>
                </c:pt>
                <c:pt idx="10">
                  <c:v>37</c:v>
                </c:pt>
                <c:pt idx="11">
                  <c:v>25</c:v>
                </c:pt>
                <c:pt idx="12">
                  <c:v>20</c:v>
                </c:pt>
                <c:pt idx="13">
                  <c:v>20</c:v>
                </c:pt>
                <c:pt idx="14">
                  <c:v>8</c:v>
                </c:pt>
                <c:pt idx="15">
                  <c:v>20</c:v>
                </c:pt>
                <c:pt idx="16">
                  <c:v>25</c:v>
                </c:pt>
                <c:pt idx="17">
                  <c:v>37</c:v>
                </c:pt>
                <c:pt idx="18">
                  <c:v>26</c:v>
                </c:pt>
                <c:pt idx="19">
                  <c:v>15</c:v>
                </c:pt>
                <c:pt idx="20">
                  <c:v>31</c:v>
                </c:pt>
                <c:pt idx="21">
                  <c:v>20</c:v>
                </c:pt>
                <c:pt idx="22">
                  <c:v>24</c:v>
                </c:pt>
                <c:pt idx="23">
                  <c:v>43</c:v>
                </c:pt>
                <c:pt idx="24">
                  <c:v>46</c:v>
                </c:pt>
                <c:pt idx="25">
                  <c:v>15</c:v>
                </c:pt>
                <c:pt idx="26">
                  <c:v>21</c:v>
                </c:pt>
                <c:pt idx="27">
                  <c:v>33</c:v>
                </c:pt>
                <c:pt idx="28">
                  <c:v>28</c:v>
                </c:pt>
                <c:pt idx="29">
                  <c:v>26</c:v>
                </c:pt>
                <c:pt idx="30">
                  <c:v>50</c:v>
                </c:pt>
                <c:pt idx="31">
                  <c:v>36</c:v>
                </c:pt>
                <c:pt idx="32">
                  <c:v>16</c:v>
                </c:pt>
                <c:pt idx="33">
                  <c:v>27</c:v>
                </c:pt>
                <c:pt idx="34">
                  <c:v>24</c:v>
                </c:pt>
                <c:pt idx="35">
                  <c:v>32</c:v>
                </c:pt>
                <c:pt idx="36">
                  <c:v>35</c:v>
                </c:pt>
                <c:pt idx="37">
                  <c:v>6</c:v>
                </c:pt>
                <c:pt idx="38">
                  <c:v>20</c:v>
                </c:pt>
                <c:pt idx="39">
                  <c:v>21</c:v>
                </c:pt>
                <c:pt idx="40">
                  <c:v>22</c:v>
                </c:pt>
                <c:pt idx="41">
                  <c:v>26</c:v>
                </c:pt>
                <c:pt idx="42">
                  <c:v>51</c:v>
                </c:pt>
                <c:pt idx="43">
                  <c:v>36</c:v>
                </c:pt>
                <c:pt idx="44">
                  <c:v>35</c:v>
                </c:pt>
                <c:pt idx="45">
                  <c:v>34</c:v>
                </c:pt>
                <c:pt idx="46">
                  <c:v>46</c:v>
                </c:pt>
                <c:pt idx="47">
                  <c:v>22</c:v>
                </c:pt>
                <c:pt idx="48">
                  <c:v>22</c:v>
                </c:pt>
                <c:pt idx="49">
                  <c:v>22</c:v>
                </c:pt>
                <c:pt idx="50">
                  <c:v>43</c:v>
                </c:pt>
                <c:pt idx="51">
                  <c:v>19</c:v>
                </c:pt>
                <c:pt idx="52">
                  <c:v>29</c:v>
                </c:pt>
                <c:pt idx="53">
                  <c:v>21</c:v>
                </c:pt>
                <c:pt idx="54">
                  <c:v>14</c:v>
                </c:pt>
                <c:pt idx="55">
                  <c:v>31</c:v>
                </c:pt>
                <c:pt idx="56">
                  <c:v>36</c:v>
                </c:pt>
                <c:pt idx="57">
                  <c:v>19</c:v>
                </c:pt>
                <c:pt idx="58">
                  <c:v>23</c:v>
                </c:pt>
                <c:pt idx="59">
                  <c:v>33</c:v>
                </c:pt>
                <c:pt idx="60">
                  <c:v>17</c:v>
                </c:pt>
                <c:pt idx="61">
                  <c:v>20</c:v>
                </c:pt>
                <c:pt idx="62">
                  <c:v>12</c:v>
                </c:pt>
                <c:pt idx="63">
                  <c:v>24</c:v>
                </c:pt>
                <c:pt idx="64">
                  <c:v>123</c:v>
                </c:pt>
                <c:pt idx="65">
                  <c:v>41</c:v>
                </c:pt>
                <c:pt idx="66">
                  <c:v>30</c:v>
                </c:pt>
                <c:pt idx="67">
                  <c:v>19</c:v>
                </c:pt>
                <c:pt idx="68">
                  <c:v>24</c:v>
                </c:pt>
                <c:pt idx="69">
                  <c:v>35</c:v>
                </c:pt>
                <c:pt idx="70">
                  <c:v>33</c:v>
                </c:pt>
                <c:pt idx="71">
                  <c:v>50</c:v>
                </c:pt>
                <c:pt idx="72">
                  <c:v>45</c:v>
                </c:pt>
                <c:pt idx="73">
                  <c:v>28</c:v>
                </c:pt>
                <c:pt idx="74">
                  <c:v>25</c:v>
                </c:pt>
                <c:pt idx="75">
                  <c:v>25</c:v>
                </c:pt>
                <c:pt idx="76">
                  <c:v>23</c:v>
                </c:pt>
                <c:pt idx="77">
                  <c:v>50</c:v>
                </c:pt>
                <c:pt idx="78">
                  <c:v>46</c:v>
                </c:pt>
                <c:pt idx="79">
                  <c:v>50</c:v>
                </c:pt>
                <c:pt idx="80">
                  <c:v>55</c:v>
                </c:pt>
                <c:pt idx="81">
                  <c:v>45</c:v>
                </c:pt>
                <c:pt idx="82">
                  <c:v>33</c:v>
                </c:pt>
                <c:pt idx="83">
                  <c:v>36</c:v>
                </c:pt>
                <c:pt idx="84">
                  <c:v>53</c:v>
                </c:pt>
                <c:pt idx="85">
                  <c:v>56</c:v>
                </c:pt>
                <c:pt idx="86">
                  <c:v>47</c:v>
                </c:pt>
                <c:pt idx="87">
                  <c:v>47</c:v>
                </c:pt>
                <c:pt idx="88">
                  <c:v>45</c:v>
                </c:pt>
                <c:pt idx="89">
                  <c:v>24</c:v>
                </c:pt>
                <c:pt idx="90">
                  <c:v>16</c:v>
                </c:pt>
                <c:pt idx="91">
                  <c:v>40</c:v>
                </c:pt>
                <c:pt idx="92">
                  <c:v>44</c:v>
                </c:pt>
                <c:pt idx="93">
                  <c:v>44</c:v>
                </c:pt>
                <c:pt idx="94">
                  <c:v>39</c:v>
                </c:pt>
                <c:pt idx="95">
                  <c:v>32</c:v>
                </c:pt>
                <c:pt idx="96">
                  <c:v>32</c:v>
                </c:pt>
                <c:pt idx="97">
                  <c:v>28</c:v>
                </c:pt>
                <c:pt idx="98">
                  <c:v>57</c:v>
                </c:pt>
                <c:pt idx="99">
                  <c:v>40</c:v>
                </c:pt>
                <c:pt idx="100">
                  <c:v>35</c:v>
                </c:pt>
                <c:pt idx="101">
                  <c:v>47</c:v>
                </c:pt>
                <c:pt idx="102">
                  <c:v>29</c:v>
                </c:pt>
                <c:pt idx="103">
                  <c:v>18</c:v>
                </c:pt>
                <c:pt idx="104">
                  <c:v>27</c:v>
                </c:pt>
                <c:pt idx="105">
                  <c:v>26</c:v>
                </c:pt>
                <c:pt idx="106">
                  <c:v>33</c:v>
                </c:pt>
                <c:pt idx="107">
                  <c:v>36</c:v>
                </c:pt>
                <c:pt idx="108">
                  <c:v>23</c:v>
                </c:pt>
                <c:pt idx="109">
                  <c:v>21</c:v>
                </c:pt>
                <c:pt idx="110">
                  <c:v>16</c:v>
                </c:pt>
                <c:pt idx="111">
                  <c:v>27</c:v>
                </c:pt>
                <c:pt idx="112">
                  <c:v>30</c:v>
                </c:pt>
                <c:pt idx="113">
                  <c:v>41</c:v>
                </c:pt>
                <c:pt idx="114">
                  <c:v>41</c:v>
                </c:pt>
                <c:pt idx="115">
                  <c:v>46</c:v>
                </c:pt>
                <c:pt idx="116">
                  <c:v>40</c:v>
                </c:pt>
                <c:pt idx="117">
                  <c:v>25</c:v>
                </c:pt>
                <c:pt idx="118">
                  <c:v>52</c:v>
                </c:pt>
                <c:pt idx="119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09-4985-8141-CD9D55BBF4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Sheet1!$A$2:$A$121</c:f>
              <c:numCache>
                <c:formatCode>m/d/yyyy</c:formatCode>
                <c:ptCount val="12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</c:numCache>
            </c:numRef>
          </c:cat>
          <c:val>
            <c:numRef>
              <c:f>Sheet1!$F$2:$F$121</c:f>
              <c:numCache>
                <c:formatCode>General</c:formatCode>
                <c:ptCount val="120"/>
                <c:pt idx="0">
                  <c:v>-2</c:v>
                </c:pt>
                <c:pt idx="1">
                  <c:v>3</c:v>
                </c:pt>
                <c:pt idx="2">
                  <c:v>-4</c:v>
                </c:pt>
                <c:pt idx="3">
                  <c:v>-2</c:v>
                </c:pt>
                <c:pt idx="4">
                  <c:v>3</c:v>
                </c:pt>
                <c:pt idx="5">
                  <c:v>-4</c:v>
                </c:pt>
                <c:pt idx="6">
                  <c:v>8</c:v>
                </c:pt>
                <c:pt idx="7">
                  <c:v>12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7</c:v>
                </c:pt>
                <c:pt idx="12">
                  <c:v>16</c:v>
                </c:pt>
                <c:pt idx="13">
                  <c:v>3</c:v>
                </c:pt>
                <c:pt idx="14">
                  <c:v>22</c:v>
                </c:pt>
                <c:pt idx="15">
                  <c:v>8</c:v>
                </c:pt>
                <c:pt idx="16">
                  <c:v>21</c:v>
                </c:pt>
                <c:pt idx="17">
                  <c:v>37</c:v>
                </c:pt>
                <c:pt idx="18">
                  <c:v>20</c:v>
                </c:pt>
                <c:pt idx="19">
                  <c:v>6</c:v>
                </c:pt>
                <c:pt idx="20">
                  <c:v>19</c:v>
                </c:pt>
                <c:pt idx="21">
                  <c:v>13</c:v>
                </c:pt>
                <c:pt idx="22">
                  <c:v>13</c:v>
                </c:pt>
                <c:pt idx="23">
                  <c:v>19</c:v>
                </c:pt>
                <c:pt idx="24">
                  <c:v>37</c:v>
                </c:pt>
                <c:pt idx="25">
                  <c:v>12</c:v>
                </c:pt>
                <c:pt idx="26">
                  <c:v>13</c:v>
                </c:pt>
                <c:pt idx="27">
                  <c:v>33</c:v>
                </c:pt>
                <c:pt idx="28">
                  <c:v>19</c:v>
                </c:pt>
                <c:pt idx="29">
                  <c:v>16</c:v>
                </c:pt>
                <c:pt idx="30">
                  <c:v>17</c:v>
                </c:pt>
                <c:pt idx="31">
                  <c:v>10</c:v>
                </c:pt>
                <c:pt idx="32">
                  <c:v>33</c:v>
                </c:pt>
                <c:pt idx="33">
                  <c:v>21</c:v>
                </c:pt>
                <c:pt idx="34">
                  <c:v>17</c:v>
                </c:pt>
                <c:pt idx="35">
                  <c:v>40</c:v>
                </c:pt>
                <c:pt idx="36">
                  <c:v>29</c:v>
                </c:pt>
                <c:pt idx="37">
                  <c:v>37</c:v>
                </c:pt>
                <c:pt idx="38">
                  <c:v>33</c:v>
                </c:pt>
                <c:pt idx="39">
                  <c:v>63</c:v>
                </c:pt>
                <c:pt idx="40">
                  <c:v>25</c:v>
                </c:pt>
                <c:pt idx="41">
                  <c:v>65</c:v>
                </c:pt>
                <c:pt idx="42">
                  <c:v>37</c:v>
                </c:pt>
                <c:pt idx="43">
                  <c:v>36</c:v>
                </c:pt>
                <c:pt idx="44">
                  <c:v>13</c:v>
                </c:pt>
                <c:pt idx="45">
                  <c:v>35</c:v>
                </c:pt>
                <c:pt idx="46">
                  <c:v>37</c:v>
                </c:pt>
                <c:pt idx="47">
                  <c:v>30</c:v>
                </c:pt>
                <c:pt idx="48">
                  <c:v>27</c:v>
                </c:pt>
                <c:pt idx="49">
                  <c:v>17</c:v>
                </c:pt>
                <c:pt idx="50">
                  <c:v>35</c:v>
                </c:pt>
                <c:pt idx="51">
                  <c:v>33</c:v>
                </c:pt>
                <c:pt idx="52">
                  <c:v>10</c:v>
                </c:pt>
                <c:pt idx="53">
                  <c:v>20</c:v>
                </c:pt>
                <c:pt idx="54">
                  <c:v>14</c:v>
                </c:pt>
                <c:pt idx="55">
                  <c:v>9</c:v>
                </c:pt>
                <c:pt idx="56">
                  <c:v>24</c:v>
                </c:pt>
                <c:pt idx="57">
                  <c:v>22</c:v>
                </c:pt>
                <c:pt idx="58">
                  <c:v>16</c:v>
                </c:pt>
                <c:pt idx="59">
                  <c:v>21</c:v>
                </c:pt>
                <c:pt idx="60">
                  <c:v>19</c:v>
                </c:pt>
                <c:pt idx="61">
                  <c:v>14</c:v>
                </c:pt>
                <c:pt idx="62">
                  <c:v>24</c:v>
                </c:pt>
                <c:pt idx="63">
                  <c:v>7</c:v>
                </c:pt>
                <c:pt idx="64">
                  <c:v>25</c:v>
                </c:pt>
                <c:pt idx="65">
                  <c:v>8</c:v>
                </c:pt>
                <c:pt idx="66">
                  <c:v>16</c:v>
                </c:pt>
                <c:pt idx="67">
                  <c:v>7</c:v>
                </c:pt>
                <c:pt idx="68">
                  <c:v>18</c:v>
                </c:pt>
                <c:pt idx="69">
                  <c:v>53</c:v>
                </c:pt>
                <c:pt idx="70">
                  <c:v>35</c:v>
                </c:pt>
                <c:pt idx="71">
                  <c:v>29</c:v>
                </c:pt>
                <c:pt idx="72">
                  <c:v>28</c:v>
                </c:pt>
                <c:pt idx="73">
                  <c:v>33</c:v>
                </c:pt>
                <c:pt idx="74">
                  <c:v>18</c:v>
                </c:pt>
                <c:pt idx="75">
                  <c:v>13</c:v>
                </c:pt>
                <c:pt idx="76">
                  <c:v>22</c:v>
                </c:pt>
                <c:pt idx="77">
                  <c:v>39</c:v>
                </c:pt>
                <c:pt idx="78">
                  <c:v>15</c:v>
                </c:pt>
                <c:pt idx="79">
                  <c:v>50</c:v>
                </c:pt>
                <c:pt idx="80">
                  <c:v>21</c:v>
                </c:pt>
                <c:pt idx="81">
                  <c:v>26</c:v>
                </c:pt>
                <c:pt idx="82">
                  <c:v>20</c:v>
                </c:pt>
                <c:pt idx="83">
                  <c:v>24</c:v>
                </c:pt>
                <c:pt idx="84">
                  <c:v>28</c:v>
                </c:pt>
                <c:pt idx="85">
                  <c:v>65</c:v>
                </c:pt>
                <c:pt idx="86">
                  <c:v>45</c:v>
                </c:pt>
                <c:pt idx="87">
                  <c:v>13</c:v>
                </c:pt>
                <c:pt idx="88">
                  <c:v>13</c:v>
                </c:pt>
                <c:pt idx="89">
                  <c:v>12</c:v>
                </c:pt>
                <c:pt idx="90">
                  <c:v>14</c:v>
                </c:pt>
                <c:pt idx="91">
                  <c:v>18</c:v>
                </c:pt>
                <c:pt idx="92">
                  <c:v>9</c:v>
                </c:pt>
                <c:pt idx="93">
                  <c:v>13</c:v>
                </c:pt>
                <c:pt idx="94">
                  <c:v>11</c:v>
                </c:pt>
                <c:pt idx="95">
                  <c:v>15</c:v>
                </c:pt>
                <c:pt idx="96">
                  <c:v>3</c:v>
                </c:pt>
                <c:pt idx="97">
                  <c:v>8</c:v>
                </c:pt>
                <c:pt idx="98">
                  <c:v>0</c:v>
                </c:pt>
                <c:pt idx="99">
                  <c:v>14</c:v>
                </c:pt>
                <c:pt idx="100">
                  <c:v>12</c:v>
                </c:pt>
                <c:pt idx="101">
                  <c:v>23</c:v>
                </c:pt>
                <c:pt idx="102">
                  <c:v>10</c:v>
                </c:pt>
                <c:pt idx="103">
                  <c:v>9</c:v>
                </c:pt>
                <c:pt idx="104">
                  <c:v>8</c:v>
                </c:pt>
                <c:pt idx="105">
                  <c:v>9</c:v>
                </c:pt>
                <c:pt idx="106">
                  <c:v>16</c:v>
                </c:pt>
                <c:pt idx="107">
                  <c:v>5</c:v>
                </c:pt>
                <c:pt idx="108">
                  <c:v>19</c:v>
                </c:pt>
                <c:pt idx="109">
                  <c:v>4</c:v>
                </c:pt>
                <c:pt idx="110">
                  <c:v>7</c:v>
                </c:pt>
                <c:pt idx="111">
                  <c:v>8</c:v>
                </c:pt>
                <c:pt idx="112">
                  <c:v>17</c:v>
                </c:pt>
                <c:pt idx="113">
                  <c:v>33</c:v>
                </c:pt>
                <c:pt idx="114">
                  <c:v>12</c:v>
                </c:pt>
                <c:pt idx="115">
                  <c:v>0</c:v>
                </c:pt>
                <c:pt idx="116">
                  <c:v>5</c:v>
                </c:pt>
                <c:pt idx="117">
                  <c:v>4</c:v>
                </c:pt>
                <c:pt idx="118">
                  <c:v>8</c:v>
                </c:pt>
                <c:pt idx="119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09-4985-8141-CD9D55BBF4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441664"/>
        <c:axId val="302441992"/>
      </c:areaChart>
      <c:dateAx>
        <c:axId val="30244166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41992"/>
        <c:crosses val="autoZero"/>
        <c:auto val="1"/>
        <c:lblOffset val="100"/>
        <c:baseTimeUnit val="days"/>
      </c:dateAx>
      <c:valAx>
        <c:axId val="30244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416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4A8A2-A13D-448F-9CAC-329684C460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Key Metrics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14D443-90B5-464A-A4F8-1700B0F327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LUISS Guido Carli</a:t>
            </a:r>
          </a:p>
        </p:txBody>
      </p:sp>
    </p:spTree>
    <p:extLst>
      <p:ext uri="{BB962C8B-B14F-4D97-AF65-F5344CB8AC3E}">
        <p14:creationId xmlns:p14="http://schemas.microsoft.com/office/powerpoint/2010/main" val="78032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C3371-D5CE-45BC-A341-F1DEF81D8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C792FC-B513-4836-A8EF-340F65260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295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319095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9993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11877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52738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77980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4975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0050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20680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53405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0312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77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236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9D18E-DD78-4112-A80E-6DA778F2C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196141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CD10E-BCF8-419D-A397-F7E37EE9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A8407-C693-477C-8592-4073FEBA31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7713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179908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8605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4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2260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2803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2871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6284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916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82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0331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7818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674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411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599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3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93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99ADE-7B4F-46BC-9CD0-EDF4881ED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192778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F92E-76A8-425D-A538-DBDCC13DF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E5626-5D0A-441B-BFE5-4271B8B3B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022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7073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362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665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37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786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02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427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344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566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233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97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uniluiss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4.2352 %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815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BAEAA-10D0-48DD-87CA-85207CA9C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191918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AC92-6B61-4D1E-83BE-D06127637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LUISS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E05F0-543A-4A69-B90D-3A40A324D9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3275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61665081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01222633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418743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47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Luiss Guido Carli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415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96F17-0756-4D11-BA42-874CCB7690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421757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32352-F52B-4658-86DD-374B761D5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327120-99E4-4A2F-B498-9967C7B28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687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7F60F-AD84-4E4D-AE81-F4CF8CA6EC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1FD597-940B-4690-B35A-58DE0AD33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083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B568-3998-4203-9EC8-A69633783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6598B6-1EC2-4C3B-AE35-E62C56D055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886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61542-439C-449F-98E0-E63EFBD4EA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FABB1-867A-4CE8-B281-0220A8CDD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320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5F160-FCD6-47CF-82C7-C221E5098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 | LUISS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ED6F7-4B0A-4564-957D-46931C8CA5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2885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5BC5C-EC2E-46B0-BE1C-921B1FAE3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31B61-0463-4261-9240-AD6686C65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114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180</Words>
  <Application>Microsoft Office PowerPoint</Application>
  <PresentationFormat>On-screen Show (4:3)</PresentationFormat>
  <Paragraphs>93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Key Metrics</vt:lpstr>
      <vt:lpstr>Facebook Key Metrics Table | LUISS</vt:lpstr>
      <vt:lpstr>Twitter Key Metrics Table | LUISS</vt:lpstr>
      <vt:lpstr>Instagram Key Metrics Table | LUISS</vt:lpstr>
      <vt:lpstr>LinkedIn Followers Table | LUISS</vt:lpstr>
      <vt:lpstr>Overall Overall Audience Change | LUISS</vt:lpstr>
      <vt:lpstr>Overall Overall Posted Content | LUISS</vt:lpstr>
      <vt:lpstr>Overall Overall Audience Distribution Development | LUISS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</dc:title>
  <dc:creator>Frederik Peiniger</dc:creator>
  <cp:lastModifiedBy>Frederik Peiniger</cp:lastModifiedBy>
  <cp:revision>1</cp:revision>
  <dcterms:created xsi:type="dcterms:W3CDTF">2020-05-20T07:37:36Z</dcterms:created>
  <dcterms:modified xsi:type="dcterms:W3CDTF">2020-05-20T07:37:47Z</dcterms:modified>
</cp:coreProperties>
</file>