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EF0E7-69B3-4061-B1BB-9A4D4283D6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IG Feed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324171-DB9A-48F1-88C2-5E3C7DF2B3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Benefit Cosmetics</a:t>
            </a:r>
          </a:p>
        </p:txBody>
      </p:sp>
    </p:spTree>
    <p:extLst>
      <p:ext uri="{BB962C8B-B14F-4D97-AF65-F5344CB8AC3E}">
        <p14:creationId xmlns:p14="http://schemas.microsoft.com/office/powerpoint/2010/main" val="3769807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E4E37-CF83-438F-8493-A53026E0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C6D7BD-B93E-49D3-9A1E-7ED68B6FDA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6442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57842330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9035313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5831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9190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7289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71667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07863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1968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04048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0065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6480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263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- 2022-06-13 14:16:19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glammed up 💅✨ @fafa_make_up is complexion perfection using our #Hoola matte bronzer 😍 Double tap if you’re loving this glam as much as we do 💖
#regram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https://quintly-image-storage.s3.amazonaws.com/3f227d273b2991a273f34991a75745f9/2ed8598c8608882120d825d092b118b5.jpg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441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DB04C-52F3-4669-AC97-9CF3EC2E1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3788195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D9422-CCE1-4716-85F4-A76E358F3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7B8C7E-DA2E-4138-8B19-BFC902154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6029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73356268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834628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34450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1963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5475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7966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2123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97952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0571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2825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7821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834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- 2022-06-13 11:42:01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brow holy grail 🙌
#24hrbrowsetter has a unique paddle brush with thick and thin bristles on each side to precisely comb and lock brows in place! 
Comment ‘slay’ is this is a MUST-HAVE in your routine 😉💕
#benefitsa #benefitbrows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https://quintly-image-storage.s3.amazonaws.com/3f227d273b2991a273f34991a75745f9/bb2a1d02c0da8d81e725d1e6c24d7684.jpg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563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9E250-1403-4140-8677-07436DEB9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2615620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C68A2-A443-4B15-AEC4-727F260E7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F4C61E-192F-44F9-BEFB-FD0AAC49B0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1667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03579300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9986584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69307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7747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6117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6234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3128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969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50323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9929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2419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54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- 2022-06-13 09:25:00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Monday Benebabes ☺️ Hope you have an amazing week! 💕
Xxx 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https://quintly-image-storage.s3.amazonaws.com/3f227d273b2991a273f34991a75745f9/0a7bfb8bf7fa4d98a78cf460d1e4d01e.jpg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14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- 2022-06-12 15:17:35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Length does matter 😤 Take your lashes to extreme lengths with #theyrerealmagnet mascara 🧲 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https://quintly-image-storage.s3.amazonaws.com/3f227d273b2991a273f34991a75745f9/44b187d685d6e09660189f7b621d3d0e.jpg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67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A6B03-F224-4DB3-A3CD-D0911A2CD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25350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EEBA4-6CB4-4D8A-AC1B-73DE52591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CBB21A-D25E-492C-BECA-F5767EEC15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132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75428972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54165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6254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6957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1428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7912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9593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0672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09322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5391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6221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- 2022-06-12 10:38:21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Flawless at every angle 🔥 @mbalimkh_ uses our NEW #Boiing Bright On Concealer in shade ‘Nutmeg’ as her foundation for light-weight coverage 😍 Double tap if you’re loving this as much as we do 🤎
#regram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https://quintly-image-storage.s3.amazonaws.com/3f227d273b2991a273f34991a75745f9/60f014ee9758f6c8af956ad4632665eb.jpg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205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BDDEB-1B7F-4C9C-BAF2-E9581D44AF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873088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7E99E-2221-46AA-8613-B3984DB51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F30468-DA33-4EDD-B3A6-F49626417A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8888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76505343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27606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747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54396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2798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3249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6183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4534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1715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85125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9923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746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- 2022-06-11 10:33:29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secret to makeup that looks flawless ✨ The #POREfessional primer creates a smooth canvas and mattifies shine! This lightweight balm can be worn alone or underneath your makeup 🥰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https://quintly-image-storage.s3.amazonaws.com/3f227d273b2991a273f34991a75745f9/ee8369bf1a8bc383167810c2b4eccd7d.jpg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19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- 2022-06-10 16:05:15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Double tap if you can relate 😂
#benefitsa #alwaysbenefit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https://quintly-image-storage.s3.amazonaws.com/3f227d273b2991a273f34991a75745f9/7bae604dfb745d41925bdb13f02ae8b9.jpg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407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6416A-4A7D-4358-8502-7A8BD20AE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112142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7C73E-460D-4CBB-96A8-F7E5238D1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1C8FB6-269F-4538-9A6E-57C77FE4D6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0046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27836210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2290275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21392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0289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9363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704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3183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4666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05720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4984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3985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585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- 2022-06-10 11:59:41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vibrant tints are super easy to blend &amp; long-wearing🌷 Perfect for any everyday flush on the lips &amp; cheeks ☺️ 
What’s your fave way to apply liquid blush?👇🏽
🤚🏽 fingers 
👩🏽‍🎨 Brush 
💧 sponge 
Drop your answer below benebabe 😘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https://quintly-image-storage.s3.amazonaws.com/3f227d273b2991a273f34991a75745f9/1ac4e565ca0c49b9b3d1fac8b0baa1bd.jpg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99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B7219-71D5-48DE-BF21-D9B9E0702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3382262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76484-6C76-4ED0-ADA1-B6A72C71D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116E94-499F-4DAE-ACB8-3BF5EC241B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7257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17547636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7815853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7617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1047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3870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444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3979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1709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8805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4060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5017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13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- 2022-06-10 09:52:52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@laylahjulius looking like a snack in our #boiing cakeless concealer 😮‍💨 She used shade 6 to perfect her complexion 😍
#regram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https://quintly-image-storage.s3.amazonaws.com/3f227d273b2991a273f34991a75745f9/45f05624281fbc7cfb6d65d43beb5957.jpg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616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67DC0-2303-4812-9472-403552E8B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2345459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3BF8E-BB3B-4839-B3BB-A63BD137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EBFC5B-1A35-4814-ADA0-1656B09058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88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6385961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877434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442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0087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1990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69724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8802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92364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3167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6581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1863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691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- 2022-06-09 12:26:15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 we give you a tip? 😉The tip of each of our brow products is designed for a different need...filling in fast, creating hair-like strokes, adding volume. Which is your fave?
💘 Precisely, My Brow Pencil 
✨ Brow Microfilling Pen 
💕 Goof Proof Brow Pencil 
#benefitbrows #alwaysbenefit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https://quintly-image-storage.s3.amazonaws.com/3f227d273b2991a273f34991a75745f9/7ac097b7378a3fc8fd9ed13a310a4bb7.jpg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441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CF6A0-BEED-4A4C-9341-08BA1628B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3177258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AA564-289E-4150-A3AD-8C27E6C89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4CA3EB-9F90-4636-A2BC-4D8031EA0B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5845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5214872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0974333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532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4219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6905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2134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0686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7746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2305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1924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9923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470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- 2022-06-09 10:13:31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don’t forget to shine bright 💡 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https://quintly-image-storage.s3.amazonaws.com/3f227d273b2991a273f34991a75745f9/303c503969388248be28c95344b6e2d0.jpg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04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- 2022-06-08 14:18:08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Double tap if you still NEED to get your hands on our #boiing bright on concealer 🤚🏽 This concealer immediately brightens under eyes &amp; color corrects dark circles to help you fake awake 😉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https://quintly-image-storage.s3.amazonaws.com/3f227d273b2991a273f34991a75745f9/b52b1c4c5a2dd9bafb34bdb68cef743c.jpg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113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ACBA4-3093-4531-B961-EECE6AFA0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355548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828A5-1A1E-468D-8915-757F544B4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963DDF-D283-46E4-BDF0-1BA754B81C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392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40621061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698612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9006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7693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5246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37531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866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8635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6795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0276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6095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95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- 2022-06-07 17:57:40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Double tap if you wouldn’t mind a cart full of mini makeup 🥰 We can’t get enough of our mini mascaras 💞
🚀 #BADgalBANG! - weightless volume 
🎀 #RollerLash - curl &amp; lift 
🧲 #TheyreRealMagnet - extreme length 
🌟 #TheyreReal - length, volume, separation 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https://quintly-image-storage.s3.amazonaws.com/3f227d273b2991a273f34991a75745f9/968bcf033f45a5312a427456de83a3ae.jpg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11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2EA7E-443A-44F8-B932-6A5F6CB69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3101611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12070-BB47-4311-98F6-231ABBAA5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F06C53-47CB-4A7E-9178-C4B74B8E36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4772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82778110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15920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6574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2572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7711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26887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9329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40176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710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33090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6660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877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- 2022-06-07 12:29:47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Double tap if you can relate 😂 or TAG someone who can relate! 
#benefitsa #alwaysbenefit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https://quintly-image-storage.s3.amazonaws.com/3f227d273b2991a273f34991a75745f9/6e29a1ac13f73e22c7fb4d49fa78b2eb.jpg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777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- 2022-06-06 13:46:48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believe that all love is bea-YOU-tiful💗No matter who you are, where you’re from or how you identify, we’ll always support loving freely, living beautifully and acting boldly! Happy #pridemonth, benebabes 🌈
#benefitsa #benefitcosmetics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https://quintly-image-storage.s3.amazonaws.com/3f227d273b2991a273f34991a75745f9/b08dc6f8ab7f5d485977387e4bfc02f3.jpg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387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9019E-255C-4EDF-A536-90D9E6F67C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3178009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F942-FA6C-450A-97A3-3DE54F06D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D0E532-4D77-4488-8527-337CC9281F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7137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93639315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416523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26202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1618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9951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6765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0198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38922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81214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1076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5971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124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- 2022-06-06 10:55:39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#POREfessional Lite Primer + #boiing Cakeless Concealer really hits the spot for those effortless everyday makeup looks ☁️😍
Double tap if you’d give this duo a go! 💞
#benefitsa #alwaysbenefit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https://quintly-image-storage.s3.amazonaws.com/3f227d273b2991a273f34991a75745f9/b65cca2106c1353ed325dacef3f796d8.jpg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531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EC7EA-DB5B-4C2E-B2B7-14F1BF02C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675595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836DE-2FE8-4C69-B487-973F90B9D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92696B-F18C-43ED-8271-AD83E5212F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1294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03115710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50943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50830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894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5674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07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07306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16944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4198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3459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4014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300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- 2022-06-05 10:05:05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stunning 😍 @lindylinsmakeup completes her makeup look with gorgeous #benefitbrows using #BrowZings PRO palette and perfects her complexion using our NEW #boiing bright on concealer &amp; #hoola matte bronzer 💙 Double tap if you’re loving this glam as much as we do 😍
#regram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https://quintly-image-storage.s3.amazonaws.com/3f227d273b2991a273f34991a75745f9/bf41c75ee131c21eba1ab768dff6f567.jpg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733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27F02-679B-4A73-B3A5-6A753A6571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661368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D0016-7582-4A59-A189-F690F87A7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ACE65-C859-45BE-A8F8-6E7913AD92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735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71431410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629147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92601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4040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0273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6544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7927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09012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91259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5270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3391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059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- 2022-06-04 11:14:23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for the weekend 💄Double tap if you wish this collection was yours 😍 
#benefitsa #alwaysbenefit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https://quintly-image-storage.s3.amazonaws.com/3f227d273b2991a273f34991a75745f9/c4f35d3a7ef6178556ce7d3bf520c335.jpg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63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- 2022-06-03 10:21:03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Start of the weekend essentials 🥳 
Double tap if you spot a fave 💖
#benefitbrows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https://quintly-image-storage.s3.amazonaws.com/3f227d273b2991a273f34991a75745f9/5598c520f95c683e0de482c43ef392f9.jpg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25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5EA2C-4A20-4638-8FF0-263707A06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328305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E0BA4-9608-4DBA-964E-736E2BF8F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C481E6-0880-42FB-B3A1-CD786ABF39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6453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96281349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838105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9230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5988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0149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4534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2381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9946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0864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2423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3911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59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- 2022-06-02 15:40:50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ultimate duo for complexion perfection= #Boiing Bright On concealer &amp; Boi-ing Cakeless concealer 🤩 Have you tried this duo yet?! Double tap if it’s on your wishlist 💕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https://quintly-image-storage.s3.amazonaws.com/3f227d273b2991a273f34991a75745f9/c7b87668769d7295c53d97de5ef79e98.jpg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65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- 2022-06-02 12:32:55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Liquid blush for the sweetest flush on the lips &amp; cheeks 💞 Which one of our tints have you tried?! Let us know below ☺️👇🏽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https://quintly-image-storage.s3.amazonaws.com/3f227d273b2991a273f34991a75745f9/27a5078e3dda944c667fde43152dee36.jpg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65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D60A4-32D5-4647-8353-6C41D2CDB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153475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A16D5-027C-4230-B45F-6190058B9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DE61A3-64FC-46E3-BD45-E58899B188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2939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383430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030358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0791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8158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2753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4756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0490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4103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3945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3655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7602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254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- 2022-06-02 10:55:05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Double tap if your brows are in need of some TLC 💖 Get your brows fri-YAY ready by treating yourself to our signature brow wax &amp; styling services 😍 Book your appointment today gorgeous! 
#benefitbrows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https://quintly-image-storage.s3.amazonaws.com/3f227d273b2991a273f34991a75745f9/6615aa61617cc9ddf5b263b8c268ede7.jpg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908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8F77A-9AD3-4D64-B1D9-5D2A154BA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487373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49782-2071-431E-A3A5-827986644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859C56-DD08-4109-93AF-937590E45F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9415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11210446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372813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1265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8454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0915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2663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6535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7867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8694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5177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5594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27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- 2022-06-01 10:44:19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sleep? No problem with NEW #Boiing Bright On Concealer 🌟 Like a nap in a SNAP that hydrates, brightens and colour corrects under eyes 👏 Double tap if it’s still on your wishlist 🙏
Model is wearing shade ‘Walnut’ 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https://quintly-image-storage.s3.amazonaws.com/3f227d273b2991a273f34991a75745f9/ef343e6ac78d4811449cf971c5bb7982.jpg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38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7A857-22A3-41A9-8C4A-B376D573A3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2242166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9C353-AB4B-4C33-B54D-F6EF99B77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68D3E-B9CD-409B-8082-53B925F094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1252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38614668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8264316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7796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3238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59933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4160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9640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16097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7069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4965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5788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046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- 2022-05-31 16:26:49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Always here for you—from the first step of your makeup routine to the last 🥰🙋‍♀️
🌟L-R
💚#POREfessional Face primer
☁️POREfessional Lite primer
💧POREfessional Hydrate primer
✨POREfessional Super Setter
#benefitsa #alwaysbenefit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https://quintly-image-storage.s3.amazonaws.com/3f227d273b2991a273f34991a75745f9/86000b29c33c1b80bcc046a0bd1090f7.jpg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940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84679-1A7D-4EE7-A2DC-D541CD11D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4127851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26E2A-30A5-45B6-B921-53CCD4EF1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97D40D-3CCA-4C6D-BBFD-AD52A7B1F8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6249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23436108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861223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7798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79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74118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9613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3728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0072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3355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9520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6707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54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- 2022-05-31 10:40:21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Hey @netflixsa is it cake?! Can you guess which Boi-ing Cakeless concealer is actually cake?!?!👇 🍰😋
@dollface_desserts
#benefitsa #alwaysbenefit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https://quintly-image-storage.s3.amazonaws.com/3f227d273b2991a273f34991a75745f9/ea237f834c8278bdd33b3e975a8b95eb.jpg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46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E05BE-0C1D-4A32-A4B1-3DF85CB2A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3175616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5A60F-9455-4369-AC1F-435F77A1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BA983B-B0E6-4E0B-8D6B-FCBD1188CD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3317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516832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68271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939153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4600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69491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3106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17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- 2022-06-13 14:16:19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glammed up 💅✨ fafa_make_up is complexion perfection using our #Hoola matte bronzer 😍 Double tap if you’re loving this glam as much as we do 💖
#regram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181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- 2022-06-13 11:42:01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brow holy grail 🙌
#24hrbrowsetter has a unique paddle brush with thick and thin bristles on each side to precisely comb and lock brows in place! 
Comment ‘slay’ is this is a MUST-HAVE in your routine 😉💕
#benefitsa #benefitbrows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02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- 2022-06-13 09:25:00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Monday Benebabes ☺️ Hope you have an amazing week! 💕
Xxx 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021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F4CBC-8941-4D1A-834D-8BE7BBF0D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484374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17BAB-1DC5-4762-AF58-9777072D4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FE9A02-BD3E-4585-B2A6-86173672D9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5372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038744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8706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86486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68231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63543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5826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08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- 2022-06-12 15:17:35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Length does matter 😤 Take your lashes to extreme lengths with #theyrerealmagnet mascara 🧲 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32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- 2022-06-12 10:38:21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Flawless at every angle 🔥 mbalimkh_ uses our NEW #Boiing Bright On Concealer in shade ‘Nutmeg’ as her foundation for light-weight coverage 😍 Double tap if you’re loving this as much as we do 🤎
#regram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80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- 2022-06-11 10:33:29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secret to makeup that looks flawless ✨ The #POREfessional primer creates a smooth canvas and mattifies shine! This lightweight balm can be worn alone or underneath your makeup 🥰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489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- 2022-06-10 16:05:15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Double tap if you can relate 😂
#benefitsa #alwaysbenefit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936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B6DEF-5379-43C1-8861-8A8213024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712231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0A5CE-F601-406F-866F-ACD811AEF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7F3358-D3C1-4208-A435-8E84806417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7931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39450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72901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33434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0505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6959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3706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207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- 2022-06-10 11:59:41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vibrant tints are super easy to blend &amp; long-wearing🌷 Perfect for any everyday flush on the lips &amp; cheeks ☺️ 
What’s your fave way to apply liquid blush?👇🏽
🤚🏽 fingers 
👩🏽‍🎨 Brush 
💧 sponge 
Drop your answer below benebabe 😘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12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- 2022-06-10 09:52:52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laylahjulius looking like a snack in our #boiing cakeless concealer 😮‍💨 She used shade 6 to perfect her complexion 😍
#regram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781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2275D-81AC-45FF-B009-A4CE8FCEC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20471442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A9698-18C3-4C86-B9CA-57DAC1783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A88F93-56A1-444C-AB8D-33E73EA92E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9532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376944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26802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55390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81482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79629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1736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812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- 2022-06-09 12:26:15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 we give you a tip? 😉The tip of each of our brow products is designed for a different need...filling in fast, creating hair-like strokes, adding volume. Which is your fave?
💘 Precisely, My Brow Pencil 
✨ Brow Microfilling Pen 
💕 Goof Proof Brow Pencil 
#benefitbrows #alwaysbenefit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500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- 2022-06-09 10:13:31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don’t forget to shine bright 💡 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85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- 2022-06-08 14:18:08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Double tap if you still NEED to get your hands on our #boiing bright on concealer 🤚🏽 This concealer immediately brightens under eyes &amp; color corrects dark circles to help you fake awake 😉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4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BA1C24-7329-454A-892D-5FBC389C58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26879079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3A421-5A1D-4E71-971B-54BDD241C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3F25F5-74CF-4F8F-BC05-DD3D2289BB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4584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252296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86261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49494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26461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7260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1564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329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- 2022-06-07 17:57:40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Double tap if you wouldn’t mind a cart full of mini makeup 🥰 We can’t get enough of our mini mascaras 💞
🚀 #BADgalBANG! - weightless volume 
🎀 #RollerLash - curl &amp; lift 
🧲 #TheyreRealMagnet - extreme length 
🌟 #TheyreReal - length, volume, separation 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658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- 2022-06-07 12:29:47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Double tap if you can relate 😂 or TAG someone who can relate! 
#benefitsa #alwaysbenefit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736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- 2022-06-06 13:46:48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believe that all love is bea-YOU-tiful💗No matter who you are, where you’re from or how you identify, we’ll always support loving freely, living beautifully and acting boldly! Happy #pridemonth, benebabes 🌈
#benefitsa #benefitcosmetics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782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BD2400-62DB-4379-988C-860FD5F6E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644140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84C63-B40E-4611-BA86-B160ED64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A6CD5-9B6D-4306-80BD-E57FD85DC1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7843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151042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14288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17443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9229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37457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2874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828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- 2022-06-06 10:55:39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#POREfessional Lite Primer + #boiing Cakeless Concealer really hits the spot for those effortless everyday makeup looks ☁️😍
Double tap if you’d give this duo a go! 💞
#benefitsa #alwaysbenefit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- 2022-06-05 10:05:05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stunning 😍 lindylinsmakeup completes her makeup look with gorgeous #benefitbrows using #BrowZings PRO palette and perfects her complexion using our NEW #boiing bright on concealer &amp; #hoola matte bronzer 💙 Double tap if you’re loving this glam as much as we do 😍
#regram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05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- 2022-06-04 11:14:23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for the weekend 💄Double tap if you wish this collection was yours 😍 
#benefitsa #alwaysbenefit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892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AB9E5-9F0B-43E6-8083-51B28BBB8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42003407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D9C6F-84FB-474C-951E-ADBBCAF1D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5BACAD-138B-452D-8432-D64CBF67C4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7120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101047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7424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3466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2659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23688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54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76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- 2022-06-03 10:21:03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Start of the weekend essentials 🥳 
Double tap if you spot a fave 💖
#benefitbrows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944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- 2022-06-02 15:40:50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ultimate duo for complexion perfection= #Boiing Bright On concealer &amp; Boi-ing Cakeless concealer 🤩 Have you tried this duo yet?! Double tap if it’s on your wishlist 💕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98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- 2022-06-02 12:32:55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Liquid blush for the sweetest flush on the lips &amp; cheeks 💞 Which one of our tints have you tried?! Let us know below ☺️👇🏽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783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9143F-2206-4DD0-99F6-E775E7F7F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449120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8E28D-72F4-449F-B0F8-99E95FE2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2850D6-376E-4578-848A-BE37E10C78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3116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14786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9643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9945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7153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69691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5750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64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- 2022-06-02 10:55:05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Double tap if your brows are in need of some TLC 💖 Get your brows fri-YAY ready by treating yourself to our signature brow wax &amp; styling services 😍 Book your appointment today gorgeous! 
#benefitbrows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53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- 2022-06-01 10:44:19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sleep? No problem with NEW #Boiing Bright On Concealer 🌟 Like a nap in a SNAP that hydrates, brightens and colour corrects under eyes 👏 Double tap if it’s still on your wishlist 🙏
Model is wearing shade ‘Walnut’ 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075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B7A54-A045-4DE0-93AE-C852568FA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2474372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8DF9-6FBD-4AED-947C-8CD41AAB8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benefitsouthafrica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FE0C53-F35F-41AA-ACBC-1F05E7B635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3665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251150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3362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3376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54013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57576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8303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12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- 2022-05-31 16:26:49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Always here for you—from the first step of your makeup routine to the last 🥰🙋‍♀️
🌟L-R
💚#POREfessional Face primer
☁️POREfessional Lite primer
💧POREfessional Hydrate primer
✨POREfessional Super Setter
#benefitsa #alwaysbenefit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700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- 2022-05-31 10:40:21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Hey netflixsa is it cake?! Can you guess which Boi-ing Cakeless concealer is actually cake?!?!👇 🍰😋
dollface_desserts
#benefitsa #alwaysbenefit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06/15/2022 00:10:28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258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38E98-17FF-41B7-BE55-DD40B25D5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532832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BBB30-52E6-412B-9A9E-0AF0B1728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benefitsouthafrica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5F0175-B2E3-43F5-86C4-D596678740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3415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85407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0582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4174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0535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7424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1375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0996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043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6645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3147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31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benefitsouthafrica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2133838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317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8421C-BEF0-4401-9581-4F6C3974A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8384834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5EEF9-27BD-442E-8D3B-90226E9E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274747-97C3-4F6E-AFDF-F9F2F1EBDD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3382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47953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53287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0803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2556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64362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2952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6681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9950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9020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15364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54813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9291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847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- 2022-05-25 11:53:36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NEED this concealer ☝️TURN UP the 🔊 &amp; watch as @rushanaisaacs color-corrects her undereyes and brightens her complexion using our NEW #boiing bright on concealer 😍 Double tap if you’re loving this transformation as much as we do 💕
Now available at select Edgars &amp; Edgars Beauty stores, ARC stores &amp; online, Superbalist &amp; Edgars online. 
#regram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https://quintly-image-storage.s3.amazonaws.com/3f227d273b2991a273f34991a75745f9/dbc9897ac11587dba9669d24956289e9.jpg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935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9552B-5FCB-4BD9-B3B8-694AA91EB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38710119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1D313-9902-4CFE-9F98-17A87A96D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9CCC69-9040-4061-A0FA-47A1F6AE05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5957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092551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86608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0604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276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2667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1364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6192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6419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2545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6184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5274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0122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75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- 2022-05-22 12:48:36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Brighter days ahead ✨ Watch as the gorgeous @mbalimkh_ shows us how to color-correct her undereyes &amp; perfect her complexion using NEW #boiing Bright On Concealer in shades peach &amp; apricot 😍 Double tap if you NEED this concealer in your life! 🙋‍♀️
#regram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https://quintly-image-storage.s3.amazonaws.com/3f227d273b2991a273f34991a75745f9/0792a2416448966a2a588e77de45c15a.jpg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569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D12E9-FAB0-41A8-B858-E9D3CF716D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8247226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196DA-6F04-44C3-8B68-782CDBC06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81D95D-ABF2-46C1-9A8F-768363766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4173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544974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99558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2606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5621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2162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0304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4788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6282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7206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9097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9698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0176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81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- 2022-05-20 15:06:42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Follow along with the gorgeous @sayladean as she shares how she brightens, color-corrects &amp; adds natural-looking dimension to her complexion using our NEW #boiing Bright On Concealer! ✨ It blends like an absolute dream ☁️ Double tap if you’re loving this transformation as much as we do 😍
#regram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https://quintly-image-storage.s3.amazonaws.com/3f227d273b2991a273f34991a75745f9/b78f75c4f4bd8ed075a8e538b6b7b4c4.jpg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526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9FD67-2C8D-4287-B322-F06869BED5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5275060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7733D-2CE0-4565-9D41-8FE6777FF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E43A81-7AE9-4739-9260-BAD99016EF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0670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942309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39484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948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6553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5117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3221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7254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4758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2459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7358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543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6681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100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- 2022-05-20 09:32:21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Brows at your service 💁‍♀️We wax, tint, map, tweeze and everything in between. You book the service and we’ll do the rest 💕 Double tap if you’d love to get your brows serviced at the Benefit BrowBar 🥰
#benefitbrows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https://quintly-image-storage.s3.amazonaws.com/3f227d273b2991a273f34991a75745f9/41f33d093371bf861d646e9abac09d85.jpg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730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02A17-A9D5-4C66-80CA-930C67E5F4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6308402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84BFA-DAF5-467D-9901-57237B044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9EB69C-0C44-47B1-A5DE-EF19614DC6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8367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263492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3412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4246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3353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8857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0833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3014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7782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3055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0423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7932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9854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02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- 2022-05-18 10:39:35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better match! 💕 @sanesh_makeup uses our NEW #Boiing Bright On Concealer in shade ‘Nutmeg’ to color-correct &amp; brighten her undereyes and finishes off with Boi-ing Cakeless Concealer shade 6 for the ultimate full coverage 😍 Double tap if you’re loving this transformation as much as we do ✨
#regram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https://quintly-image-storage.s3.amazonaws.com/3f227d273b2991a273f34991a75745f9/aa71750d295fe0f65bd4ba87f6d9f37f.jpg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939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82819-84DD-449C-BE17-E708E82E6C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6198242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C149C-E018-4F96-8733-4C54E96E0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E815E8-C4FA-4EA4-B61B-AF4AAD1CE9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087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04641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67335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8240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8560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0108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5471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5474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3638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3196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49915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4725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9958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781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- 2022-05-16 11:00:43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Always BRIGHT, never wrong! 🤩 Our NEW #Boiing Bright On Concealer brightens, color-corrects &amp; preserves skin hydration… all in one! 👏 
✨ 8-hour longwear* 
✨ Waterproof 
✨ Buildable coverage 
✨ Lightweight formula 
✨ Flexible doe-foot applicator 
Double tap if you’d love to try it 😍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https://quintly-image-storage.s3.amazonaws.com/3f227d273b2991a273f34991a75745f9/b1c2b798bf21d4cd9036733ce31ac3b6.jpg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828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E14A9-FBAD-48D7-B9F3-F1E357B8B1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23435173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0950E-3EB0-4617-86BD-6D3577778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B81E0D-4B74-46FD-B339-01A6BAB4A5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2648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58450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39642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4281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8933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0259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474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0211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7360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7810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2807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1970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0083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125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- 2022-05-16 08:20:26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Mondays sponsored by caffeine and NEW #Boiing Bright On Concealer 🌟 Bright On will be your morning BFF to: 
✔️ Color-correct 
✔️ Brighten 
✔️ Give buildable coverage that lasts up to 8 hours* 
Double tap if you need this concealer in your life 🤩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https://quintly-image-storage.s3.amazonaws.com/3f227d273b2991a273f34991a75745f9/52889d36afadfd6dee7ff755410b0ad5.jpg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583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5CC4D-7583-4408-8648-0AE6FDCB3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36262555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CA658-38D5-4DDD-A873-D89EDB808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4DA8F9-9566-4C57-B077-1267338FF4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410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328473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5423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1950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2611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6656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8152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2491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0848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8780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4084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9455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4563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85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- 2022-05-15 11:40:32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Bright On 🤩 How gorgeous is this undereye transformation?! @lindylin.mua uses our NEW #Boiing Bright On Concealer in shade Ginger to brighten &amp; color-correct her undereye area ✨ Double tap if you’d love to try it! 😍
Now available for R425 💕
#regram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https://quintly-image-storage.s3.amazonaws.com/3f227d273b2991a273f34991a75745f9/b52a258f9e060f0dcfa0c8b8a46ccf5a.jpg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023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AFB88-6F2D-474A-A600-55223EE579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37146290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343B9-E5C1-44E0-8B69-A6CDE303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F44DC1-DA65-49C8-833E-FEF812A5A6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7617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207960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60340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1567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0159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2848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3663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5169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7266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3157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288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4731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575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4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- 2022-05-12 09:13:46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Great brows start at the Benefit Brow Bar 😌 Love your brows with our signature brow wax &amp; styling session, just in time for the weekend ✨ Pop by the brow bar today gorgeous! 😘
#benefitbrows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https://quintly-image-storage.s3.amazonaws.com/3f227d273b2991a273f34991a75745f9/190e546164687bb5418fb60e99b69dfe.jpg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236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85D8F-3529-4AD9-8F77-3A88426617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5942317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51BAB-A99B-4696-B702-0E722B5FD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0A21DB-8C23-4724-862E-8538B1AE7E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1675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962071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76881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6322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6507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5338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7325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6213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6143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35814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6709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9016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220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81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- 2022-05-06 12:37:29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Wax &amp; relax this Mother’s Day with a FREE eye mask service! 👁👄👁 Treat Mom (or yourself) to our brow wax and get a rejuvenating spa-quality eye mask upgrade FREE 💃Our hydrogel eye mask is infused with collagen and flower extracts to brighten, hydrate &amp; smooth the undereye area!💆‍♀️
Book your appointment today 😘
Offer exclusive to Brow Bars at @arcstoreofficial V&amp;A Waterfront, Tygervalley, Menlyn &amp; Gateway. Valid from 6-10 May, while stock lasts. 
#benefitbrows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https://quintly-image-storage.s3.amazonaws.com/3f227d273b2991a273f34991a75745f9/af7a38533af4d548053ae1b5f0ddb3e0.jpg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540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3B27F-C47B-49EF-90C5-5C29FAC448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358716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9D9D6-77F7-413E-938F-2041EA687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F4A92F-2A60-430C-AF22-4DA2B7BBCA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9915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141462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46600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6847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9437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9305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6695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8435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94886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3478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9545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626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9376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24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- 2022-05-02 10:41:29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Always bright, never wrong! ✨ 
NEW #Boiing Bright On Concealer
🎨 Color corrects dark circles 
💡 Contains vitamin c &amp; red algae extract known to help brighten the skin 
💧 Lightweight, serum-like formula helps seal in hydration 
Double tap if it’s on your wishlist 😍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https://quintly-image-storage.s3.amazonaws.com/3f227d273b2991a273f34991a75745f9/41987fb3ee1fbc37f8f6637ea81242aa.jpg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916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8DB29-D551-4B56-AD1C-88DDD16B4D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3325438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E3DC8-07D4-4E56-BC69-6F6B0067A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C3B25E-9194-4917-9969-BBC1D9C5A1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1934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282602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57981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7918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6665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3684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4517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4078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8061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0093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7951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5323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5292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27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- 2022-04-30 12:44:33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Treat Mom (or yourself😉) this Mother’s Day to gorgeous #benefitbrows with our signature brow wax service and get a FREE brow tint upgrade 😍 
Offer valid at Brow Bars at select Edgars @edgarsbeauty stores until 8 May 2022. Drop some 💕 below if you’re due for a trip to the brow bar! 
Book your appointment today gorgeous 😘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https://quintly-image-storage.s3.amazonaws.com/3f227d273b2991a273f34991a75745f9/ec390251730f2407ef1799bd37f81ccc.jpg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067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3104C-D6F4-4A60-8404-94B32F1D7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3851536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B5C27-B814-4349-B027-90E48C2C0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3D411F-2985-4CD3-A310-8C15A935AF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1070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202534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74771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6355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7983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2311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7189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9953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9030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0966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5337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37118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5532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056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- 2022-04-28 10:44:50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Easily achieve a brighter, more even complexion with our NEW #boiing bright on concealer ✨
💖 Available in 12 versatile shades to color correct purple, red, green and yellow tones 
💖 Brightens undereyes with skin-loving ingredients &amp; serum-like formula 
Go to our story to find the best color correcting shade for you! 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https://quintly-image-storage.s3.amazonaws.com/3f227d273b2991a273f34991a75745f9/aef08767aaf6266482ae4c4d723b27db.jpg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700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E55B5-FB52-4F08-9789-C4D99CCA4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4452253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BFD63-3FD0-4EBE-A2CE-7482D6AB0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65C71A-935D-4992-82B3-20138957BF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9555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609557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02758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3621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9398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4892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3354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118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0062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3201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6349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7936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4119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772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- 2022-04-27 14:49:43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There’s no better match! 🙅‍♀️ Brighten &amp; color-correct your undereyes with our NEW Boi-ing Bright On Concealer and conceal blemishes with our Boi-ing Cakeless Concealer 💕
Grab this duo today gorgeous 😘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https://quintly-image-storage.s3.amazonaws.com/3f227d273b2991a273f34991a75745f9/1fe8d1df69e5acf1d4bd6aa80eb07acc.jpg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860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56D2F-567C-432C-97BD-4F4566A0BA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9789174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20FE4-EC17-4A2A-A450-DB119F7C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9DA70B-D46A-434F-92A0-7A23BF6F41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4314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194283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88457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10696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2268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1449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0319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3695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7641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6595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2104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1290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2318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22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- 2022-04-26 13:10:09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Your FAVE concealer just got a friend 💕 Pair our Boi-ing Cakeless Concealer with our NEW Boi-ing Bright On Concealer for the ultimate full coverage &amp; brightening duo 😍
Double tap if you NEED this duo in your life ✨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https://quintly-image-storage.s3.amazonaws.com/3f227d273b2991a273f34991a75745f9/04bacc1eb3b88171b2d98b06fbbdce7a.jpg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811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BE078-A759-4C0B-B9E5-FD2EDEBF54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40191566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F2FFA-CF41-4E53-8E8F-C3E1C90A6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AFA7B7-FEFC-42DC-85E7-91F2CDB17D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73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397047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69514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489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8596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0839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65872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3379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2753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4777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4093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7631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1952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1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- 2022-04-24 10:55:18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Dark circles? Don’t know her 🙅‍♀️Introducing our NEW Boi-ing Bright On Concealer ✨
Here’s what you need to know: 
💡 Visibly brightens with red algae extract &amp; Vitamin C derivative 
🎨 Counteracts dark circles with color-correcting pigments 
💧 Maintains hydration with serum-like formula 
Now available in 12 versatile shades at select Edgars &amp; @edgarsbeauty stores, @arcstoreofficial and on @superbalist &amp; Edgars online. 
#benefitsa #boiing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https://quintly-image-storage.s3.amazonaws.com/3f227d273b2991a273f34991a75745f9/9d6da43c84a4d3feb32e4e06c731a396.jpg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856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B42B6-2F82-4684-B4C0-8C794B353F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25311222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E0A54-6C1B-49E2-8771-48924FD85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E74814-9791-46F8-BEC8-31DD4FB08D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1954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684050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25247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1276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7547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1023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0786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1398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8064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5964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7507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6671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411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98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- 2022-04-21 15:42:50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Must haves for feathery brows &amp; full lashes ✅ 
💕24-HR Brow Setter clear gel 
💕Precisely, my brow pencil 
💕BADgal BANG! Volumizing pencil 
Double tap if you NEED this trio in your life 😍
#benefitsa #benefitbrows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https://quintly-image-storage.s3.amazonaws.com/3f227d273b2991a273f34991a75745f9/d024980573ebb7bfeb2c7c9c15ddd0a8.jpg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265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C4476-8294-4D1D-9F91-D111FBFF0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20745248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B0046-4CA1-41E6-A0DF-09499D35B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DCE323-BE29-43EC-B69F-4E87EEB365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6334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226956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61328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4705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9592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1807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3216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3543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9836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5749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0215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5257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5581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33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- 2022-04-19 11:37:59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#BrowMicrofillingPen glides on to create clean, controlled lines 😍 TOP TIP: always apply your Brow Microfilling Pen to clean, dry skin for best results 🙌 Hands up 🙋‍♀️ if you’d love to try it! 
#benefitbrows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https://quintly-image-storage.s3.amazonaws.com/3f227d273b2991a273f34991a75745f9/79df667844ad2a5ffad9237c2b90e3fe.jpg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884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179FF-0153-4FC0-8C35-238B971DF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37518953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57B0A-3FC7-4E22-BD37-4DC5210D5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F9C5D9-23D8-4F4D-8BC6-90882FB19F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480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542895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73484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8835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0024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2467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6066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9794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0910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623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1988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3824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8241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86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- 2022-04-18 17:25:58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Getting organized AF 😏 Double tap if you wish this #benefit vanity setup was yours 😍 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https://quintly-image-storage.s3.amazonaws.com/3f227d273b2991a273f34991a75745f9/280ee3c7c372f7c6b278f2fc01770613.jpg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66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1CEAE-B169-4A7C-AA23-A1E8F2402A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36920396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4B9E4-321E-42E7-BAC5-D861AFC1B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06432E-9BFA-4007-A515-4D2CDF792D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5326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650901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72015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2922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62314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281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930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5796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40038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7512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5853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2136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8371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71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- 2022-04-16 15:01:56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Quick, clean and pain free— that’s the #benefit signature brow wax! 💗 Pop in for your brow wax today gorgeous 😘
#benefitbrows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https://quintly-image-storage.s3.amazonaws.com/3f227d273b2991a273f34991a75745f9/0cb04cb9e155066fbdbd69df5e4c69e2.jpg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198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B38B0-9D98-43CF-84D7-2690A4A8AC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9786964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5C212-A7A3-4E51-955E-3AFE1534A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29C693-6939-4C7E-890A-05654EA9B0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8737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660679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01804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3966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8061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1412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0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263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6965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8267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3854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3894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8901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27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- 2022-04-14 12:31:49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one &amp; only… the magical… 🪄✨ #preciselymybrowpencil ✨
A few strokes of this rich yet blendable colour will transform brows from sparse &amp; shapeless to filled &amp; defined 💖
#benefitsa #benefitbrows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https://quintly-image-storage.s3.amazonaws.com/3f227d273b2991a273f34991a75745f9/811ec8583ed4cb795c989aca53d8e2b1.jpg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397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6BBEC-512E-46E9-94A0-8C38BDFA26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22514141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57355-E68C-4486-9DD0-ADB5B9A60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CC8984-D54A-447A-B0D7-75A212C39D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1991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067331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11191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2290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9050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9647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0595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9065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60980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3213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1096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6265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3407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47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- 2022-04-13 11:06:24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Sound on 🔊 for some tint ASMR! Our OG #Benetint lip &amp; cheek stain is everything you need for a sheer, natural-looking flush ☺️ Drop some 🌹🌹🌹 below if you’d try it! 
#benefitsa #alwaysbenefit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https://quintly-image-storage.s3.amazonaws.com/3f227d273b2991a273f34991a75745f9/11cccebf61d9c31b47671d577759d9dc.jpg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315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05FBE-5C90-4B38-BD3E-77FE096CF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20413045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08D1-E19D-43BC-ABEC-DEF685702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33F557-ABF3-49CD-9188-AC81282F21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7666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748441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00091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86618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7286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11764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578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3434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5396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0873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3302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2883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5099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010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- 2022-04-08 12:33:17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Brighten up your Friday with our Tickle golden-pink super-silky highlighter 💖 Drop some 😍😍 below if you’d try it! 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https://quintly-image-storage.s3.amazonaws.com/3f227d273b2991a273f34991a75745f9/d760cf0798514ae04c76de0efd8c024f.jpg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410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9CA37-31AC-4DBE-A461-28B2CB897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8653124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C1136-5059-4A90-B21D-DA0F4F3AA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2517D4-292F-4798-9E8B-50512190D6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2331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872592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11496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9563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0971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8342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1702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6754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93849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3558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548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6993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0418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08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- 2022-04-06 16:26:49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Noooo 😥 We’ve got this playing on repeat though, oddly satisfying 😅😍 How many times did you watch this video?! 👇🏽
#regram 🎥: @evetriedtheapple 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https://quintly-image-storage.s3.amazonaws.com/3f227d273b2991a273f34991a75745f9/5f9e55f95fdcaca5e83fee01f589a307.jpg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179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B2C27-05A0-4450-B65E-DF7A46418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8906510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9F5C5-6F67-43BB-AA2C-DE4BB002E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benefitsouthafrica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DF4FED-301A-41D7-B698-C124193F2E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2613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868645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0724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5147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9667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2781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6280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3796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1243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572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1265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5915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1368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76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benefitsouthafrica - 2022-04-05 09:00:43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lined up for today’s #motd 😍💄 COMMENT your most used Benefit product 👇🏽 We’d love to know 🥰
#benefitsa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https://quintly-image-storage.s3.amazonaws.com/3f227d273b2991a273f34991a75745f9/b933438f13d94cb43b8eae412e718742.jpg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776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B75E4-7EA9-414C-9B42-988BC407B4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03/01/2016 - 06/13/2022</a:t>
            </a:r>
          </a:p>
        </p:txBody>
      </p:sp>
    </p:spTree>
    <p:extLst>
      <p:ext uri="{BB962C8B-B14F-4D97-AF65-F5344CB8AC3E}">
        <p14:creationId xmlns:p14="http://schemas.microsoft.com/office/powerpoint/2010/main" val="19525471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4230</Words>
  <Application>Microsoft Office PowerPoint</Application>
  <PresentationFormat>On-screen Show (4:3)</PresentationFormat>
  <Paragraphs>1393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quintly_template</vt:lpstr>
      <vt:lpstr>IG Feed</vt:lpstr>
      <vt:lpstr>Instagram Posts Table | benefitsouthafrica - 1 of 19</vt:lpstr>
      <vt:lpstr>Instagram Posts Table | benefitsouthafrica - 2 of 19</vt:lpstr>
      <vt:lpstr>Instagram Posts Table | benefitsouthafrica - 3 of 19</vt:lpstr>
      <vt:lpstr>Instagram Posts Table | benefitsouthafrica - 4 of 19</vt:lpstr>
      <vt:lpstr>Instagram Posts Table | benefitsouthafrica - 5 of 19</vt:lpstr>
      <vt:lpstr>Instagram Posts Table | benefitsouthafrica - 6 of 19</vt:lpstr>
      <vt:lpstr>Instagram Posts Table | benefitsouthafrica - 7 of 19</vt:lpstr>
      <vt:lpstr>Instagram Posts Table | benefitsouthafrica - 8 of 19</vt:lpstr>
      <vt:lpstr>Instagram Posts Table | benefitsouthafrica - 9 of 19</vt:lpstr>
      <vt:lpstr>Instagram Posts Table | benefitsouthafrica - 10 of 19</vt:lpstr>
      <vt:lpstr>Instagram Posts Table | benefitsouthafrica - 11 of 19</vt:lpstr>
      <vt:lpstr>Instagram Posts Table | benefitsouthafrica - 12 of 19</vt:lpstr>
      <vt:lpstr>Instagram Posts Table | benefitsouthafrica - 13 of 19</vt:lpstr>
      <vt:lpstr>Instagram Posts Table | benefitsouthafrica - 14 of 19</vt:lpstr>
      <vt:lpstr>Instagram Posts Table | benefitsouthafrica - 15 of 19</vt:lpstr>
      <vt:lpstr>Instagram Posts Table | benefitsouthafrica - 16 of 19</vt:lpstr>
      <vt:lpstr>Instagram Posts Table | benefitsouthafrica - 17 of 19</vt:lpstr>
      <vt:lpstr>Instagram Posts Table | benefitsouthafrica - 18 of 19</vt:lpstr>
      <vt:lpstr>Instagram Posts Table | benefitsouthafrica - 19 of 19</vt:lpstr>
      <vt:lpstr>Instagram Posts Table | benefitsouthafrica - 1 of 9</vt:lpstr>
      <vt:lpstr>Instagram Posts Table | benefitsouthafrica - 2 of 9</vt:lpstr>
      <vt:lpstr>Instagram Posts Table | benefitsouthafrica - 3 of 9</vt:lpstr>
      <vt:lpstr>Instagram Posts Table | benefitsouthafrica - 4 of 9</vt:lpstr>
      <vt:lpstr>Instagram Posts Table | benefitsouthafrica - 5 of 9</vt:lpstr>
      <vt:lpstr>Instagram Posts Table | benefitsouthafrica - 6 of 9</vt:lpstr>
      <vt:lpstr>Instagram Posts Table | benefitsouthafrica - 7 of 9</vt:lpstr>
      <vt:lpstr>Instagram Posts Table | benefitsouthafrica - 8 of 9</vt:lpstr>
      <vt:lpstr>Instagram Posts Table | benefitsouthafrica - 9 of 9</vt:lpstr>
      <vt:lpstr>Instagram Key Metrics Table | benefitsouthafrica</vt:lpstr>
      <vt:lpstr>Instagram Videos Table | benefitsouthafrica - 1 of 25</vt:lpstr>
      <vt:lpstr>Instagram Videos Table | benefitsouthafrica - 2 of 25</vt:lpstr>
      <vt:lpstr>Instagram Videos Table | benefitsouthafrica - 3 of 25</vt:lpstr>
      <vt:lpstr>Instagram Videos Table | benefitsouthafrica - 4 of 25</vt:lpstr>
      <vt:lpstr>Instagram Videos Table | benefitsouthafrica - 5 of 25</vt:lpstr>
      <vt:lpstr>Instagram Videos Table | benefitsouthafrica - 6 of 25</vt:lpstr>
      <vt:lpstr>Instagram Videos Table | benefitsouthafrica - 7 of 25</vt:lpstr>
      <vt:lpstr>Instagram Videos Table | benefitsouthafrica - 8 of 25</vt:lpstr>
      <vt:lpstr>Instagram Videos Table | benefitsouthafrica - 9 of 25</vt:lpstr>
      <vt:lpstr>Instagram Videos Table | benefitsouthafrica - 10 of 25</vt:lpstr>
      <vt:lpstr>Instagram Videos Table | benefitsouthafrica - 11 of 25</vt:lpstr>
      <vt:lpstr>Instagram Videos Table | benefitsouthafrica - 12 of 25</vt:lpstr>
      <vt:lpstr>Instagram Videos Table | benefitsouthafrica - 13 of 25</vt:lpstr>
      <vt:lpstr>Instagram Videos Table | benefitsouthafrica - 14 of 25</vt:lpstr>
      <vt:lpstr>Instagram Videos Table | benefitsouthafrica - 15 of 25</vt:lpstr>
      <vt:lpstr>Instagram Videos Table | benefitsouthafrica - 16 of 25</vt:lpstr>
      <vt:lpstr>Instagram Videos Table | benefitsouthafrica - 17 of 25</vt:lpstr>
      <vt:lpstr>Instagram Videos Table | benefitsouthafrica - 18 of 25</vt:lpstr>
      <vt:lpstr>Instagram Videos Table | benefitsouthafrica - 19 of 25</vt:lpstr>
      <vt:lpstr>Instagram Videos Table | benefitsouthafrica - 20 of 25</vt:lpstr>
      <vt:lpstr>Instagram Videos Table | benefitsouthafrica - 21 of 25</vt:lpstr>
      <vt:lpstr>Instagram Videos Table | benefitsouthafrica - 22 of 25</vt:lpstr>
      <vt:lpstr>Instagram Videos Table | benefitsouthafrica - 23 of 25</vt:lpstr>
      <vt:lpstr>Instagram Videos Table | benefitsouthafrica - 24 of 25</vt:lpstr>
      <vt:lpstr>Instagram Videos Table | benefitsouthafrica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 Feed</dc:title>
  <dc:creator>Administrator</dc:creator>
  <cp:lastModifiedBy>Administrator</cp:lastModifiedBy>
  <cp:revision>1</cp:revision>
  <dcterms:created xsi:type="dcterms:W3CDTF">2022-06-15T04:34:03Z</dcterms:created>
  <dcterms:modified xsi:type="dcterms:W3CDTF">2022-06-15T04:37:08Z</dcterms:modified>
</cp:coreProperties>
</file>