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benefitsouthafrica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Sheet1!$A$2:$A$2266</c:f>
              <c:numCache>
                <c:formatCode>m/d/yyyy</c:formatCode>
                <c:ptCount val="2265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  <c:pt idx="423">
                  <c:v>42884</c:v>
                </c:pt>
                <c:pt idx="424">
                  <c:v>42885</c:v>
                </c:pt>
                <c:pt idx="425">
                  <c:v>42886</c:v>
                </c:pt>
                <c:pt idx="426">
                  <c:v>42887</c:v>
                </c:pt>
                <c:pt idx="427">
                  <c:v>42888</c:v>
                </c:pt>
                <c:pt idx="428">
                  <c:v>42889</c:v>
                </c:pt>
                <c:pt idx="429">
                  <c:v>42890</c:v>
                </c:pt>
                <c:pt idx="430">
                  <c:v>42891</c:v>
                </c:pt>
                <c:pt idx="431">
                  <c:v>42892</c:v>
                </c:pt>
                <c:pt idx="432">
                  <c:v>42893</c:v>
                </c:pt>
                <c:pt idx="433">
                  <c:v>42894</c:v>
                </c:pt>
                <c:pt idx="434">
                  <c:v>42895</c:v>
                </c:pt>
                <c:pt idx="435">
                  <c:v>42896</c:v>
                </c:pt>
                <c:pt idx="436">
                  <c:v>42897</c:v>
                </c:pt>
                <c:pt idx="437">
                  <c:v>42898</c:v>
                </c:pt>
                <c:pt idx="438">
                  <c:v>42899</c:v>
                </c:pt>
                <c:pt idx="439">
                  <c:v>42900</c:v>
                </c:pt>
                <c:pt idx="440">
                  <c:v>42901</c:v>
                </c:pt>
                <c:pt idx="441">
                  <c:v>42902</c:v>
                </c:pt>
                <c:pt idx="442">
                  <c:v>42903</c:v>
                </c:pt>
                <c:pt idx="443">
                  <c:v>42904</c:v>
                </c:pt>
                <c:pt idx="444">
                  <c:v>42905</c:v>
                </c:pt>
                <c:pt idx="445">
                  <c:v>42906</c:v>
                </c:pt>
                <c:pt idx="446">
                  <c:v>42907</c:v>
                </c:pt>
                <c:pt idx="447">
                  <c:v>42908</c:v>
                </c:pt>
                <c:pt idx="448">
                  <c:v>42909</c:v>
                </c:pt>
                <c:pt idx="449">
                  <c:v>42910</c:v>
                </c:pt>
                <c:pt idx="450">
                  <c:v>42911</c:v>
                </c:pt>
                <c:pt idx="451">
                  <c:v>42912</c:v>
                </c:pt>
                <c:pt idx="452">
                  <c:v>42913</c:v>
                </c:pt>
                <c:pt idx="453">
                  <c:v>42914</c:v>
                </c:pt>
                <c:pt idx="454">
                  <c:v>42915</c:v>
                </c:pt>
                <c:pt idx="455">
                  <c:v>42916</c:v>
                </c:pt>
                <c:pt idx="456">
                  <c:v>42917</c:v>
                </c:pt>
                <c:pt idx="457">
                  <c:v>42918</c:v>
                </c:pt>
                <c:pt idx="458">
                  <c:v>42919</c:v>
                </c:pt>
                <c:pt idx="459">
                  <c:v>42920</c:v>
                </c:pt>
                <c:pt idx="460">
                  <c:v>42921</c:v>
                </c:pt>
                <c:pt idx="461">
                  <c:v>42922</c:v>
                </c:pt>
                <c:pt idx="462">
                  <c:v>42923</c:v>
                </c:pt>
                <c:pt idx="463">
                  <c:v>42924</c:v>
                </c:pt>
                <c:pt idx="464">
                  <c:v>42925</c:v>
                </c:pt>
                <c:pt idx="465">
                  <c:v>42926</c:v>
                </c:pt>
                <c:pt idx="466">
                  <c:v>42927</c:v>
                </c:pt>
                <c:pt idx="467">
                  <c:v>42928</c:v>
                </c:pt>
                <c:pt idx="468">
                  <c:v>42929</c:v>
                </c:pt>
                <c:pt idx="469">
                  <c:v>42930</c:v>
                </c:pt>
                <c:pt idx="470">
                  <c:v>42931</c:v>
                </c:pt>
                <c:pt idx="471">
                  <c:v>42932</c:v>
                </c:pt>
                <c:pt idx="472">
                  <c:v>42933</c:v>
                </c:pt>
                <c:pt idx="473">
                  <c:v>42934</c:v>
                </c:pt>
                <c:pt idx="474">
                  <c:v>42935</c:v>
                </c:pt>
                <c:pt idx="475">
                  <c:v>42936</c:v>
                </c:pt>
                <c:pt idx="476">
                  <c:v>42937</c:v>
                </c:pt>
                <c:pt idx="477">
                  <c:v>42938</c:v>
                </c:pt>
                <c:pt idx="478">
                  <c:v>42939</c:v>
                </c:pt>
                <c:pt idx="479">
                  <c:v>42940</c:v>
                </c:pt>
                <c:pt idx="480">
                  <c:v>42941</c:v>
                </c:pt>
                <c:pt idx="481">
                  <c:v>42942</c:v>
                </c:pt>
                <c:pt idx="482">
                  <c:v>42943</c:v>
                </c:pt>
                <c:pt idx="483">
                  <c:v>42944</c:v>
                </c:pt>
                <c:pt idx="484">
                  <c:v>42945</c:v>
                </c:pt>
                <c:pt idx="485">
                  <c:v>42946</c:v>
                </c:pt>
                <c:pt idx="486">
                  <c:v>42947</c:v>
                </c:pt>
                <c:pt idx="487">
                  <c:v>42948</c:v>
                </c:pt>
                <c:pt idx="488">
                  <c:v>42949</c:v>
                </c:pt>
                <c:pt idx="489">
                  <c:v>42950</c:v>
                </c:pt>
                <c:pt idx="490">
                  <c:v>42951</c:v>
                </c:pt>
                <c:pt idx="491">
                  <c:v>42952</c:v>
                </c:pt>
                <c:pt idx="492">
                  <c:v>42953</c:v>
                </c:pt>
                <c:pt idx="493">
                  <c:v>42954</c:v>
                </c:pt>
                <c:pt idx="494">
                  <c:v>42955</c:v>
                </c:pt>
                <c:pt idx="495">
                  <c:v>42956</c:v>
                </c:pt>
                <c:pt idx="496">
                  <c:v>42957</c:v>
                </c:pt>
                <c:pt idx="497">
                  <c:v>42958</c:v>
                </c:pt>
                <c:pt idx="498">
                  <c:v>42959</c:v>
                </c:pt>
                <c:pt idx="499">
                  <c:v>42960</c:v>
                </c:pt>
                <c:pt idx="500">
                  <c:v>42961</c:v>
                </c:pt>
                <c:pt idx="501">
                  <c:v>42962</c:v>
                </c:pt>
                <c:pt idx="502">
                  <c:v>42963</c:v>
                </c:pt>
                <c:pt idx="503">
                  <c:v>42964</c:v>
                </c:pt>
                <c:pt idx="504">
                  <c:v>42965</c:v>
                </c:pt>
                <c:pt idx="505">
                  <c:v>42966</c:v>
                </c:pt>
                <c:pt idx="506">
                  <c:v>42967</c:v>
                </c:pt>
                <c:pt idx="507">
                  <c:v>42968</c:v>
                </c:pt>
                <c:pt idx="508">
                  <c:v>42969</c:v>
                </c:pt>
                <c:pt idx="509">
                  <c:v>42970</c:v>
                </c:pt>
                <c:pt idx="510">
                  <c:v>42971</c:v>
                </c:pt>
                <c:pt idx="511">
                  <c:v>42972</c:v>
                </c:pt>
                <c:pt idx="512">
                  <c:v>42973</c:v>
                </c:pt>
                <c:pt idx="513">
                  <c:v>42974</c:v>
                </c:pt>
                <c:pt idx="514">
                  <c:v>42975</c:v>
                </c:pt>
                <c:pt idx="515">
                  <c:v>42976</c:v>
                </c:pt>
                <c:pt idx="516">
                  <c:v>42977</c:v>
                </c:pt>
                <c:pt idx="517">
                  <c:v>42978</c:v>
                </c:pt>
                <c:pt idx="518">
                  <c:v>42979</c:v>
                </c:pt>
                <c:pt idx="519">
                  <c:v>42980</c:v>
                </c:pt>
                <c:pt idx="520">
                  <c:v>42981</c:v>
                </c:pt>
                <c:pt idx="521">
                  <c:v>42982</c:v>
                </c:pt>
                <c:pt idx="522">
                  <c:v>42983</c:v>
                </c:pt>
                <c:pt idx="523">
                  <c:v>42984</c:v>
                </c:pt>
                <c:pt idx="524">
                  <c:v>42985</c:v>
                </c:pt>
                <c:pt idx="525">
                  <c:v>42986</c:v>
                </c:pt>
                <c:pt idx="526">
                  <c:v>42987</c:v>
                </c:pt>
                <c:pt idx="527">
                  <c:v>42988</c:v>
                </c:pt>
                <c:pt idx="528">
                  <c:v>42989</c:v>
                </c:pt>
                <c:pt idx="529">
                  <c:v>42990</c:v>
                </c:pt>
                <c:pt idx="530">
                  <c:v>42991</c:v>
                </c:pt>
                <c:pt idx="531">
                  <c:v>42992</c:v>
                </c:pt>
                <c:pt idx="532">
                  <c:v>42993</c:v>
                </c:pt>
                <c:pt idx="533">
                  <c:v>42994</c:v>
                </c:pt>
                <c:pt idx="534">
                  <c:v>42995</c:v>
                </c:pt>
                <c:pt idx="535">
                  <c:v>42996</c:v>
                </c:pt>
                <c:pt idx="536">
                  <c:v>42997</c:v>
                </c:pt>
                <c:pt idx="537">
                  <c:v>42998</c:v>
                </c:pt>
                <c:pt idx="538">
                  <c:v>42999</c:v>
                </c:pt>
                <c:pt idx="539">
                  <c:v>43000</c:v>
                </c:pt>
                <c:pt idx="540">
                  <c:v>43001</c:v>
                </c:pt>
                <c:pt idx="541">
                  <c:v>43002</c:v>
                </c:pt>
                <c:pt idx="542">
                  <c:v>43003</c:v>
                </c:pt>
                <c:pt idx="543">
                  <c:v>43004</c:v>
                </c:pt>
                <c:pt idx="544">
                  <c:v>43005</c:v>
                </c:pt>
                <c:pt idx="545">
                  <c:v>43006</c:v>
                </c:pt>
                <c:pt idx="546">
                  <c:v>43007</c:v>
                </c:pt>
                <c:pt idx="547">
                  <c:v>43008</c:v>
                </c:pt>
                <c:pt idx="548">
                  <c:v>43009</c:v>
                </c:pt>
                <c:pt idx="549">
                  <c:v>43010</c:v>
                </c:pt>
                <c:pt idx="550">
                  <c:v>43011</c:v>
                </c:pt>
                <c:pt idx="551">
                  <c:v>43012</c:v>
                </c:pt>
                <c:pt idx="552">
                  <c:v>43013</c:v>
                </c:pt>
                <c:pt idx="553">
                  <c:v>43014</c:v>
                </c:pt>
                <c:pt idx="554">
                  <c:v>43015</c:v>
                </c:pt>
                <c:pt idx="555">
                  <c:v>43016</c:v>
                </c:pt>
                <c:pt idx="556">
                  <c:v>43017</c:v>
                </c:pt>
                <c:pt idx="557">
                  <c:v>43018</c:v>
                </c:pt>
                <c:pt idx="558">
                  <c:v>43019</c:v>
                </c:pt>
                <c:pt idx="559">
                  <c:v>43020</c:v>
                </c:pt>
                <c:pt idx="560">
                  <c:v>43021</c:v>
                </c:pt>
                <c:pt idx="561">
                  <c:v>43022</c:v>
                </c:pt>
                <c:pt idx="562">
                  <c:v>43023</c:v>
                </c:pt>
                <c:pt idx="563">
                  <c:v>43024</c:v>
                </c:pt>
                <c:pt idx="564">
                  <c:v>43025</c:v>
                </c:pt>
                <c:pt idx="565">
                  <c:v>43026</c:v>
                </c:pt>
                <c:pt idx="566">
                  <c:v>43027</c:v>
                </c:pt>
                <c:pt idx="567">
                  <c:v>43028</c:v>
                </c:pt>
                <c:pt idx="568">
                  <c:v>43029</c:v>
                </c:pt>
                <c:pt idx="569">
                  <c:v>43030</c:v>
                </c:pt>
                <c:pt idx="570">
                  <c:v>43031</c:v>
                </c:pt>
                <c:pt idx="571">
                  <c:v>43032</c:v>
                </c:pt>
                <c:pt idx="572">
                  <c:v>43033</c:v>
                </c:pt>
                <c:pt idx="573">
                  <c:v>43034</c:v>
                </c:pt>
                <c:pt idx="574">
                  <c:v>43035</c:v>
                </c:pt>
                <c:pt idx="575">
                  <c:v>43036</c:v>
                </c:pt>
                <c:pt idx="576">
                  <c:v>43037</c:v>
                </c:pt>
                <c:pt idx="577">
                  <c:v>43038</c:v>
                </c:pt>
                <c:pt idx="578">
                  <c:v>43039</c:v>
                </c:pt>
                <c:pt idx="579">
                  <c:v>43040</c:v>
                </c:pt>
                <c:pt idx="580">
                  <c:v>43041</c:v>
                </c:pt>
                <c:pt idx="581">
                  <c:v>43042</c:v>
                </c:pt>
                <c:pt idx="582">
                  <c:v>43043</c:v>
                </c:pt>
                <c:pt idx="583">
                  <c:v>43044</c:v>
                </c:pt>
                <c:pt idx="584">
                  <c:v>43045</c:v>
                </c:pt>
                <c:pt idx="585">
                  <c:v>43046</c:v>
                </c:pt>
                <c:pt idx="586">
                  <c:v>43047</c:v>
                </c:pt>
                <c:pt idx="587">
                  <c:v>43048</c:v>
                </c:pt>
                <c:pt idx="588">
                  <c:v>43049</c:v>
                </c:pt>
                <c:pt idx="589">
                  <c:v>43050</c:v>
                </c:pt>
                <c:pt idx="590">
                  <c:v>43051</c:v>
                </c:pt>
                <c:pt idx="591">
                  <c:v>43052</c:v>
                </c:pt>
                <c:pt idx="592">
                  <c:v>43053</c:v>
                </c:pt>
                <c:pt idx="593">
                  <c:v>43054</c:v>
                </c:pt>
                <c:pt idx="594">
                  <c:v>43055</c:v>
                </c:pt>
                <c:pt idx="595">
                  <c:v>43056</c:v>
                </c:pt>
                <c:pt idx="596">
                  <c:v>43057</c:v>
                </c:pt>
                <c:pt idx="597">
                  <c:v>43058</c:v>
                </c:pt>
                <c:pt idx="598">
                  <c:v>43059</c:v>
                </c:pt>
                <c:pt idx="599">
                  <c:v>43060</c:v>
                </c:pt>
                <c:pt idx="600">
                  <c:v>43061</c:v>
                </c:pt>
                <c:pt idx="601">
                  <c:v>43062</c:v>
                </c:pt>
                <c:pt idx="602">
                  <c:v>43063</c:v>
                </c:pt>
                <c:pt idx="603">
                  <c:v>43064</c:v>
                </c:pt>
                <c:pt idx="604">
                  <c:v>43065</c:v>
                </c:pt>
                <c:pt idx="605">
                  <c:v>43066</c:v>
                </c:pt>
                <c:pt idx="606">
                  <c:v>43067</c:v>
                </c:pt>
                <c:pt idx="607">
                  <c:v>43068</c:v>
                </c:pt>
                <c:pt idx="608">
                  <c:v>43069</c:v>
                </c:pt>
                <c:pt idx="609">
                  <c:v>43070</c:v>
                </c:pt>
                <c:pt idx="610">
                  <c:v>43071</c:v>
                </c:pt>
                <c:pt idx="611">
                  <c:v>43072</c:v>
                </c:pt>
                <c:pt idx="612">
                  <c:v>43073</c:v>
                </c:pt>
                <c:pt idx="613">
                  <c:v>43074</c:v>
                </c:pt>
                <c:pt idx="614">
                  <c:v>43075</c:v>
                </c:pt>
                <c:pt idx="615">
                  <c:v>43076</c:v>
                </c:pt>
                <c:pt idx="616">
                  <c:v>43077</c:v>
                </c:pt>
                <c:pt idx="617">
                  <c:v>43078</c:v>
                </c:pt>
                <c:pt idx="618">
                  <c:v>43079</c:v>
                </c:pt>
                <c:pt idx="619">
                  <c:v>43080</c:v>
                </c:pt>
                <c:pt idx="620">
                  <c:v>43081</c:v>
                </c:pt>
                <c:pt idx="621">
                  <c:v>43082</c:v>
                </c:pt>
                <c:pt idx="622">
                  <c:v>43083</c:v>
                </c:pt>
                <c:pt idx="623">
                  <c:v>43084</c:v>
                </c:pt>
                <c:pt idx="624">
                  <c:v>43085</c:v>
                </c:pt>
                <c:pt idx="625">
                  <c:v>43086</c:v>
                </c:pt>
                <c:pt idx="626">
                  <c:v>43087</c:v>
                </c:pt>
                <c:pt idx="627">
                  <c:v>43088</c:v>
                </c:pt>
                <c:pt idx="628">
                  <c:v>43089</c:v>
                </c:pt>
                <c:pt idx="629">
                  <c:v>43090</c:v>
                </c:pt>
                <c:pt idx="630">
                  <c:v>43091</c:v>
                </c:pt>
                <c:pt idx="631">
                  <c:v>43092</c:v>
                </c:pt>
                <c:pt idx="632">
                  <c:v>43093</c:v>
                </c:pt>
                <c:pt idx="633">
                  <c:v>43094</c:v>
                </c:pt>
                <c:pt idx="634">
                  <c:v>43095</c:v>
                </c:pt>
                <c:pt idx="635">
                  <c:v>43096</c:v>
                </c:pt>
                <c:pt idx="636">
                  <c:v>43097</c:v>
                </c:pt>
                <c:pt idx="637">
                  <c:v>43098</c:v>
                </c:pt>
                <c:pt idx="638">
                  <c:v>43099</c:v>
                </c:pt>
                <c:pt idx="639">
                  <c:v>43100</c:v>
                </c:pt>
                <c:pt idx="640">
                  <c:v>43101</c:v>
                </c:pt>
                <c:pt idx="641">
                  <c:v>43102</c:v>
                </c:pt>
                <c:pt idx="642">
                  <c:v>43103</c:v>
                </c:pt>
                <c:pt idx="643">
                  <c:v>43104</c:v>
                </c:pt>
                <c:pt idx="644">
                  <c:v>43105</c:v>
                </c:pt>
                <c:pt idx="645">
                  <c:v>43106</c:v>
                </c:pt>
                <c:pt idx="646">
                  <c:v>43107</c:v>
                </c:pt>
                <c:pt idx="647">
                  <c:v>43108</c:v>
                </c:pt>
                <c:pt idx="648">
                  <c:v>43109</c:v>
                </c:pt>
                <c:pt idx="649">
                  <c:v>43110</c:v>
                </c:pt>
                <c:pt idx="650">
                  <c:v>43111</c:v>
                </c:pt>
                <c:pt idx="651">
                  <c:v>43112</c:v>
                </c:pt>
                <c:pt idx="652">
                  <c:v>43113</c:v>
                </c:pt>
                <c:pt idx="653">
                  <c:v>43114</c:v>
                </c:pt>
                <c:pt idx="654">
                  <c:v>43115</c:v>
                </c:pt>
                <c:pt idx="655">
                  <c:v>43116</c:v>
                </c:pt>
                <c:pt idx="656">
                  <c:v>43117</c:v>
                </c:pt>
                <c:pt idx="657">
                  <c:v>43118</c:v>
                </c:pt>
                <c:pt idx="658">
                  <c:v>43119</c:v>
                </c:pt>
                <c:pt idx="659">
                  <c:v>43120</c:v>
                </c:pt>
                <c:pt idx="660">
                  <c:v>43121</c:v>
                </c:pt>
                <c:pt idx="661">
                  <c:v>43122</c:v>
                </c:pt>
                <c:pt idx="662">
                  <c:v>43123</c:v>
                </c:pt>
                <c:pt idx="663">
                  <c:v>43124</c:v>
                </c:pt>
                <c:pt idx="664">
                  <c:v>43125</c:v>
                </c:pt>
                <c:pt idx="665">
                  <c:v>43126</c:v>
                </c:pt>
                <c:pt idx="666">
                  <c:v>43127</c:v>
                </c:pt>
                <c:pt idx="667">
                  <c:v>43128</c:v>
                </c:pt>
                <c:pt idx="668">
                  <c:v>43129</c:v>
                </c:pt>
                <c:pt idx="669">
                  <c:v>43130</c:v>
                </c:pt>
                <c:pt idx="670">
                  <c:v>43131</c:v>
                </c:pt>
                <c:pt idx="671">
                  <c:v>43132</c:v>
                </c:pt>
                <c:pt idx="672">
                  <c:v>43133</c:v>
                </c:pt>
                <c:pt idx="673">
                  <c:v>43134</c:v>
                </c:pt>
                <c:pt idx="674">
                  <c:v>43135</c:v>
                </c:pt>
                <c:pt idx="675">
                  <c:v>43136</c:v>
                </c:pt>
                <c:pt idx="676">
                  <c:v>43137</c:v>
                </c:pt>
                <c:pt idx="677">
                  <c:v>43138</c:v>
                </c:pt>
                <c:pt idx="678">
                  <c:v>43139</c:v>
                </c:pt>
                <c:pt idx="679">
                  <c:v>43140</c:v>
                </c:pt>
                <c:pt idx="680">
                  <c:v>43141</c:v>
                </c:pt>
                <c:pt idx="681">
                  <c:v>43142</c:v>
                </c:pt>
                <c:pt idx="682">
                  <c:v>43143</c:v>
                </c:pt>
                <c:pt idx="683">
                  <c:v>43144</c:v>
                </c:pt>
                <c:pt idx="684">
                  <c:v>43145</c:v>
                </c:pt>
                <c:pt idx="685">
                  <c:v>43146</c:v>
                </c:pt>
                <c:pt idx="686">
                  <c:v>43147</c:v>
                </c:pt>
                <c:pt idx="687">
                  <c:v>43148</c:v>
                </c:pt>
                <c:pt idx="688">
                  <c:v>43149</c:v>
                </c:pt>
                <c:pt idx="689">
                  <c:v>43150</c:v>
                </c:pt>
                <c:pt idx="690">
                  <c:v>43151</c:v>
                </c:pt>
                <c:pt idx="691">
                  <c:v>43152</c:v>
                </c:pt>
                <c:pt idx="692">
                  <c:v>43153</c:v>
                </c:pt>
                <c:pt idx="693">
                  <c:v>43154</c:v>
                </c:pt>
                <c:pt idx="694">
                  <c:v>43155</c:v>
                </c:pt>
                <c:pt idx="695">
                  <c:v>43156</c:v>
                </c:pt>
                <c:pt idx="696">
                  <c:v>43157</c:v>
                </c:pt>
                <c:pt idx="697">
                  <c:v>43158</c:v>
                </c:pt>
                <c:pt idx="698">
                  <c:v>43159</c:v>
                </c:pt>
                <c:pt idx="699">
                  <c:v>43160</c:v>
                </c:pt>
                <c:pt idx="700">
                  <c:v>43161</c:v>
                </c:pt>
                <c:pt idx="701">
                  <c:v>43162</c:v>
                </c:pt>
                <c:pt idx="702">
                  <c:v>43163</c:v>
                </c:pt>
                <c:pt idx="703">
                  <c:v>43164</c:v>
                </c:pt>
                <c:pt idx="704">
                  <c:v>43165</c:v>
                </c:pt>
                <c:pt idx="705">
                  <c:v>43166</c:v>
                </c:pt>
                <c:pt idx="706">
                  <c:v>43167</c:v>
                </c:pt>
                <c:pt idx="707">
                  <c:v>43168</c:v>
                </c:pt>
                <c:pt idx="708">
                  <c:v>43169</c:v>
                </c:pt>
                <c:pt idx="709">
                  <c:v>43170</c:v>
                </c:pt>
                <c:pt idx="710">
                  <c:v>43171</c:v>
                </c:pt>
                <c:pt idx="711">
                  <c:v>43172</c:v>
                </c:pt>
                <c:pt idx="712">
                  <c:v>43173</c:v>
                </c:pt>
                <c:pt idx="713">
                  <c:v>43174</c:v>
                </c:pt>
                <c:pt idx="714">
                  <c:v>43175</c:v>
                </c:pt>
                <c:pt idx="715">
                  <c:v>43176</c:v>
                </c:pt>
                <c:pt idx="716">
                  <c:v>43177</c:v>
                </c:pt>
                <c:pt idx="717">
                  <c:v>43178</c:v>
                </c:pt>
                <c:pt idx="718">
                  <c:v>43179</c:v>
                </c:pt>
                <c:pt idx="719">
                  <c:v>43180</c:v>
                </c:pt>
                <c:pt idx="720">
                  <c:v>43181</c:v>
                </c:pt>
                <c:pt idx="721">
                  <c:v>43182</c:v>
                </c:pt>
                <c:pt idx="722">
                  <c:v>43183</c:v>
                </c:pt>
                <c:pt idx="723">
                  <c:v>43184</c:v>
                </c:pt>
                <c:pt idx="724">
                  <c:v>43185</c:v>
                </c:pt>
                <c:pt idx="725">
                  <c:v>43186</c:v>
                </c:pt>
                <c:pt idx="726">
                  <c:v>43187</c:v>
                </c:pt>
                <c:pt idx="727">
                  <c:v>43188</c:v>
                </c:pt>
                <c:pt idx="728">
                  <c:v>43189</c:v>
                </c:pt>
                <c:pt idx="729">
                  <c:v>43190</c:v>
                </c:pt>
                <c:pt idx="730">
                  <c:v>43191</c:v>
                </c:pt>
                <c:pt idx="731">
                  <c:v>43192</c:v>
                </c:pt>
                <c:pt idx="732">
                  <c:v>43193</c:v>
                </c:pt>
                <c:pt idx="733">
                  <c:v>43194</c:v>
                </c:pt>
                <c:pt idx="734">
                  <c:v>43195</c:v>
                </c:pt>
                <c:pt idx="735">
                  <c:v>43196</c:v>
                </c:pt>
                <c:pt idx="736">
                  <c:v>43197</c:v>
                </c:pt>
                <c:pt idx="737">
                  <c:v>43198</c:v>
                </c:pt>
                <c:pt idx="738">
                  <c:v>43199</c:v>
                </c:pt>
                <c:pt idx="739">
                  <c:v>43200</c:v>
                </c:pt>
                <c:pt idx="740">
                  <c:v>43201</c:v>
                </c:pt>
                <c:pt idx="741">
                  <c:v>43202</c:v>
                </c:pt>
                <c:pt idx="742">
                  <c:v>43203</c:v>
                </c:pt>
                <c:pt idx="743">
                  <c:v>43204</c:v>
                </c:pt>
                <c:pt idx="744">
                  <c:v>43205</c:v>
                </c:pt>
                <c:pt idx="745">
                  <c:v>43206</c:v>
                </c:pt>
                <c:pt idx="746">
                  <c:v>43207</c:v>
                </c:pt>
                <c:pt idx="747">
                  <c:v>43208</c:v>
                </c:pt>
                <c:pt idx="748">
                  <c:v>43209</c:v>
                </c:pt>
                <c:pt idx="749">
                  <c:v>43210</c:v>
                </c:pt>
                <c:pt idx="750">
                  <c:v>43211</c:v>
                </c:pt>
                <c:pt idx="751">
                  <c:v>43212</c:v>
                </c:pt>
                <c:pt idx="752">
                  <c:v>43213</c:v>
                </c:pt>
                <c:pt idx="753">
                  <c:v>43214</c:v>
                </c:pt>
                <c:pt idx="754">
                  <c:v>43215</c:v>
                </c:pt>
                <c:pt idx="755">
                  <c:v>43216</c:v>
                </c:pt>
                <c:pt idx="756">
                  <c:v>43217</c:v>
                </c:pt>
                <c:pt idx="757">
                  <c:v>43218</c:v>
                </c:pt>
                <c:pt idx="758">
                  <c:v>43219</c:v>
                </c:pt>
                <c:pt idx="759">
                  <c:v>43220</c:v>
                </c:pt>
                <c:pt idx="760">
                  <c:v>43221</c:v>
                </c:pt>
                <c:pt idx="761">
                  <c:v>43222</c:v>
                </c:pt>
                <c:pt idx="762">
                  <c:v>43223</c:v>
                </c:pt>
                <c:pt idx="763">
                  <c:v>43224</c:v>
                </c:pt>
                <c:pt idx="764">
                  <c:v>43225</c:v>
                </c:pt>
                <c:pt idx="765">
                  <c:v>43226</c:v>
                </c:pt>
                <c:pt idx="766">
                  <c:v>43227</c:v>
                </c:pt>
                <c:pt idx="767">
                  <c:v>43228</c:v>
                </c:pt>
                <c:pt idx="768">
                  <c:v>43229</c:v>
                </c:pt>
                <c:pt idx="769">
                  <c:v>43230</c:v>
                </c:pt>
                <c:pt idx="770">
                  <c:v>43231</c:v>
                </c:pt>
                <c:pt idx="771">
                  <c:v>43232</c:v>
                </c:pt>
                <c:pt idx="772">
                  <c:v>43233</c:v>
                </c:pt>
                <c:pt idx="773">
                  <c:v>43234</c:v>
                </c:pt>
                <c:pt idx="774">
                  <c:v>43235</c:v>
                </c:pt>
                <c:pt idx="775">
                  <c:v>43236</c:v>
                </c:pt>
                <c:pt idx="776">
                  <c:v>43237</c:v>
                </c:pt>
                <c:pt idx="777">
                  <c:v>43238</c:v>
                </c:pt>
                <c:pt idx="778">
                  <c:v>43239</c:v>
                </c:pt>
                <c:pt idx="779">
                  <c:v>43240</c:v>
                </c:pt>
                <c:pt idx="780">
                  <c:v>43241</c:v>
                </c:pt>
                <c:pt idx="781">
                  <c:v>43242</c:v>
                </c:pt>
                <c:pt idx="782">
                  <c:v>43243</c:v>
                </c:pt>
                <c:pt idx="783">
                  <c:v>43244</c:v>
                </c:pt>
                <c:pt idx="784">
                  <c:v>43245</c:v>
                </c:pt>
                <c:pt idx="785">
                  <c:v>43246</c:v>
                </c:pt>
                <c:pt idx="786">
                  <c:v>43247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43253</c:v>
                </c:pt>
                <c:pt idx="793">
                  <c:v>43254</c:v>
                </c:pt>
                <c:pt idx="794">
                  <c:v>43255</c:v>
                </c:pt>
                <c:pt idx="795">
                  <c:v>43256</c:v>
                </c:pt>
                <c:pt idx="796">
                  <c:v>43257</c:v>
                </c:pt>
                <c:pt idx="797">
                  <c:v>43258</c:v>
                </c:pt>
                <c:pt idx="798">
                  <c:v>43259</c:v>
                </c:pt>
                <c:pt idx="799">
                  <c:v>43260</c:v>
                </c:pt>
                <c:pt idx="800">
                  <c:v>43261</c:v>
                </c:pt>
                <c:pt idx="801">
                  <c:v>43262</c:v>
                </c:pt>
                <c:pt idx="802">
                  <c:v>43263</c:v>
                </c:pt>
                <c:pt idx="803">
                  <c:v>43264</c:v>
                </c:pt>
                <c:pt idx="804">
                  <c:v>43265</c:v>
                </c:pt>
                <c:pt idx="805">
                  <c:v>43266</c:v>
                </c:pt>
                <c:pt idx="806">
                  <c:v>43267</c:v>
                </c:pt>
                <c:pt idx="807">
                  <c:v>43268</c:v>
                </c:pt>
                <c:pt idx="808">
                  <c:v>43269</c:v>
                </c:pt>
                <c:pt idx="809">
                  <c:v>43270</c:v>
                </c:pt>
                <c:pt idx="810">
                  <c:v>43271</c:v>
                </c:pt>
                <c:pt idx="811">
                  <c:v>43272</c:v>
                </c:pt>
                <c:pt idx="812">
                  <c:v>43273</c:v>
                </c:pt>
                <c:pt idx="813">
                  <c:v>43274</c:v>
                </c:pt>
                <c:pt idx="814">
                  <c:v>43275</c:v>
                </c:pt>
                <c:pt idx="815">
                  <c:v>43276</c:v>
                </c:pt>
                <c:pt idx="816">
                  <c:v>43277</c:v>
                </c:pt>
                <c:pt idx="817">
                  <c:v>43278</c:v>
                </c:pt>
                <c:pt idx="818">
                  <c:v>43279</c:v>
                </c:pt>
                <c:pt idx="819">
                  <c:v>43280</c:v>
                </c:pt>
                <c:pt idx="820">
                  <c:v>43281</c:v>
                </c:pt>
                <c:pt idx="821">
                  <c:v>43282</c:v>
                </c:pt>
                <c:pt idx="822">
                  <c:v>43283</c:v>
                </c:pt>
                <c:pt idx="823">
                  <c:v>43284</c:v>
                </c:pt>
                <c:pt idx="824">
                  <c:v>43285</c:v>
                </c:pt>
                <c:pt idx="825">
                  <c:v>43286</c:v>
                </c:pt>
                <c:pt idx="826">
                  <c:v>43287</c:v>
                </c:pt>
                <c:pt idx="827">
                  <c:v>43288</c:v>
                </c:pt>
                <c:pt idx="828">
                  <c:v>43289</c:v>
                </c:pt>
                <c:pt idx="829">
                  <c:v>43290</c:v>
                </c:pt>
                <c:pt idx="830">
                  <c:v>43291</c:v>
                </c:pt>
                <c:pt idx="831">
                  <c:v>43292</c:v>
                </c:pt>
                <c:pt idx="832">
                  <c:v>43293</c:v>
                </c:pt>
                <c:pt idx="833">
                  <c:v>43294</c:v>
                </c:pt>
                <c:pt idx="834">
                  <c:v>43295</c:v>
                </c:pt>
                <c:pt idx="835">
                  <c:v>43296</c:v>
                </c:pt>
                <c:pt idx="836">
                  <c:v>43297</c:v>
                </c:pt>
                <c:pt idx="837">
                  <c:v>43298</c:v>
                </c:pt>
                <c:pt idx="838">
                  <c:v>43299</c:v>
                </c:pt>
                <c:pt idx="839">
                  <c:v>43300</c:v>
                </c:pt>
                <c:pt idx="840">
                  <c:v>43301</c:v>
                </c:pt>
                <c:pt idx="841">
                  <c:v>43302</c:v>
                </c:pt>
                <c:pt idx="842">
                  <c:v>43303</c:v>
                </c:pt>
                <c:pt idx="843">
                  <c:v>43304</c:v>
                </c:pt>
                <c:pt idx="844">
                  <c:v>43305</c:v>
                </c:pt>
                <c:pt idx="845">
                  <c:v>43306</c:v>
                </c:pt>
                <c:pt idx="846">
                  <c:v>43307</c:v>
                </c:pt>
                <c:pt idx="847">
                  <c:v>43308</c:v>
                </c:pt>
                <c:pt idx="848">
                  <c:v>43309</c:v>
                </c:pt>
                <c:pt idx="849">
                  <c:v>43310</c:v>
                </c:pt>
                <c:pt idx="850">
                  <c:v>43311</c:v>
                </c:pt>
                <c:pt idx="851">
                  <c:v>43312</c:v>
                </c:pt>
                <c:pt idx="852">
                  <c:v>43313</c:v>
                </c:pt>
                <c:pt idx="853">
                  <c:v>43314</c:v>
                </c:pt>
                <c:pt idx="854">
                  <c:v>43315</c:v>
                </c:pt>
                <c:pt idx="855">
                  <c:v>43316</c:v>
                </c:pt>
                <c:pt idx="856">
                  <c:v>43317</c:v>
                </c:pt>
                <c:pt idx="857">
                  <c:v>43318</c:v>
                </c:pt>
                <c:pt idx="858">
                  <c:v>43319</c:v>
                </c:pt>
                <c:pt idx="859">
                  <c:v>43320</c:v>
                </c:pt>
                <c:pt idx="860">
                  <c:v>43321</c:v>
                </c:pt>
                <c:pt idx="861">
                  <c:v>43322</c:v>
                </c:pt>
                <c:pt idx="862">
                  <c:v>43323</c:v>
                </c:pt>
                <c:pt idx="863">
                  <c:v>43324</c:v>
                </c:pt>
                <c:pt idx="864">
                  <c:v>43325</c:v>
                </c:pt>
                <c:pt idx="865">
                  <c:v>43326</c:v>
                </c:pt>
                <c:pt idx="866">
                  <c:v>43327</c:v>
                </c:pt>
                <c:pt idx="867">
                  <c:v>43328</c:v>
                </c:pt>
                <c:pt idx="868">
                  <c:v>43329</c:v>
                </c:pt>
                <c:pt idx="869">
                  <c:v>43330</c:v>
                </c:pt>
                <c:pt idx="870">
                  <c:v>43331</c:v>
                </c:pt>
                <c:pt idx="871">
                  <c:v>43332</c:v>
                </c:pt>
                <c:pt idx="872">
                  <c:v>43333</c:v>
                </c:pt>
                <c:pt idx="873">
                  <c:v>43334</c:v>
                </c:pt>
                <c:pt idx="874">
                  <c:v>43335</c:v>
                </c:pt>
                <c:pt idx="875">
                  <c:v>43336</c:v>
                </c:pt>
                <c:pt idx="876">
                  <c:v>43337</c:v>
                </c:pt>
                <c:pt idx="877">
                  <c:v>43338</c:v>
                </c:pt>
                <c:pt idx="878">
                  <c:v>43339</c:v>
                </c:pt>
                <c:pt idx="879">
                  <c:v>43340</c:v>
                </c:pt>
                <c:pt idx="880">
                  <c:v>43341</c:v>
                </c:pt>
                <c:pt idx="881">
                  <c:v>43342</c:v>
                </c:pt>
                <c:pt idx="882">
                  <c:v>43343</c:v>
                </c:pt>
                <c:pt idx="883">
                  <c:v>43344</c:v>
                </c:pt>
                <c:pt idx="884">
                  <c:v>43345</c:v>
                </c:pt>
                <c:pt idx="885">
                  <c:v>43346</c:v>
                </c:pt>
                <c:pt idx="886">
                  <c:v>43347</c:v>
                </c:pt>
                <c:pt idx="887">
                  <c:v>43348</c:v>
                </c:pt>
                <c:pt idx="888">
                  <c:v>43349</c:v>
                </c:pt>
                <c:pt idx="889">
                  <c:v>43350</c:v>
                </c:pt>
                <c:pt idx="890">
                  <c:v>43351</c:v>
                </c:pt>
                <c:pt idx="891">
                  <c:v>43352</c:v>
                </c:pt>
                <c:pt idx="892">
                  <c:v>43353</c:v>
                </c:pt>
                <c:pt idx="893">
                  <c:v>43354</c:v>
                </c:pt>
                <c:pt idx="894">
                  <c:v>43355</c:v>
                </c:pt>
                <c:pt idx="895">
                  <c:v>43356</c:v>
                </c:pt>
                <c:pt idx="896">
                  <c:v>43357</c:v>
                </c:pt>
                <c:pt idx="897">
                  <c:v>43358</c:v>
                </c:pt>
                <c:pt idx="898">
                  <c:v>43359</c:v>
                </c:pt>
                <c:pt idx="899">
                  <c:v>43360</c:v>
                </c:pt>
                <c:pt idx="900">
                  <c:v>43361</c:v>
                </c:pt>
                <c:pt idx="901">
                  <c:v>43362</c:v>
                </c:pt>
                <c:pt idx="902">
                  <c:v>43363</c:v>
                </c:pt>
                <c:pt idx="903">
                  <c:v>43364</c:v>
                </c:pt>
                <c:pt idx="904">
                  <c:v>43365</c:v>
                </c:pt>
                <c:pt idx="905">
                  <c:v>43366</c:v>
                </c:pt>
                <c:pt idx="906">
                  <c:v>43367</c:v>
                </c:pt>
                <c:pt idx="907">
                  <c:v>43368</c:v>
                </c:pt>
                <c:pt idx="908">
                  <c:v>43369</c:v>
                </c:pt>
                <c:pt idx="909">
                  <c:v>43370</c:v>
                </c:pt>
                <c:pt idx="910">
                  <c:v>43371</c:v>
                </c:pt>
                <c:pt idx="911">
                  <c:v>43372</c:v>
                </c:pt>
                <c:pt idx="912">
                  <c:v>43373</c:v>
                </c:pt>
                <c:pt idx="913">
                  <c:v>43374</c:v>
                </c:pt>
                <c:pt idx="914">
                  <c:v>43375</c:v>
                </c:pt>
                <c:pt idx="915">
                  <c:v>43376</c:v>
                </c:pt>
                <c:pt idx="916">
                  <c:v>43377</c:v>
                </c:pt>
                <c:pt idx="917">
                  <c:v>43378</c:v>
                </c:pt>
                <c:pt idx="918">
                  <c:v>43379</c:v>
                </c:pt>
                <c:pt idx="919">
                  <c:v>43380</c:v>
                </c:pt>
                <c:pt idx="920">
                  <c:v>43381</c:v>
                </c:pt>
                <c:pt idx="921">
                  <c:v>43382</c:v>
                </c:pt>
                <c:pt idx="922">
                  <c:v>43383</c:v>
                </c:pt>
                <c:pt idx="923">
                  <c:v>43384</c:v>
                </c:pt>
                <c:pt idx="924">
                  <c:v>43385</c:v>
                </c:pt>
                <c:pt idx="925">
                  <c:v>43386</c:v>
                </c:pt>
                <c:pt idx="926">
                  <c:v>43387</c:v>
                </c:pt>
                <c:pt idx="927">
                  <c:v>43388</c:v>
                </c:pt>
                <c:pt idx="928">
                  <c:v>43389</c:v>
                </c:pt>
                <c:pt idx="929">
                  <c:v>43390</c:v>
                </c:pt>
                <c:pt idx="930">
                  <c:v>43391</c:v>
                </c:pt>
                <c:pt idx="931">
                  <c:v>43392</c:v>
                </c:pt>
                <c:pt idx="932">
                  <c:v>43393</c:v>
                </c:pt>
                <c:pt idx="933">
                  <c:v>43394</c:v>
                </c:pt>
                <c:pt idx="934">
                  <c:v>43395</c:v>
                </c:pt>
                <c:pt idx="935">
                  <c:v>43396</c:v>
                </c:pt>
                <c:pt idx="936">
                  <c:v>43397</c:v>
                </c:pt>
                <c:pt idx="937">
                  <c:v>43398</c:v>
                </c:pt>
                <c:pt idx="938">
                  <c:v>43399</c:v>
                </c:pt>
                <c:pt idx="939">
                  <c:v>43400</c:v>
                </c:pt>
                <c:pt idx="940">
                  <c:v>43401</c:v>
                </c:pt>
                <c:pt idx="941">
                  <c:v>43402</c:v>
                </c:pt>
                <c:pt idx="942">
                  <c:v>43403</c:v>
                </c:pt>
                <c:pt idx="943">
                  <c:v>43404</c:v>
                </c:pt>
                <c:pt idx="944">
                  <c:v>43405</c:v>
                </c:pt>
                <c:pt idx="945">
                  <c:v>43406</c:v>
                </c:pt>
                <c:pt idx="946">
                  <c:v>43407</c:v>
                </c:pt>
                <c:pt idx="947">
                  <c:v>43408</c:v>
                </c:pt>
                <c:pt idx="948">
                  <c:v>43409</c:v>
                </c:pt>
                <c:pt idx="949">
                  <c:v>43410</c:v>
                </c:pt>
                <c:pt idx="950">
                  <c:v>43411</c:v>
                </c:pt>
                <c:pt idx="951">
                  <c:v>43412</c:v>
                </c:pt>
                <c:pt idx="952">
                  <c:v>43413</c:v>
                </c:pt>
                <c:pt idx="953">
                  <c:v>43414</c:v>
                </c:pt>
                <c:pt idx="954">
                  <c:v>43415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43421</c:v>
                </c:pt>
                <c:pt idx="961">
                  <c:v>43422</c:v>
                </c:pt>
                <c:pt idx="962">
                  <c:v>43423</c:v>
                </c:pt>
                <c:pt idx="963">
                  <c:v>43424</c:v>
                </c:pt>
                <c:pt idx="964">
                  <c:v>43425</c:v>
                </c:pt>
                <c:pt idx="965">
                  <c:v>43426</c:v>
                </c:pt>
                <c:pt idx="966">
                  <c:v>43427</c:v>
                </c:pt>
                <c:pt idx="967">
                  <c:v>43428</c:v>
                </c:pt>
                <c:pt idx="968">
                  <c:v>43429</c:v>
                </c:pt>
                <c:pt idx="969">
                  <c:v>43430</c:v>
                </c:pt>
                <c:pt idx="970">
                  <c:v>43431</c:v>
                </c:pt>
                <c:pt idx="971">
                  <c:v>43432</c:v>
                </c:pt>
                <c:pt idx="972">
                  <c:v>43433</c:v>
                </c:pt>
                <c:pt idx="973">
                  <c:v>43434</c:v>
                </c:pt>
                <c:pt idx="974">
                  <c:v>43435</c:v>
                </c:pt>
                <c:pt idx="975">
                  <c:v>43436</c:v>
                </c:pt>
                <c:pt idx="976">
                  <c:v>43437</c:v>
                </c:pt>
                <c:pt idx="977">
                  <c:v>43438</c:v>
                </c:pt>
                <c:pt idx="978">
                  <c:v>43439</c:v>
                </c:pt>
                <c:pt idx="979">
                  <c:v>43440</c:v>
                </c:pt>
                <c:pt idx="980">
                  <c:v>43441</c:v>
                </c:pt>
                <c:pt idx="981">
                  <c:v>43442</c:v>
                </c:pt>
                <c:pt idx="982">
                  <c:v>43443</c:v>
                </c:pt>
                <c:pt idx="983">
                  <c:v>43444</c:v>
                </c:pt>
                <c:pt idx="984">
                  <c:v>43445</c:v>
                </c:pt>
                <c:pt idx="985">
                  <c:v>43446</c:v>
                </c:pt>
                <c:pt idx="986">
                  <c:v>43447</c:v>
                </c:pt>
                <c:pt idx="987">
                  <c:v>43448</c:v>
                </c:pt>
                <c:pt idx="988">
                  <c:v>43449</c:v>
                </c:pt>
                <c:pt idx="989">
                  <c:v>43450</c:v>
                </c:pt>
                <c:pt idx="990">
                  <c:v>43451</c:v>
                </c:pt>
                <c:pt idx="991">
                  <c:v>43452</c:v>
                </c:pt>
                <c:pt idx="992">
                  <c:v>43453</c:v>
                </c:pt>
                <c:pt idx="993">
                  <c:v>43454</c:v>
                </c:pt>
                <c:pt idx="994">
                  <c:v>43455</c:v>
                </c:pt>
                <c:pt idx="995">
                  <c:v>43456</c:v>
                </c:pt>
                <c:pt idx="996">
                  <c:v>43457</c:v>
                </c:pt>
                <c:pt idx="997">
                  <c:v>43458</c:v>
                </c:pt>
                <c:pt idx="998">
                  <c:v>43459</c:v>
                </c:pt>
                <c:pt idx="999">
                  <c:v>43460</c:v>
                </c:pt>
                <c:pt idx="1000">
                  <c:v>43461</c:v>
                </c:pt>
                <c:pt idx="1001">
                  <c:v>43462</c:v>
                </c:pt>
                <c:pt idx="1002">
                  <c:v>43463</c:v>
                </c:pt>
                <c:pt idx="1003">
                  <c:v>43464</c:v>
                </c:pt>
                <c:pt idx="1004">
                  <c:v>43465</c:v>
                </c:pt>
                <c:pt idx="1005">
                  <c:v>43466</c:v>
                </c:pt>
                <c:pt idx="1006">
                  <c:v>43467</c:v>
                </c:pt>
                <c:pt idx="1007">
                  <c:v>43468</c:v>
                </c:pt>
                <c:pt idx="1008">
                  <c:v>43469</c:v>
                </c:pt>
                <c:pt idx="1009">
                  <c:v>43470</c:v>
                </c:pt>
                <c:pt idx="1010">
                  <c:v>43471</c:v>
                </c:pt>
                <c:pt idx="1011">
                  <c:v>43472</c:v>
                </c:pt>
                <c:pt idx="1012">
                  <c:v>43473</c:v>
                </c:pt>
                <c:pt idx="1013">
                  <c:v>43474</c:v>
                </c:pt>
                <c:pt idx="1014">
                  <c:v>43475</c:v>
                </c:pt>
                <c:pt idx="1015">
                  <c:v>43476</c:v>
                </c:pt>
                <c:pt idx="1016">
                  <c:v>43477</c:v>
                </c:pt>
                <c:pt idx="1017">
                  <c:v>43478</c:v>
                </c:pt>
                <c:pt idx="1018">
                  <c:v>43479</c:v>
                </c:pt>
                <c:pt idx="1019">
                  <c:v>43480</c:v>
                </c:pt>
                <c:pt idx="1020">
                  <c:v>43481</c:v>
                </c:pt>
                <c:pt idx="1021">
                  <c:v>43482</c:v>
                </c:pt>
                <c:pt idx="1022">
                  <c:v>43483</c:v>
                </c:pt>
                <c:pt idx="1023">
                  <c:v>43484</c:v>
                </c:pt>
                <c:pt idx="1024">
                  <c:v>43485</c:v>
                </c:pt>
                <c:pt idx="1025">
                  <c:v>43486</c:v>
                </c:pt>
                <c:pt idx="1026">
                  <c:v>43487</c:v>
                </c:pt>
                <c:pt idx="1027">
                  <c:v>43488</c:v>
                </c:pt>
                <c:pt idx="1028">
                  <c:v>43489</c:v>
                </c:pt>
                <c:pt idx="1029">
                  <c:v>43490</c:v>
                </c:pt>
                <c:pt idx="1030">
                  <c:v>43491</c:v>
                </c:pt>
                <c:pt idx="1031">
                  <c:v>43492</c:v>
                </c:pt>
                <c:pt idx="1032">
                  <c:v>43493</c:v>
                </c:pt>
                <c:pt idx="1033">
                  <c:v>43494</c:v>
                </c:pt>
                <c:pt idx="1034">
                  <c:v>43495</c:v>
                </c:pt>
                <c:pt idx="1035">
                  <c:v>43496</c:v>
                </c:pt>
                <c:pt idx="1036">
                  <c:v>43497</c:v>
                </c:pt>
                <c:pt idx="1037">
                  <c:v>43498</c:v>
                </c:pt>
                <c:pt idx="1038">
                  <c:v>43499</c:v>
                </c:pt>
                <c:pt idx="1039">
                  <c:v>43500</c:v>
                </c:pt>
                <c:pt idx="1040">
                  <c:v>43501</c:v>
                </c:pt>
                <c:pt idx="1041">
                  <c:v>43502</c:v>
                </c:pt>
                <c:pt idx="1042">
                  <c:v>43503</c:v>
                </c:pt>
                <c:pt idx="1043">
                  <c:v>43504</c:v>
                </c:pt>
                <c:pt idx="1044">
                  <c:v>43505</c:v>
                </c:pt>
                <c:pt idx="1045">
                  <c:v>43506</c:v>
                </c:pt>
                <c:pt idx="1046">
                  <c:v>43507</c:v>
                </c:pt>
                <c:pt idx="1047">
                  <c:v>43508</c:v>
                </c:pt>
                <c:pt idx="1048">
                  <c:v>43509</c:v>
                </c:pt>
                <c:pt idx="1049">
                  <c:v>43510</c:v>
                </c:pt>
                <c:pt idx="1050">
                  <c:v>43511</c:v>
                </c:pt>
                <c:pt idx="1051">
                  <c:v>43512</c:v>
                </c:pt>
                <c:pt idx="1052">
                  <c:v>43513</c:v>
                </c:pt>
                <c:pt idx="1053">
                  <c:v>43514</c:v>
                </c:pt>
                <c:pt idx="1054">
                  <c:v>43515</c:v>
                </c:pt>
                <c:pt idx="1055">
                  <c:v>43516</c:v>
                </c:pt>
                <c:pt idx="1056">
                  <c:v>43517</c:v>
                </c:pt>
                <c:pt idx="1057">
                  <c:v>43518</c:v>
                </c:pt>
                <c:pt idx="1058">
                  <c:v>43519</c:v>
                </c:pt>
                <c:pt idx="1059">
                  <c:v>43520</c:v>
                </c:pt>
                <c:pt idx="1060">
                  <c:v>43521</c:v>
                </c:pt>
                <c:pt idx="1061">
                  <c:v>43522</c:v>
                </c:pt>
                <c:pt idx="1062">
                  <c:v>43523</c:v>
                </c:pt>
                <c:pt idx="1063">
                  <c:v>43524</c:v>
                </c:pt>
                <c:pt idx="1064">
                  <c:v>43525</c:v>
                </c:pt>
                <c:pt idx="1065">
                  <c:v>43526</c:v>
                </c:pt>
                <c:pt idx="1066">
                  <c:v>43527</c:v>
                </c:pt>
                <c:pt idx="1067">
                  <c:v>43528</c:v>
                </c:pt>
                <c:pt idx="1068">
                  <c:v>43529</c:v>
                </c:pt>
                <c:pt idx="1069">
                  <c:v>43530</c:v>
                </c:pt>
                <c:pt idx="1070">
                  <c:v>43531</c:v>
                </c:pt>
                <c:pt idx="1071">
                  <c:v>43532</c:v>
                </c:pt>
                <c:pt idx="1072">
                  <c:v>43533</c:v>
                </c:pt>
                <c:pt idx="1073">
                  <c:v>43534</c:v>
                </c:pt>
                <c:pt idx="1074">
                  <c:v>43535</c:v>
                </c:pt>
                <c:pt idx="1075">
                  <c:v>43536</c:v>
                </c:pt>
                <c:pt idx="1076">
                  <c:v>43537</c:v>
                </c:pt>
                <c:pt idx="1077">
                  <c:v>43538</c:v>
                </c:pt>
                <c:pt idx="1078">
                  <c:v>43539</c:v>
                </c:pt>
                <c:pt idx="1079">
                  <c:v>43540</c:v>
                </c:pt>
                <c:pt idx="1080">
                  <c:v>43541</c:v>
                </c:pt>
                <c:pt idx="1081">
                  <c:v>43542</c:v>
                </c:pt>
                <c:pt idx="1082">
                  <c:v>43543</c:v>
                </c:pt>
                <c:pt idx="1083">
                  <c:v>43544</c:v>
                </c:pt>
                <c:pt idx="1084">
                  <c:v>43545</c:v>
                </c:pt>
                <c:pt idx="1085">
                  <c:v>43546</c:v>
                </c:pt>
                <c:pt idx="1086">
                  <c:v>43547</c:v>
                </c:pt>
                <c:pt idx="1087">
                  <c:v>43548</c:v>
                </c:pt>
                <c:pt idx="1088">
                  <c:v>43549</c:v>
                </c:pt>
                <c:pt idx="1089">
                  <c:v>43550</c:v>
                </c:pt>
                <c:pt idx="1090">
                  <c:v>43551</c:v>
                </c:pt>
                <c:pt idx="1091">
                  <c:v>43552</c:v>
                </c:pt>
                <c:pt idx="1092">
                  <c:v>43553</c:v>
                </c:pt>
                <c:pt idx="1093">
                  <c:v>43554</c:v>
                </c:pt>
                <c:pt idx="1094">
                  <c:v>43555</c:v>
                </c:pt>
                <c:pt idx="1095">
                  <c:v>43556</c:v>
                </c:pt>
                <c:pt idx="1096">
                  <c:v>43557</c:v>
                </c:pt>
                <c:pt idx="1097">
                  <c:v>43558</c:v>
                </c:pt>
                <c:pt idx="1098">
                  <c:v>43559</c:v>
                </c:pt>
                <c:pt idx="1099">
                  <c:v>43560</c:v>
                </c:pt>
                <c:pt idx="1100">
                  <c:v>43561</c:v>
                </c:pt>
                <c:pt idx="1101">
                  <c:v>43562</c:v>
                </c:pt>
                <c:pt idx="1102">
                  <c:v>43563</c:v>
                </c:pt>
                <c:pt idx="1103">
                  <c:v>43564</c:v>
                </c:pt>
                <c:pt idx="1104">
                  <c:v>43565</c:v>
                </c:pt>
                <c:pt idx="1105">
                  <c:v>43566</c:v>
                </c:pt>
                <c:pt idx="1106">
                  <c:v>43567</c:v>
                </c:pt>
                <c:pt idx="1107">
                  <c:v>43568</c:v>
                </c:pt>
                <c:pt idx="1108">
                  <c:v>43569</c:v>
                </c:pt>
                <c:pt idx="1109">
                  <c:v>43570</c:v>
                </c:pt>
                <c:pt idx="1110">
                  <c:v>43571</c:v>
                </c:pt>
                <c:pt idx="1111">
                  <c:v>43572</c:v>
                </c:pt>
                <c:pt idx="1112">
                  <c:v>43573</c:v>
                </c:pt>
                <c:pt idx="1113">
                  <c:v>43574</c:v>
                </c:pt>
                <c:pt idx="1114">
                  <c:v>43575</c:v>
                </c:pt>
                <c:pt idx="1115">
                  <c:v>43576</c:v>
                </c:pt>
                <c:pt idx="1116">
                  <c:v>43577</c:v>
                </c:pt>
                <c:pt idx="1117">
                  <c:v>43578</c:v>
                </c:pt>
                <c:pt idx="1118">
                  <c:v>43579</c:v>
                </c:pt>
                <c:pt idx="1119">
                  <c:v>43580</c:v>
                </c:pt>
                <c:pt idx="1120">
                  <c:v>43581</c:v>
                </c:pt>
                <c:pt idx="1121">
                  <c:v>43582</c:v>
                </c:pt>
                <c:pt idx="1122">
                  <c:v>43583</c:v>
                </c:pt>
                <c:pt idx="1123">
                  <c:v>43584</c:v>
                </c:pt>
                <c:pt idx="1124">
                  <c:v>43585</c:v>
                </c:pt>
                <c:pt idx="1125">
                  <c:v>43586</c:v>
                </c:pt>
                <c:pt idx="1126">
                  <c:v>43587</c:v>
                </c:pt>
                <c:pt idx="1127">
                  <c:v>43588</c:v>
                </c:pt>
                <c:pt idx="1128">
                  <c:v>43589</c:v>
                </c:pt>
                <c:pt idx="1129">
                  <c:v>43590</c:v>
                </c:pt>
                <c:pt idx="1130">
                  <c:v>43591</c:v>
                </c:pt>
                <c:pt idx="1131">
                  <c:v>43592</c:v>
                </c:pt>
                <c:pt idx="1132">
                  <c:v>43593</c:v>
                </c:pt>
                <c:pt idx="1133">
                  <c:v>43594</c:v>
                </c:pt>
                <c:pt idx="1134">
                  <c:v>43595</c:v>
                </c:pt>
                <c:pt idx="1135">
                  <c:v>43596</c:v>
                </c:pt>
                <c:pt idx="1136">
                  <c:v>43597</c:v>
                </c:pt>
                <c:pt idx="1137">
                  <c:v>43598</c:v>
                </c:pt>
                <c:pt idx="1138">
                  <c:v>43599</c:v>
                </c:pt>
                <c:pt idx="1139">
                  <c:v>43600</c:v>
                </c:pt>
                <c:pt idx="1140">
                  <c:v>43601</c:v>
                </c:pt>
                <c:pt idx="1141">
                  <c:v>43602</c:v>
                </c:pt>
                <c:pt idx="1142">
                  <c:v>43603</c:v>
                </c:pt>
                <c:pt idx="1143">
                  <c:v>43604</c:v>
                </c:pt>
                <c:pt idx="1144">
                  <c:v>43605</c:v>
                </c:pt>
                <c:pt idx="1145">
                  <c:v>43606</c:v>
                </c:pt>
                <c:pt idx="1146">
                  <c:v>43607</c:v>
                </c:pt>
                <c:pt idx="1147">
                  <c:v>43608</c:v>
                </c:pt>
                <c:pt idx="1148">
                  <c:v>43609</c:v>
                </c:pt>
                <c:pt idx="1149">
                  <c:v>43610</c:v>
                </c:pt>
                <c:pt idx="1150">
                  <c:v>43611</c:v>
                </c:pt>
                <c:pt idx="1151">
                  <c:v>43612</c:v>
                </c:pt>
                <c:pt idx="1152">
                  <c:v>43613</c:v>
                </c:pt>
                <c:pt idx="1153">
                  <c:v>43614</c:v>
                </c:pt>
                <c:pt idx="1154">
                  <c:v>43615</c:v>
                </c:pt>
                <c:pt idx="1155">
                  <c:v>43616</c:v>
                </c:pt>
                <c:pt idx="1156">
                  <c:v>43617</c:v>
                </c:pt>
                <c:pt idx="1157">
                  <c:v>43618</c:v>
                </c:pt>
                <c:pt idx="1158">
                  <c:v>43619</c:v>
                </c:pt>
                <c:pt idx="1159">
                  <c:v>43620</c:v>
                </c:pt>
                <c:pt idx="1160">
                  <c:v>43621</c:v>
                </c:pt>
                <c:pt idx="1161">
                  <c:v>43622</c:v>
                </c:pt>
                <c:pt idx="1162">
                  <c:v>43623</c:v>
                </c:pt>
                <c:pt idx="1163">
                  <c:v>43624</c:v>
                </c:pt>
                <c:pt idx="1164">
                  <c:v>43625</c:v>
                </c:pt>
                <c:pt idx="1165">
                  <c:v>43626</c:v>
                </c:pt>
                <c:pt idx="1166">
                  <c:v>43627</c:v>
                </c:pt>
                <c:pt idx="1167">
                  <c:v>43628</c:v>
                </c:pt>
                <c:pt idx="1168">
                  <c:v>43629</c:v>
                </c:pt>
                <c:pt idx="1169">
                  <c:v>43630</c:v>
                </c:pt>
                <c:pt idx="1170">
                  <c:v>43631</c:v>
                </c:pt>
                <c:pt idx="1171">
                  <c:v>43632</c:v>
                </c:pt>
                <c:pt idx="1172">
                  <c:v>43633</c:v>
                </c:pt>
                <c:pt idx="1173">
                  <c:v>43634</c:v>
                </c:pt>
                <c:pt idx="1174">
                  <c:v>43635</c:v>
                </c:pt>
                <c:pt idx="1175">
                  <c:v>43636</c:v>
                </c:pt>
                <c:pt idx="1176">
                  <c:v>43637</c:v>
                </c:pt>
                <c:pt idx="1177">
                  <c:v>43638</c:v>
                </c:pt>
                <c:pt idx="1178">
                  <c:v>43639</c:v>
                </c:pt>
                <c:pt idx="1179">
                  <c:v>43640</c:v>
                </c:pt>
                <c:pt idx="1180">
                  <c:v>43641</c:v>
                </c:pt>
                <c:pt idx="1181">
                  <c:v>43642</c:v>
                </c:pt>
                <c:pt idx="1182">
                  <c:v>43643</c:v>
                </c:pt>
                <c:pt idx="1183">
                  <c:v>43644</c:v>
                </c:pt>
                <c:pt idx="1184">
                  <c:v>43645</c:v>
                </c:pt>
                <c:pt idx="1185">
                  <c:v>43646</c:v>
                </c:pt>
                <c:pt idx="1186">
                  <c:v>43647</c:v>
                </c:pt>
                <c:pt idx="1187">
                  <c:v>43648</c:v>
                </c:pt>
                <c:pt idx="1188">
                  <c:v>43649</c:v>
                </c:pt>
                <c:pt idx="1189">
                  <c:v>43650</c:v>
                </c:pt>
                <c:pt idx="1190">
                  <c:v>43651</c:v>
                </c:pt>
                <c:pt idx="1191">
                  <c:v>43652</c:v>
                </c:pt>
                <c:pt idx="1192">
                  <c:v>43653</c:v>
                </c:pt>
                <c:pt idx="1193">
                  <c:v>43654</c:v>
                </c:pt>
                <c:pt idx="1194">
                  <c:v>43655</c:v>
                </c:pt>
                <c:pt idx="1195">
                  <c:v>43656</c:v>
                </c:pt>
                <c:pt idx="1196">
                  <c:v>43657</c:v>
                </c:pt>
                <c:pt idx="1197">
                  <c:v>43658</c:v>
                </c:pt>
                <c:pt idx="1198">
                  <c:v>43659</c:v>
                </c:pt>
                <c:pt idx="1199">
                  <c:v>43660</c:v>
                </c:pt>
                <c:pt idx="1200">
                  <c:v>43661</c:v>
                </c:pt>
                <c:pt idx="1201">
                  <c:v>43662</c:v>
                </c:pt>
                <c:pt idx="1202">
                  <c:v>43663</c:v>
                </c:pt>
                <c:pt idx="1203">
                  <c:v>43664</c:v>
                </c:pt>
                <c:pt idx="1204">
                  <c:v>43665</c:v>
                </c:pt>
                <c:pt idx="1205">
                  <c:v>43666</c:v>
                </c:pt>
                <c:pt idx="1206">
                  <c:v>43667</c:v>
                </c:pt>
                <c:pt idx="1207">
                  <c:v>43668</c:v>
                </c:pt>
                <c:pt idx="1208">
                  <c:v>43669</c:v>
                </c:pt>
                <c:pt idx="1209">
                  <c:v>43670</c:v>
                </c:pt>
                <c:pt idx="1210">
                  <c:v>43671</c:v>
                </c:pt>
                <c:pt idx="1211">
                  <c:v>43672</c:v>
                </c:pt>
                <c:pt idx="1212">
                  <c:v>43673</c:v>
                </c:pt>
                <c:pt idx="1213">
                  <c:v>43674</c:v>
                </c:pt>
                <c:pt idx="1214">
                  <c:v>43675</c:v>
                </c:pt>
                <c:pt idx="1215">
                  <c:v>43676</c:v>
                </c:pt>
                <c:pt idx="1216">
                  <c:v>43677</c:v>
                </c:pt>
                <c:pt idx="1217">
                  <c:v>43678</c:v>
                </c:pt>
                <c:pt idx="1218">
                  <c:v>43679</c:v>
                </c:pt>
                <c:pt idx="1219">
                  <c:v>43680</c:v>
                </c:pt>
                <c:pt idx="1220">
                  <c:v>43681</c:v>
                </c:pt>
                <c:pt idx="1221">
                  <c:v>43682</c:v>
                </c:pt>
                <c:pt idx="1222">
                  <c:v>43683</c:v>
                </c:pt>
                <c:pt idx="1223">
                  <c:v>43684</c:v>
                </c:pt>
                <c:pt idx="1224">
                  <c:v>43685</c:v>
                </c:pt>
                <c:pt idx="1225">
                  <c:v>43686</c:v>
                </c:pt>
                <c:pt idx="1226">
                  <c:v>43687</c:v>
                </c:pt>
                <c:pt idx="1227">
                  <c:v>43688</c:v>
                </c:pt>
                <c:pt idx="1228">
                  <c:v>43689</c:v>
                </c:pt>
                <c:pt idx="1229">
                  <c:v>43690</c:v>
                </c:pt>
                <c:pt idx="1230">
                  <c:v>43691</c:v>
                </c:pt>
                <c:pt idx="1231">
                  <c:v>43692</c:v>
                </c:pt>
                <c:pt idx="1232">
                  <c:v>43693</c:v>
                </c:pt>
                <c:pt idx="1233">
                  <c:v>43694</c:v>
                </c:pt>
                <c:pt idx="1234">
                  <c:v>43695</c:v>
                </c:pt>
                <c:pt idx="1235">
                  <c:v>43696</c:v>
                </c:pt>
                <c:pt idx="1236">
                  <c:v>43697</c:v>
                </c:pt>
                <c:pt idx="1237">
                  <c:v>43698</c:v>
                </c:pt>
                <c:pt idx="1238">
                  <c:v>43699</c:v>
                </c:pt>
                <c:pt idx="1239">
                  <c:v>43700</c:v>
                </c:pt>
                <c:pt idx="1240">
                  <c:v>43701</c:v>
                </c:pt>
                <c:pt idx="1241">
                  <c:v>43702</c:v>
                </c:pt>
                <c:pt idx="1242">
                  <c:v>43703</c:v>
                </c:pt>
                <c:pt idx="1243">
                  <c:v>43704</c:v>
                </c:pt>
                <c:pt idx="1244">
                  <c:v>43705</c:v>
                </c:pt>
                <c:pt idx="1245">
                  <c:v>43706</c:v>
                </c:pt>
                <c:pt idx="1246">
                  <c:v>43707</c:v>
                </c:pt>
                <c:pt idx="1247">
                  <c:v>43708</c:v>
                </c:pt>
                <c:pt idx="1248">
                  <c:v>43709</c:v>
                </c:pt>
                <c:pt idx="1249">
                  <c:v>43710</c:v>
                </c:pt>
                <c:pt idx="1250">
                  <c:v>43711</c:v>
                </c:pt>
                <c:pt idx="1251">
                  <c:v>43712</c:v>
                </c:pt>
                <c:pt idx="1252">
                  <c:v>43713</c:v>
                </c:pt>
                <c:pt idx="1253">
                  <c:v>43714</c:v>
                </c:pt>
                <c:pt idx="1254">
                  <c:v>43715</c:v>
                </c:pt>
                <c:pt idx="1255">
                  <c:v>43716</c:v>
                </c:pt>
                <c:pt idx="1256">
                  <c:v>43717</c:v>
                </c:pt>
                <c:pt idx="1257">
                  <c:v>43718</c:v>
                </c:pt>
                <c:pt idx="1258">
                  <c:v>43719</c:v>
                </c:pt>
                <c:pt idx="1259">
                  <c:v>43720</c:v>
                </c:pt>
                <c:pt idx="1260">
                  <c:v>43721</c:v>
                </c:pt>
                <c:pt idx="1261">
                  <c:v>43722</c:v>
                </c:pt>
                <c:pt idx="1262">
                  <c:v>43723</c:v>
                </c:pt>
                <c:pt idx="1263">
                  <c:v>43724</c:v>
                </c:pt>
                <c:pt idx="1264">
                  <c:v>43725</c:v>
                </c:pt>
                <c:pt idx="1265">
                  <c:v>43726</c:v>
                </c:pt>
                <c:pt idx="1266">
                  <c:v>43727</c:v>
                </c:pt>
                <c:pt idx="1267">
                  <c:v>43728</c:v>
                </c:pt>
                <c:pt idx="1268">
                  <c:v>43729</c:v>
                </c:pt>
                <c:pt idx="1269">
                  <c:v>43730</c:v>
                </c:pt>
                <c:pt idx="1270">
                  <c:v>43731</c:v>
                </c:pt>
                <c:pt idx="1271">
                  <c:v>43732</c:v>
                </c:pt>
                <c:pt idx="1272">
                  <c:v>43733</c:v>
                </c:pt>
                <c:pt idx="1273">
                  <c:v>43734</c:v>
                </c:pt>
                <c:pt idx="1274">
                  <c:v>43735</c:v>
                </c:pt>
                <c:pt idx="1275">
                  <c:v>43736</c:v>
                </c:pt>
                <c:pt idx="1276">
                  <c:v>43737</c:v>
                </c:pt>
                <c:pt idx="1277">
                  <c:v>43738</c:v>
                </c:pt>
                <c:pt idx="1278">
                  <c:v>43739</c:v>
                </c:pt>
                <c:pt idx="1279">
                  <c:v>43740</c:v>
                </c:pt>
                <c:pt idx="1280">
                  <c:v>43741</c:v>
                </c:pt>
                <c:pt idx="1281">
                  <c:v>43742</c:v>
                </c:pt>
                <c:pt idx="1282">
                  <c:v>43743</c:v>
                </c:pt>
                <c:pt idx="1283">
                  <c:v>43744</c:v>
                </c:pt>
                <c:pt idx="1284">
                  <c:v>43745</c:v>
                </c:pt>
                <c:pt idx="1285">
                  <c:v>43746</c:v>
                </c:pt>
                <c:pt idx="1286">
                  <c:v>43747</c:v>
                </c:pt>
                <c:pt idx="1287">
                  <c:v>43748</c:v>
                </c:pt>
                <c:pt idx="1288">
                  <c:v>43749</c:v>
                </c:pt>
                <c:pt idx="1289">
                  <c:v>43750</c:v>
                </c:pt>
                <c:pt idx="1290">
                  <c:v>43751</c:v>
                </c:pt>
                <c:pt idx="1291">
                  <c:v>43752</c:v>
                </c:pt>
                <c:pt idx="1292">
                  <c:v>43753</c:v>
                </c:pt>
                <c:pt idx="1293">
                  <c:v>43754</c:v>
                </c:pt>
                <c:pt idx="1294">
                  <c:v>43755</c:v>
                </c:pt>
                <c:pt idx="1295">
                  <c:v>43756</c:v>
                </c:pt>
                <c:pt idx="1296">
                  <c:v>43757</c:v>
                </c:pt>
                <c:pt idx="1297">
                  <c:v>43758</c:v>
                </c:pt>
                <c:pt idx="1298">
                  <c:v>43759</c:v>
                </c:pt>
                <c:pt idx="1299">
                  <c:v>43760</c:v>
                </c:pt>
                <c:pt idx="1300">
                  <c:v>43761</c:v>
                </c:pt>
                <c:pt idx="1301">
                  <c:v>43762</c:v>
                </c:pt>
                <c:pt idx="1302">
                  <c:v>43763</c:v>
                </c:pt>
                <c:pt idx="1303">
                  <c:v>43764</c:v>
                </c:pt>
                <c:pt idx="1304">
                  <c:v>43765</c:v>
                </c:pt>
                <c:pt idx="1305">
                  <c:v>43766</c:v>
                </c:pt>
                <c:pt idx="1306">
                  <c:v>43767</c:v>
                </c:pt>
                <c:pt idx="1307">
                  <c:v>43768</c:v>
                </c:pt>
                <c:pt idx="1308">
                  <c:v>43769</c:v>
                </c:pt>
                <c:pt idx="1309">
                  <c:v>43770</c:v>
                </c:pt>
                <c:pt idx="1310">
                  <c:v>43771</c:v>
                </c:pt>
                <c:pt idx="1311">
                  <c:v>43772</c:v>
                </c:pt>
                <c:pt idx="1312">
                  <c:v>43773</c:v>
                </c:pt>
                <c:pt idx="1313">
                  <c:v>43774</c:v>
                </c:pt>
                <c:pt idx="1314">
                  <c:v>43775</c:v>
                </c:pt>
                <c:pt idx="1315">
                  <c:v>43776</c:v>
                </c:pt>
                <c:pt idx="1316">
                  <c:v>43777</c:v>
                </c:pt>
                <c:pt idx="1317">
                  <c:v>43778</c:v>
                </c:pt>
                <c:pt idx="1318">
                  <c:v>43779</c:v>
                </c:pt>
                <c:pt idx="1319">
                  <c:v>43780</c:v>
                </c:pt>
                <c:pt idx="1320">
                  <c:v>43781</c:v>
                </c:pt>
                <c:pt idx="1321">
                  <c:v>43782</c:v>
                </c:pt>
                <c:pt idx="1322">
                  <c:v>43783</c:v>
                </c:pt>
                <c:pt idx="1323">
                  <c:v>43784</c:v>
                </c:pt>
                <c:pt idx="1324">
                  <c:v>43785</c:v>
                </c:pt>
                <c:pt idx="1325">
                  <c:v>43786</c:v>
                </c:pt>
                <c:pt idx="1326">
                  <c:v>43787</c:v>
                </c:pt>
                <c:pt idx="1327">
                  <c:v>43788</c:v>
                </c:pt>
                <c:pt idx="1328">
                  <c:v>43789</c:v>
                </c:pt>
                <c:pt idx="1329">
                  <c:v>43790</c:v>
                </c:pt>
                <c:pt idx="1330">
                  <c:v>43791</c:v>
                </c:pt>
                <c:pt idx="1331">
                  <c:v>43792</c:v>
                </c:pt>
                <c:pt idx="1332">
                  <c:v>43793</c:v>
                </c:pt>
                <c:pt idx="1333">
                  <c:v>43794</c:v>
                </c:pt>
                <c:pt idx="1334">
                  <c:v>43795</c:v>
                </c:pt>
                <c:pt idx="1335">
                  <c:v>43796</c:v>
                </c:pt>
                <c:pt idx="1336">
                  <c:v>43797</c:v>
                </c:pt>
                <c:pt idx="1337">
                  <c:v>43798</c:v>
                </c:pt>
                <c:pt idx="1338">
                  <c:v>43799</c:v>
                </c:pt>
                <c:pt idx="1339">
                  <c:v>43800</c:v>
                </c:pt>
                <c:pt idx="1340">
                  <c:v>43801</c:v>
                </c:pt>
                <c:pt idx="1341">
                  <c:v>43802</c:v>
                </c:pt>
                <c:pt idx="1342">
                  <c:v>43803</c:v>
                </c:pt>
                <c:pt idx="1343">
                  <c:v>43804</c:v>
                </c:pt>
                <c:pt idx="1344">
                  <c:v>43805</c:v>
                </c:pt>
                <c:pt idx="1345">
                  <c:v>43806</c:v>
                </c:pt>
                <c:pt idx="1346">
                  <c:v>43807</c:v>
                </c:pt>
                <c:pt idx="1347">
                  <c:v>43808</c:v>
                </c:pt>
                <c:pt idx="1348">
                  <c:v>43809</c:v>
                </c:pt>
                <c:pt idx="1349">
                  <c:v>43810</c:v>
                </c:pt>
                <c:pt idx="1350">
                  <c:v>43811</c:v>
                </c:pt>
                <c:pt idx="1351">
                  <c:v>43812</c:v>
                </c:pt>
                <c:pt idx="1352">
                  <c:v>43813</c:v>
                </c:pt>
                <c:pt idx="1353">
                  <c:v>43814</c:v>
                </c:pt>
                <c:pt idx="1354">
                  <c:v>43815</c:v>
                </c:pt>
                <c:pt idx="1355">
                  <c:v>43816</c:v>
                </c:pt>
                <c:pt idx="1356">
                  <c:v>43817</c:v>
                </c:pt>
                <c:pt idx="1357">
                  <c:v>43818</c:v>
                </c:pt>
                <c:pt idx="1358">
                  <c:v>43819</c:v>
                </c:pt>
                <c:pt idx="1359">
                  <c:v>43820</c:v>
                </c:pt>
                <c:pt idx="1360">
                  <c:v>43821</c:v>
                </c:pt>
                <c:pt idx="1361">
                  <c:v>43822</c:v>
                </c:pt>
                <c:pt idx="1362">
                  <c:v>43823</c:v>
                </c:pt>
                <c:pt idx="1363">
                  <c:v>43824</c:v>
                </c:pt>
                <c:pt idx="1364">
                  <c:v>43825</c:v>
                </c:pt>
                <c:pt idx="1365">
                  <c:v>43826</c:v>
                </c:pt>
                <c:pt idx="1366">
                  <c:v>43827</c:v>
                </c:pt>
                <c:pt idx="1367">
                  <c:v>43828</c:v>
                </c:pt>
                <c:pt idx="1368">
                  <c:v>43829</c:v>
                </c:pt>
                <c:pt idx="1369">
                  <c:v>43830</c:v>
                </c:pt>
                <c:pt idx="1370">
                  <c:v>43831</c:v>
                </c:pt>
                <c:pt idx="1371">
                  <c:v>43832</c:v>
                </c:pt>
                <c:pt idx="1372">
                  <c:v>43833</c:v>
                </c:pt>
                <c:pt idx="1373">
                  <c:v>43834</c:v>
                </c:pt>
                <c:pt idx="1374">
                  <c:v>43835</c:v>
                </c:pt>
                <c:pt idx="1375">
                  <c:v>43836</c:v>
                </c:pt>
                <c:pt idx="1376">
                  <c:v>43837</c:v>
                </c:pt>
                <c:pt idx="1377">
                  <c:v>43838</c:v>
                </c:pt>
                <c:pt idx="1378">
                  <c:v>43839</c:v>
                </c:pt>
                <c:pt idx="1379">
                  <c:v>43840</c:v>
                </c:pt>
                <c:pt idx="1380">
                  <c:v>43841</c:v>
                </c:pt>
                <c:pt idx="1381">
                  <c:v>43842</c:v>
                </c:pt>
                <c:pt idx="1382">
                  <c:v>43843</c:v>
                </c:pt>
                <c:pt idx="1383">
                  <c:v>43844</c:v>
                </c:pt>
                <c:pt idx="1384">
                  <c:v>43845</c:v>
                </c:pt>
                <c:pt idx="1385">
                  <c:v>43846</c:v>
                </c:pt>
                <c:pt idx="1386">
                  <c:v>43847</c:v>
                </c:pt>
                <c:pt idx="1387">
                  <c:v>43848</c:v>
                </c:pt>
                <c:pt idx="1388">
                  <c:v>43849</c:v>
                </c:pt>
                <c:pt idx="1389">
                  <c:v>43850</c:v>
                </c:pt>
                <c:pt idx="1390">
                  <c:v>43851</c:v>
                </c:pt>
                <c:pt idx="1391">
                  <c:v>43852</c:v>
                </c:pt>
                <c:pt idx="1392">
                  <c:v>43853</c:v>
                </c:pt>
                <c:pt idx="1393">
                  <c:v>43854</c:v>
                </c:pt>
                <c:pt idx="1394">
                  <c:v>43855</c:v>
                </c:pt>
                <c:pt idx="1395">
                  <c:v>43856</c:v>
                </c:pt>
                <c:pt idx="1396">
                  <c:v>43857</c:v>
                </c:pt>
                <c:pt idx="1397">
                  <c:v>43858</c:v>
                </c:pt>
                <c:pt idx="1398">
                  <c:v>43859</c:v>
                </c:pt>
                <c:pt idx="1399">
                  <c:v>43860</c:v>
                </c:pt>
                <c:pt idx="1400">
                  <c:v>43861</c:v>
                </c:pt>
                <c:pt idx="1401">
                  <c:v>43862</c:v>
                </c:pt>
                <c:pt idx="1402">
                  <c:v>43863</c:v>
                </c:pt>
                <c:pt idx="1403">
                  <c:v>43864</c:v>
                </c:pt>
                <c:pt idx="1404">
                  <c:v>43865</c:v>
                </c:pt>
                <c:pt idx="1405">
                  <c:v>43866</c:v>
                </c:pt>
                <c:pt idx="1406">
                  <c:v>43867</c:v>
                </c:pt>
                <c:pt idx="1407">
                  <c:v>43868</c:v>
                </c:pt>
                <c:pt idx="1408">
                  <c:v>43869</c:v>
                </c:pt>
                <c:pt idx="1409">
                  <c:v>43870</c:v>
                </c:pt>
                <c:pt idx="1410">
                  <c:v>43871</c:v>
                </c:pt>
                <c:pt idx="1411">
                  <c:v>43872</c:v>
                </c:pt>
                <c:pt idx="1412">
                  <c:v>43873</c:v>
                </c:pt>
                <c:pt idx="1413">
                  <c:v>43874</c:v>
                </c:pt>
                <c:pt idx="1414">
                  <c:v>43875</c:v>
                </c:pt>
                <c:pt idx="1415">
                  <c:v>43876</c:v>
                </c:pt>
                <c:pt idx="1416">
                  <c:v>43877</c:v>
                </c:pt>
                <c:pt idx="1417">
                  <c:v>43878</c:v>
                </c:pt>
                <c:pt idx="1418">
                  <c:v>43879</c:v>
                </c:pt>
                <c:pt idx="1419">
                  <c:v>43880</c:v>
                </c:pt>
                <c:pt idx="1420">
                  <c:v>43881</c:v>
                </c:pt>
                <c:pt idx="1421">
                  <c:v>43882</c:v>
                </c:pt>
                <c:pt idx="1422">
                  <c:v>43883</c:v>
                </c:pt>
                <c:pt idx="1423">
                  <c:v>43884</c:v>
                </c:pt>
                <c:pt idx="1424">
                  <c:v>43885</c:v>
                </c:pt>
                <c:pt idx="1425">
                  <c:v>43886</c:v>
                </c:pt>
                <c:pt idx="1426">
                  <c:v>43887</c:v>
                </c:pt>
                <c:pt idx="1427">
                  <c:v>43888</c:v>
                </c:pt>
                <c:pt idx="1428">
                  <c:v>43889</c:v>
                </c:pt>
                <c:pt idx="1429">
                  <c:v>43890</c:v>
                </c:pt>
                <c:pt idx="1430">
                  <c:v>43891</c:v>
                </c:pt>
                <c:pt idx="1431">
                  <c:v>43892</c:v>
                </c:pt>
                <c:pt idx="1432">
                  <c:v>43893</c:v>
                </c:pt>
                <c:pt idx="1433">
                  <c:v>43894</c:v>
                </c:pt>
                <c:pt idx="1434">
                  <c:v>43895</c:v>
                </c:pt>
                <c:pt idx="1435">
                  <c:v>43896</c:v>
                </c:pt>
                <c:pt idx="1436">
                  <c:v>43897</c:v>
                </c:pt>
                <c:pt idx="1437">
                  <c:v>43898</c:v>
                </c:pt>
                <c:pt idx="1438">
                  <c:v>43899</c:v>
                </c:pt>
                <c:pt idx="1439">
                  <c:v>43900</c:v>
                </c:pt>
                <c:pt idx="1440">
                  <c:v>43901</c:v>
                </c:pt>
                <c:pt idx="1441">
                  <c:v>43902</c:v>
                </c:pt>
                <c:pt idx="1442">
                  <c:v>43903</c:v>
                </c:pt>
                <c:pt idx="1443">
                  <c:v>43904</c:v>
                </c:pt>
                <c:pt idx="1444">
                  <c:v>43905</c:v>
                </c:pt>
                <c:pt idx="1445">
                  <c:v>43906</c:v>
                </c:pt>
                <c:pt idx="1446">
                  <c:v>43907</c:v>
                </c:pt>
                <c:pt idx="1447">
                  <c:v>43908</c:v>
                </c:pt>
                <c:pt idx="1448">
                  <c:v>43909</c:v>
                </c:pt>
                <c:pt idx="1449">
                  <c:v>43910</c:v>
                </c:pt>
                <c:pt idx="1450">
                  <c:v>43911</c:v>
                </c:pt>
                <c:pt idx="1451">
                  <c:v>43912</c:v>
                </c:pt>
                <c:pt idx="1452">
                  <c:v>43913</c:v>
                </c:pt>
                <c:pt idx="1453">
                  <c:v>43914</c:v>
                </c:pt>
                <c:pt idx="1454">
                  <c:v>43915</c:v>
                </c:pt>
                <c:pt idx="1455">
                  <c:v>43916</c:v>
                </c:pt>
                <c:pt idx="1456">
                  <c:v>43917</c:v>
                </c:pt>
                <c:pt idx="1457">
                  <c:v>43918</c:v>
                </c:pt>
                <c:pt idx="1458">
                  <c:v>43919</c:v>
                </c:pt>
                <c:pt idx="1459">
                  <c:v>43920</c:v>
                </c:pt>
                <c:pt idx="1460">
                  <c:v>43921</c:v>
                </c:pt>
                <c:pt idx="1461">
                  <c:v>43922</c:v>
                </c:pt>
                <c:pt idx="1462">
                  <c:v>43923</c:v>
                </c:pt>
                <c:pt idx="1463">
                  <c:v>43924</c:v>
                </c:pt>
                <c:pt idx="1464">
                  <c:v>43925</c:v>
                </c:pt>
                <c:pt idx="1465">
                  <c:v>43926</c:v>
                </c:pt>
                <c:pt idx="1466">
                  <c:v>43927</c:v>
                </c:pt>
                <c:pt idx="1467">
                  <c:v>43928</c:v>
                </c:pt>
                <c:pt idx="1468">
                  <c:v>43929</c:v>
                </c:pt>
                <c:pt idx="1469">
                  <c:v>43930</c:v>
                </c:pt>
                <c:pt idx="1470">
                  <c:v>43931</c:v>
                </c:pt>
                <c:pt idx="1471">
                  <c:v>43932</c:v>
                </c:pt>
                <c:pt idx="1472">
                  <c:v>43933</c:v>
                </c:pt>
                <c:pt idx="1473">
                  <c:v>43934</c:v>
                </c:pt>
                <c:pt idx="1474">
                  <c:v>43935</c:v>
                </c:pt>
                <c:pt idx="1475">
                  <c:v>43936</c:v>
                </c:pt>
                <c:pt idx="1476">
                  <c:v>43937</c:v>
                </c:pt>
                <c:pt idx="1477">
                  <c:v>43938</c:v>
                </c:pt>
                <c:pt idx="1478">
                  <c:v>43939</c:v>
                </c:pt>
                <c:pt idx="1479">
                  <c:v>43940</c:v>
                </c:pt>
                <c:pt idx="1480">
                  <c:v>43941</c:v>
                </c:pt>
                <c:pt idx="1481">
                  <c:v>43942</c:v>
                </c:pt>
                <c:pt idx="1482">
                  <c:v>43943</c:v>
                </c:pt>
                <c:pt idx="1483">
                  <c:v>43944</c:v>
                </c:pt>
                <c:pt idx="1484">
                  <c:v>43945</c:v>
                </c:pt>
                <c:pt idx="1485">
                  <c:v>43946</c:v>
                </c:pt>
                <c:pt idx="1486">
                  <c:v>43947</c:v>
                </c:pt>
                <c:pt idx="1487">
                  <c:v>43948</c:v>
                </c:pt>
                <c:pt idx="1488">
                  <c:v>43949</c:v>
                </c:pt>
                <c:pt idx="1489">
                  <c:v>43950</c:v>
                </c:pt>
                <c:pt idx="1490">
                  <c:v>43951</c:v>
                </c:pt>
                <c:pt idx="1491">
                  <c:v>43952</c:v>
                </c:pt>
                <c:pt idx="1492">
                  <c:v>43953</c:v>
                </c:pt>
                <c:pt idx="1493">
                  <c:v>43954</c:v>
                </c:pt>
                <c:pt idx="1494">
                  <c:v>43955</c:v>
                </c:pt>
                <c:pt idx="1495">
                  <c:v>43956</c:v>
                </c:pt>
                <c:pt idx="1496">
                  <c:v>43957</c:v>
                </c:pt>
                <c:pt idx="1497">
                  <c:v>43958</c:v>
                </c:pt>
                <c:pt idx="1498">
                  <c:v>43959</c:v>
                </c:pt>
                <c:pt idx="1499">
                  <c:v>43960</c:v>
                </c:pt>
                <c:pt idx="1500">
                  <c:v>43961</c:v>
                </c:pt>
                <c:pt idx="1501">
                  <c:v>43962</c:v>
                </c:pt>
                <c:pt idx="1502">
                  <c:v>43963</c:v>
                </c:pt>
                <c:pt idx="1503">
                  <c:v>43964</c:v>
                </c:pt>
                <c:pt idx="1504">
                  <c:v>43965</c:v>
                </c:pt>
                <c:pt idx="1505">
                  <c:v>43966</c:v>
                </c:pt>
                <c:pt idx="1506">
                  <c:v>43967</c:v>
                </c:pt>
                <c:pt idx="1507">
                  <c:v>43968</c:v>
                </c:pt>
                <c:pt idx="1508">
                  <c:v>43969</c:v>
                </c:pt>
                <c:pt idx="1509">
                  <c:v>43970</c:v>
                </c:pt>
                <c:pt idx="1510">
                  <c:v>43971</c:v>
                </c:pt>
                <c:pt idx="1511">
                  <c:v>43972</c:v>
                </c:pt>
                <c:pt idx="1512">
                  <c:v>43973</c:v>
                </c:pt>
                <c:pt idx="1513">
                  <c:v>43974</c:v>
                </c:pt>
                <c:pt idx="1514">
                  <c:v>43975</c:v>
                </c:pt>
                <c:pt idx="1515">
                  <c:v>43976</c:v>
                </c:pt>
                <c:pt idx="1516">
                  <c:v>43977</c:v>
                </c:pt>
                <c:pt idx="1517">
                  <c:v>43978</c:v>
                </c:pt>
                <c:pt idx="1518">
                  <c:v>43979</c:v>
                </c:pt>
                <c:pt idx="1519">
                  <c:v>43980</c:v>
                </c:pt>
                <c:pt idx="1520">
                  <c:v>43981</c:v>
                </c:pt>
                <c:pt idx="1521">
                  <c:v>43982</c:v>
                </c:pt>
                <c:pt idx="1522">
                  <c:v>43983</c:v>
                </c:pt>
                <c:pt idx="1523">
                  <c:v>43984</c:v>
                </c:pt>
                <c:pt idx="1524">
                  <c:v>43985</c:v>
                </c:pt>
                <c:pt idx="1525">
                  <c:v>43986</c:v>
                </c:pt>
                <c:pt idx="1526">
                  <c:v>43987</c:v>
                </c:pt>
                <c:pt idx="1527">
                  <c:v>43988</c:v>
                </c:pt>
                <c:pt idx="1528">
                  <c:v>43989</c:v>
                </c:pt>
                <c:pt idx="1529">
                  <c:v>43990</c:v>
                </c:pt>
                <c:pt idx="1530">
                  <c:v>43991</c:v>
                </c:pt>
                <c:pt idx="1531">
                  <c:v>43992</c:v>
                </c:pt>
                <c:pt idx="1532">
                  <c:v>43993</c:v>
                </c:pt>
                <c:pt idx="1533">
                  <c:v>43994</c:v>
                </c:pt>
                <c:pt idx="1534">
                  <c:v>43995</c:v>
                </c:pt>
                <c:pt idx="1535">
                  <c:v>43996</c:v>
                </c:pt>
                <c:pt idx="1536">
                  <c:v>43997</c:v>
                </c:pt>
                <c:pt idx="1537">
                  <c:v>43998</c:v>
                </c:pt>
                <c:pt idx="1538">
                  <c:v>43999</c:v>
                </c:pt>
                <c:pt idx="1539">
                  <c:v>44000</c:v>
                </c:pt>
                <c:pt idx="1540">
                  <c:v>44001</c:v>
                </c:pt>
                <c:pt idx="1541">
                  <c:v>44002</c:v>
                </c:pt>
                <c:pt idx="1542">
                  <c:v>44003</c:v>
                </c:pt>
                <c:pt idx="1543">
                  <c:v>44004</c:v>
                </c:pt>
                <c:pt idx="1544">
                  <c:v>44005</c:v>
                </c:pt>
                <c:pt idx="1545">
                  <c:v>44006</c:v>
                </c:pt>
                <c:pt idx="1546">
                  <c:v>44007</c:v>
                </c:pt>
                <c:pt idx="1547">
                  <c:v>44008</c:v>
                </c:pt>
                <c:pt idx="1548">
                  <c:v>44009</c:v>
                </c:pt>
                <c:pt idx="1549">
                  <c:v>44010</c:v>
                </c:pt>
                <c:pt idx="1550">
                  <c:v>44011</c:v>
                </c:pt>
                <c:pt idx="1551">
                  <c:v>44012</c:v>
                </c:pt>
                <c:pt idx="1552">
                  <c:v>44013</c:v>
                </c:pt>
                <c:pt idx="1553">
                  <c:v>44014</c:v>
                </c:pt>
                <c:pt idx="1554">
                  <c:v>44015</c:v>
                </c:pt>
                <c:pt idx="1555">
                  <c:v>44016</c:v>
                </c:pt>
                <c:pt idx="1556">
                  <c:v>44017</c:v>
                </c:pt>
                <c:pt idx="1557">
                  <c:v>44018</c:v>
                </c:pt>
                <c:pt idx="1558">
                  <c:v>44019</c:v>
                </c:pt>
                <c:pt idx="1559">
                  <c:v>44020</c:v>
                </c:pt>
                <c:pt idx="1560">
                  <c:v>44021</c:v>
                </c:pt>
                <c:pt idx="1561">
                  <c:v>44022</c:v>
                </c:pt>
                <c:pt idx="1562">
                  <c:v>44023</c:v>
                </c:pt>
                <c:pt idx="1563">
                  <c:v>44024</c:v>
                </c:pt>
                <c:pt idx="1564">
                  <c:v>44025</c:v>
                </c:pt>
                <c:pt idx="1565">
                  <c:v>44026</c:v>
                </c:pt>
                <c:pt idx="1566">
                  <c:v>44027</c:v>
                </c:pt>
                <c:pt idx="1567">
                  <c:v>44028</c:v>
                </c:pt>
                <c:pt idx="1568">
                  <c:v>44029</c:v>
                </c:pt>
                <c:pt idx="1569">
                  <c:v>44030</c:v>
                </c:pt>
                <c:pt idx="1570">
                  <c:v>44031</c:v>
                </c:pt>
                <c:pt idx="1571">
                  <c:v>44032</c:v>
                </c:pt>
                <c:pt idx="1572">
                  <c:v>44033</c:v>
                </c:pt>
                <c:pt idx="1573">
                  <c:v>44034</c:v>
                </c:pt>
                <c:pt idx="1574">
                  <c:v>44035</c:v>
                </c:pt>
                <c:pt idx="1575">
                  <c:v>44036</c:v>
                </c:pt>
                <c:pt idx="1576">
                  <c:v>44037</c:v>
                </c:pt>
                <c:pt idx="1577">
                  <c:v>44038</c:v>
                </c:pt>
                <c:pt idx="1578">
                  <c:v>44039</c:v>
                </c:pt>
                <c:pt idx="1579">
                  <c:v>44040</c:v>
                </c:pt>
                <c:pt idx="1580">
                  <c:v>44041</c:v>
                </c:pt>
                <c:pt idx="1581">
                  <c:v>44042</c:v>
                </c:pt>
                <c:pt idx="1582">
                  <c:v>44043</c:v>
                </c:pt>
                <c:pt idx="1583">
                  <c:v>44044</c:v>
                </c:pt>
                <c:pt idx="1584">
                  <c:v>44045</c:v>
                </c:pt>
                <c:pt idx="1585">
                  <c:v>44046</c:v>
                </c:pt>
                <c:pt idx="1586">
                  <c:v>44047</c:v>
                </c:pt>
                <c:pt idx="1587">
                  <c:v>44048</c:v>
                </c:pt>
                <c:pt idx="1588">
                  <c:v>44049</c:v>
                </c:pt>
                <c:pt idx="1589">
                  <c:v>44050</c:v>
                </c:pt>
                <c:pt idx="1590">
                  <c:v>44051</c:v>
                </c:pt>
                <c:pt idx="1591">
                  <c:v>44052</c:v>
                </c:pt>
                <c:pt idx="1592">
                  <c:v>44053</c:v>
                </c:pt>
                <c:pt idx="1593">
                  <c:v>44054</c:v>
                </c:pt>
                <c:pt idx="1594">
                  <c:v>44055</c:v>
                </c:pt>
                <c:pt idx="1595">
                  <c:v>44056</c:v>
                </c:pt>
                <c:pt idx="1596">
                  <c:v>44057</c:v>
                </c:pt>
                <c:pt idx="1597">
                  <c:v>44058</c:v>
                </c:pt>
                <c:pt idx="1598">
                  <c:v>44059</c:v>
                </c:pt>
                <c:pt idx="1599">
                  <c:v>44060</c:v>
                </c:pt>
                <c:pt idx="1600">
                  <c:v>44061</c:v>
                </c:pt>
                <c:pt idx="1601">
                  <c:v>44062</c:v>
                </c:pt>
                <c:pt idx="1602">
                  <c:v>44063</c:v>
                </c:pt>
                <c:pt idx="1603">
                  <c:v>44064</c:v>
                </c:pt>
                <c:pt idx="1604">
                  <c:v>44065</c:v>
                </c:pt>
                <c:pt idx="1605">
                  <c:v>44066</c:v>
                </c:pt>
                <c:pt idx="1606">
                  <c:v>44067</c:v>
                </c:pt>
                <c:pt idx="1607">
                  <c:v>44068</c:v>
                </c:pt>
                <c:pt idx="1608">
                  <c:v>44069</c:v>
                </c:pt>
                <c:pt idx="1609">
                  <c:v>44070</c:v>
                </c:pt>
                <c:pt idx="1610">
                  <c:v>44071</c:v>
                </c:pt>
                <c:pt idx="1611">
                  <c:v>44072</c:v>
                </c:pt>
                <c:pt idx="1612">
                  <c:v>44073</c:v>
                </c:pt>
                <c:pt idx="1613">
                  <c:v>44074</c:v>
                </c:pt>
                <c:pt idx="1614">
                  <c:v>44075</c:v>
                </c:pt>
                <c:pt idx="1615">
                  <c:v>44076</c:v>
                </c:pt>
                <c:pt idx="1616">
                  <c:v>44077</c:v>
                </c:pt>
                <c:pt idx="1617">
                  <c:v>44078</c:v>
                </c:pt>
                <c:pt idx="1618">
                  <c:v>44079</c:v>
                </c:pt>
                <c:pt idx="1619">
                  <c:v>44080</c:v>
                </c:pt>
                <c:pt idx="1620">
                  <c:v>44081</c:v>
                </c:pt>
                <c:pt idx="1621">
                  <c:v>44082</c:v>
                </c:pt>
                <c:pt idx="1622">
                  <c:v>44083</c:v>
                </c:pt>
                <c:pt idx="1623">
                  <c:v>44084</c:v>
                </c:pt>
                <c:pt idx="1624">
                  <c:v>44085</c:v>
                </c:pt>
                <c:pt idx="1625">
                  <c:v>44086</c:v>
                </c:pt>
                <c:pt idx="1626">
                  <c:v>44087</c:v>
                </c:pt>
                <c:pt idx="1627">
                  <c:v>44088</c:v>
                </c:pt>
                <c:pt idx="1628">
                  <c:v>44089</c:v>
                </c:pt>
                <c:pt idx="1629">
                  <c:v>44090</c:v>
                </c:pt>
                <c:pt idx="1630">
                  <c:v>44091</c:v>
                </c:pt>
                <c:pt idx="1631">
                  <c:v>44092</c:v>
                </c:pt>
                <c:pt idx="1632">
                  <c:v>44093</c:v>
                </c:pt>
                <c:pt idx="1633">
                  <c:v>44094</c:v>
                </c:pt>
                <c:pt idx="1634">
                  <c:v>44095</c:v>
                </c:pt>
                <c:pt idx="1635">
                  <c:v>44096</c:v>
                </c:pt>
                <c:pt idx="1636">
                  <c:v>44097</c:v>
                </c:pt>
                <c:pt idx="1637">
                  <c:v>44098</c:v>
                </c:pt>
                <c:pt idx="1638">
                  <c:v>44099</c:v>
                </c:pt>
                <c:pt idx="1639">
                  <c:v>44100</c:v>
                </c:pt>
                <c:pt idx="1640">
                  <c:v>44101</c:v>
                </c:pt>
                <c:pt idx="1641">
                  <c:v>44102</c:v>
                </c:pt>
                <c:pt idx="1642">
                  <c:v>44103</c:v>
                </c:pt>
                <c:pt idx="1643">
                  <c:v>44104</c:v>
                </c:pt>
                <c:pt idx="1644">
                  <c:v>44105</c:v>
                </c:pt>
                <c:pt idx="1645">
                  <c:v>44106</c:v>
                </c:pt>
                <c:pt idx="1646">
                  <c:v>44107</c:v>
                </c:pt>
                <c:pt idx="1647">
                  <c:v>44108</c:v>
                </c:pt>
                <c:pt idx="1648">
                  <c:v>44109</c:v>
                </c:pt>
                <c:pt idx="1649">
                  <c:v>44110</c:v>
                </c:pt>
                <c:pt idx="1650">
                  <c:v>44111</c:v>
                </c:pt>
                <c:pt idx="1651">
                  <c:v>44112</c:v>
                </c:pt>
                <c:pt idx="1652">
                  <c:v>44113</c:v>
                </c:pt>
                <c:pt idx="1653">
                  <c:v>44114</c:v>
                </c:pt>
                <c:pt idx="1654">
                  <c:v>44115</c:v>
                </c:pt>
                <c:pt idx="1655">
                  <c:v>44116</c:v>
                </c:pt>
                <c:pt idx="1656">
                  <c:v>44117</c:v>
                </c:pt>
                <c:pt idx="1657">
                  <c:v>44118</c:v>
                </c:pt>
                <c:pt idx="1658">
                  <c:v>44119</c:v>
                </c:pt>
                <c:pt idx="1659">
                  <c:v>44120</c:v>
                </c:pt>
                <c:pt idx="1660">
                  <c:v>44121</c:v>
                </c:pt>
                <c:pt idx="1661">
                  <c:v>44122</c:v>
                </c:pt>
                <c:pt idx="1662">
                  <c:v>44123</c:v>
                </c:pt>
                <c:pt idx="1663">
                  <c:v>44124</c:v>
                </c:pt>
                <c:pt idx="1664">
                  <c:v>44125</c:v>
                </c:pt>
                <c:pt idx="1665">
                  <c:v>44126</c:v>
                </c:pt>
                <c:pt idx="1666">
                  <c:v>44127</c:v>
                </c:pt>
                <c:pt idx="1667">
                  <c:v>44128</c:v>
                </c:pt>
                <c:pt idx="1668">
                  <c:v>44129</c:v>
                </c:pt>
                <c:pt idx="1669">
                  <c:v>44130</c:v>
                </c:pt>
                <c:pt idx="1670">
                  <c:v>44131</c:v>
                </c:pt>
                <c:pt idx="1671">
                  <c:v>44132</c:v>
                </c:pt>
                <c:pt idx="1672">
                  <c:v>44133</c:v>
                </c:pt>
                <c:pt idx="1673">
                  <c:v>44134</c:v>
                </c:pt>
                <c:pt idx="1674">
                  <c:v>44135</c:v>
                </c:pt>
                <c:pt idx="1675">
                  <c:v>44136</c:v>
                </c:pt>
                <c:pt idx="1676">
                  <c:v>44137</c:v>
                </c:pt>
                <c:pt idx="1677">
                  <c:v>44138</c:v>
                </c:pt>
                <c:pt idx="1678">
                  <c:v>44139</c:v>
                </c:pt>
                <c:pt idx="1679">
                  <c:v>44140</c:v>
                </c:pt>
                <c:pt idx="1680">
                  <c:v>44141</c:v>
                </c:pt>
                <c:pt idx="1681">
                  <c:v>44142</c:v>
                </c:pt>
                <c:pt idx="1682">
                  <c:v>44143</c:v>
                </c:pt>
                <c:pt idx="1683">
                  <c:v>44144</c:v>
                </c:pt>
                <c:pt idx="1684">
                  <c:v>44145</c:v>
                </c:pt>
                <c:pt idx="1685">
                  <c:v>44146</c:v>
                </c:pt>
                <c:pt idx="1686">
                  <c:v>44147</c:v>
                </c:pt>
                <c:pt idx="1687">
                  <c:v>44148</c:v>
                </c:pt>
                <c:pt idx="1688">
                  <c:v>44149</c:v>
                </c:pt>
                <c:pt idx="1689">
                  <c:v>44150</c:v>
                </c:pt>
                <c:pt idx="1690">
                  <c:v>44151</c:v>
                </c:pt>
                <c:pt idx="1691">
                  <c:v>44152</c:v>
                </c:pt>
                <c:pt idx="1692">
                  <c:v>44153</c:v>
                </c:pt>
                <c:pt idx="1693">
                  <c:v>44154</c:v>
                </c:pt>
                <c:pt idx="1694">
                  <c:v>44155</c:v>
                </c:pt>
                <c:pt idx="1695">
                  <c:v>44156</c:v>
                </c:pt>
                <c:pt idx="1696">
                  <c:v>44157</c:v>
                </c:pt>
                <c:pt idx="1697">
                  <c:v>44158</c:v>
                </c:pt>
                <c:pt idx="1698">
                  <c:v>44159</c:v>
                </c:pt>
                <c:pt idx="1699">
                  <c:v>44160</c:v>
                </c:pt>
                <c:pt idx="1700">
                  <c:v>44161</c:v>
                </c:pt>
                <c:pt idx="1701">
                  <c:v>44162</c:v>
                </c:pt>
                <c:pt idx="1702">
                  <c:v>44163</c:v>
                </c:pt>
                <c:pt idx="1703">
                  <c:v>44164</c:v>
                </c:pt>
                <c:pt idx="1704">
                  <c:v>44165</c:v>
                </c:pt>
                <c:pt idx="1705">
                  <c:v>44166</c:v>
                </c:pt>
                <c:pt idx="1706">
                  <c:v>44167</c:v>
                </c:pt>
                <c:pt idx="1707">
                  <c:v>44168</c:v>
                </c:pt>
                <c:pt idx="1708">
                  <c:v>44169</c:v>
                </c:pt>
                <c:pt idx="1709">
                  <c:v>44170</c:v>
                </c:pt>
                <c:pt idx="1710">
                  <c:v>44171</c:v>
                </c:pt>
                <c:pt idx="1711">
                  <c:v>44172</c:v>
                </c:pt>
                <c:pt idx="1712">
                  <c:v>44173</c:v>
                </c:pt>
                <c:pt idx="1713">
                  <c:v>44174</c:v>
                </c:pt>
                <c:pt idx="1714">
                  <c:v>44175</c:v>
                </c:pt>
                <c:pt idx="1715">
                  <c:v>44176</c:v>
                </c:pt>
                <c:pt idx="1716">
                  <c:v>44177</c:v>
                </c:pt>
                <c:pt idx="1717">
                  <c:v>44178</c:v>
                </c:pt>
                <c:pt idx="1718">
                  <c:v>44179</c:v>
                </c:pt>
                <c:pt idx="1719">
                  <c:v>44180</c:v>
                </c:pt>
                <c:pt idx="1720">
                  <c:v>44181</c:v>
                </c:pt>
                <c:pt idx="1721">
                  <c:v>44182</c:v>
                </c:pt>
                <c:pt idx="1722">
                  <c:v>44183</c:v>
                </c:pt>
                <c:pt idx="1723">
                  <c:v>44184</c:v>
                </c:pt>
                <c:pt idx="1724">
                  <c:v>44185</c:v>
                </c:pt>
                <c:pt idx="1725">
                  <c:v>44186</c:v>
                </c:pt>
                <c:pt idx="1726">
                  <c:v>44187</c:v>
                </c:pt>
                <c:pt idx="1727">
                  <c:v>44188</c:v>
                </c:pt>
                <c:pt idx="1728">
                  <c:v>44189</c:v>
                </c:pt>
                <c:pt idx="1729">
                  <c:v>44190</c:v>
                </c:pt>
                <c:pt idx="1730">
                  <c:v>44191</c:v>
                </c:pt>
                <c:pt idx="1731">
                  <c:v>44192</c:v>
                </c:pt>
                <c:pt idx="1732">
                  <c:v>44193</c:v>
                </c:pt>
                <c:pt idx="1733">
                  <c:v>44194</c:v>
                </c:pt>
                <c:pt idx="1734">
                  <c:v>44195</c:v>
                </c:pt>
                <c:pt idx="1735">
                  <c:v>44196</c:v>
                </c:pt>
                <c:pt idx="1736">
                  <c:v>44197</c:v>
                </c:pt>
                <c:pt idx="1737">
                  <c:v>44198</c:v>
                </c:pt>
                <c:pt idx="1738">
                  <c:v>44199</c:v>
                </c:pt>
                <c:pt idx="1739">
                  <c:v>44200</c:v>
                </c:pt>
                <c:pt idx="1740">
                  <c:v>44201</c:v>
                </c:pt>
                <c:pt idx="1741">
                  <c:v>44202</c:v>
                </c:pt>
                <c:pt idx="1742">
                  <c:v>44203</c:v>
                </c:pt>
                <c:pt idx="1743">
                  <c:v>44204</c:v>
                </c:pt>
                <c:pt idx="1744">
                  <c:v>44205</c:v>
                </c:pt>
                <c:pt idx="1745">
                  <c:v>44206</c:v>
                </c:pt>
                <c:pt idx="1746">
                  <c:v>44207</c:v>
                </c:pt>
                <c:pt idx="1747">
                  <c:v>44208</c:v>
                </c:pt>
                <c:pt idx="1748">
                  <c:v>44209</c:v>
                </c:pt>
                <c:pt idx="1749">
                  <c:v>44210</c:v>
                </c:pt>
                <c:pt idx="1750">
                  <c:v>44211</c:v>
                </c:pt>
                <c:pt idx="1751">
                  <c:v>44212</c:v>
                </c:pt>
                <c:pt idx="1752">
                  <c:v>44213</c:v>
                </c:pt>
                <c:pt idx="1753">
                  <c:v>44214</c:v>
                </c:pt>
                <c:pt idx="1754">
                  <c:v>44215</c:v>
                </c:pt>
                <c:pt idx="1755">
                  <c:v>44216</c:v>
                </c:pt>
                <c:pt idx="1756">
                  <c:v>44217</c:v>
                </c:pt>
                <c:pt idx="1757">
                  <c:v>44218</c:v>
                </c:pt>
                <c:pt idx="1758">
                  <c:v>44219</c:v>
                </c:pt>
                <c:pt idx="1759">
                  <c:v>44220</c:v>
                </c:pt>
                <c:pt idx="1760">
                  <c:v>44221</c:v>
                </c:pt>
                <c:pt idx="1761">
                  <c:v>44222</c:v>
                </c:pt>
                <c:pt idx="1762">
                  <c:v>44223</c:v>
                </c:pt>
                <c:pt idx="1763">
                  <c:v>44224</c:v>
                </c:pt>
                <c:pt idx="1764">
                  <c:v>44225</c:v>
                </c:pt>
                <c:pt idx="1765">
                  <c:v>44226</c:v>
                </c:pt>
                <c:pt idx="1766">
                  <c:v>44227</c:v>
                </c:pt>
                <c:pt idx="1767">
                  <c:v>44228</c:v>
                </c:pt>
                <c:pt idx="1768">
                  <c:v>44229</c:v>
                </c:pt>
                <c:pt idx="1769">
                  <c:v>44230</c:v>
                </c:pt>
                <c:pt idx="1770">
                  <c:v>44231</c:v>
                </c:pt>
                <c:pt idx="1771">
                  <c:v>44232</c:v>
                </c:pt>
                <c:pt idx="1772">
                  <c:v>44233</c:v>
                </c:pt>
                <c:pt idx="1773">
                  <c:v>44234</c:v>
                </c:pt>
                <c:pt idx="1774">
                  <c:v>44235</c:v>
                </c:pt>
                <c:pt idx="1775">
                  <c:v>44236</c:v>
                </c:pt>
                <c:pt idx="1776">
                  <c:v>44237</c:v>
                </c:pt>
                <c:pt idx="1777">
                  <c:v>44238</c:v>
                </c:pt>
                <c:pt idx="1778">
                  <c:v>44239</c:v>
                </c:pt>
                <c:pt idx="1779">
                  <c:v>44240</c:v>
                </c:pt>
                <c:pt idx="1780">
                  <c:v>44241</c:v>
                </c:pt>
                <c:pt idx="1781">
                  <c:v>44242</c:v>
                </c:pt>
                <c:pt idx="1782">
                  <c:v>44243</c:v>
                </c:pt>
                <c:pt idx="1783">
                  <c:v>44244</c:v>
                </c:pt>
                <c:pt idx="1784">
                  <c:v>44245</c:v>
                </c:pt>
                <c:pt idx="1785">
                  <c:v>44246</c:v>
                </c:pt>
                <c:pt idx="1786">
                  <c:v>44247</c:v>
                </c:pt>
                <c:pt idx="1787">
                  <c:v>44248</c:v>
                </c:pt>
                <c:pt idx="1788">
                  <c:v>44249</c:v>
                </c:pt>
                <c:pt idx="1789">
                  <c:v>44250</c:v>
                </c:pt>
                <c:pt idx="1790">
                  <c:v>44251</c:v>
                </c:pt>
                <c:pt idx="1791">
                  <c:v>44252</c:v>
                </c:pt>
                <c:pt idx="1792">
                  <c:v>44253</c:v>
                </c:pt>
                <c:pt idx="1793">
                  <c:v>44254</c:v>
                </c:pt>
                <c:pt idx="1794">
                  <c:v>44255</c:v>
                </c:pt>
                <c:pt idx="1795">
                  <c:v>44256</c:v>
                </c:pt>
                <c:pt idx="1796">
                  <c:v>44257</c:v>
                </c:pt>
                <c:pt idx="1797">
                  <c:v>44258</c:v>
                </c:pt>
                <c:pt idx="1798">
                  <c:v>44259</c:v>
                </c:pt>
                <c:pt idx="1799">
                  <c:v>44260</c:v>
                </c:pt>
                <c:pt idx="1800">
                  <c:v>44261</c:v>
                </c:pt>
                <c:pt idx="1801">
                  <c:v>44262</c:v>
                </c:pt>
                <c:pt idx="1802">
                  <c:v>44263</c:v>
                </c:pt>
                <c:pt idx="1803">
                  <c:v>44264</c:v>
                </c:pt>
                <c:pt idx="1804">
                  <c:v>44265</c:v>
                </c:pt>
                <c:pt idx="1805">
                  <c:v>44266</c:v>
                </c:pt>
                <c:pt idx="1806">
                  <c:v>44267</c:v>
                </c:pt>
                <c:pt idx="1807">
                  <c:v>44268</c:v>
                </c:pt>
                <c:pt idx="1808">
                  <c:v>44269</c:v>
                </c:pt>
                <c:pt idx="1809">
                  <c:v>44270</c:v>
                </c:pt>
                <c:pt idx="1810">
                  <c:v>44271</c:v>
                </c:pt>
                <c:pt idx="1811">
                  <c:v>44272</c:v>
                </c:pt>
                <c:pt idx="1812">
                  <c:v>44273</c:v>
                </c:pt>
                <c:pt idx="1813">
                  <c:v>44274</c:v>
                </c:pt>
                <c:pt idx="1814">
                  <c:v>44275</c:v>
                </c:pt>
                <c:pt idx="1815">
                  <c:v>44276</c:v>
                </c:pt>
                <c:pt idx="1816">
                  <c:v>44277</c:v>
                </c:pt>
                <c:pt idx="1817">
                  <c:v>44278</c:v>
                </c:pt>
                <c:pt idx="1818">
                  <c:v>44279</c:v>
                </c:pt>
                <c:pt idx="1819">
                  <c:v>44280</c:v>
                </c:pt>
                <c:pt idx="1820">
                  <c:v>44281</c:v>
                </c:pt>
                <c:pt idx="1821">
                  <c:v>44282</c:v>
                </c:pt>
                <c:pt idx="1822">
                  <c:v>44283</c:v>
                </c:pt>
                <c:pt idx="1823">
                  <c:v>44284</c:v>
                </c:pt>
                <c:pt idx="1824">
                  <c:v>44285</c:v>
                </c:pt>
                <c:pt idx="1825">
                  <c:v>44286</c:v>
                </c:pt>
                <c:pt idx="1826">
                  <c:v>44287</c:v>
                </c:pt>
                <c:pt idx="1827">
                  <c:v>44288</c:v>
                </c:pt>
                <c:pt idx="1828">
                  <c:v>44289</c:v>
                </c:pt>
                <c:pt idx="1829">
                  <c:v>44290</c:v>
                </c:pt>
                <c:pt idx="1830">
                  <c:v>44291</c:v>
                </c:pt>
                <c:pt idx="1831">
                  <c:v>44292</c:v>
                </c:pt>
                <c:pt idx="1832">
                  <c:v>44293</c:v>
                </c:pt>
                <c:pt idx="1833">
                  <c:v>44294</c:v>
                </c:pt>
                <c:pt idx="1834">
                  <c:v>44295</c:v>
                </c:pt>
                <c:pt idx="1835">
                  <c:v>44296</c:v>
                </c:pt>
                <c:pt idx="1836">
                  <c:v>44297</c:v>
                </c:pt>
                <c:pt idx="1837">
                  <c:v>44298</c:v>
                </c:pt>
                <c:pt idx="1838">
                  <c:v>44299</c:v>
                </c:pt>
                <c:pt idx="1839">
                  <c:v>44300</c:v>
                </c:pt>
                <c:pt idx="1840">
                  <c:v>44301</c:v>
                </c:pt>
                <c:pt idx="1841">
                  <c:v>44302</c:v>
                </c:pt>
                <c:pt idx="1842">
                  <c:v>44303</c:v>
                </c:pt>
                <c:pt idx="1843">
                  <c:v>44304</c:v>
                </c:pt>
                <c:pt idx="1844">
                  <c:v>44305</c:v>
                </c:pt>
                <c:pt idx="1845">
                  <c:v>44306</c:v>
                </c:pt>
                <c:pt idx="1846">
                  <c:v>44307</c:v>
                </c:pt>
                <c:pt idx="1847">
                  <c:v>44308</c:v>
                </c:pt>
                <c:pt idx="1848">
                  <c:v>44309</c:v>
                </c:pt>
                <c:pt idx="1849">
                  <c:v>44310</c:v>
                </c:pt>
                <c:pt idx="1850">
                  <c:v>44311</c:v>
                </c:pt>
                <c:pt idx="1851">
                  <c:v>44312</c:v>
                </c:pt>
                <c:pt idx="1852">
                  <c:v>44313</c:v>
                </c:pt>
                <c:pt idx="1853">
                  <c:v>44314</c:v>
                </c:pt>
                <c:pt idx="1854">
                  <c:v>44315</c:v>
                </c:pt>
                <c:pt idx="1855">
                  <c:v>44316</c:v>
                </c:pt>
                <c:pt idx="1856">
                  <c:v>44317</c:v>
                </c:pt>
                <c:pt idx="1857">
                  <c:v>44318</c:v>
                </c:pt>
                <c:pt idx="1858">
                  <c:v>44319</c:v>
                </c:pt>
                <c:pt idx="1859">
                  <c:v>44320</c:v>
                </c:pt>
                <c:pt idx="1860">
                  <c:v>44321</c:v>
                </c:pt>
                <c:pt idx="1861">
                  <c:v>44322</c:v>
                </c:pt>
                <c:pt idx="1862">
                  <c:v>44323</c:v>
                </c:pt>
                <c:pt idx="1863">
                  <c:v>44324</c:v>
                </c:pt>
                <c:pt idx="1864">
                  <c:v>44325</c:v>
                </c:pt>
                <c:pt idx="1865">
                  <c:v>44326</c:v>
                </c:pt>
                <c:pt idx="1866">
                  <c:v>44327</c:v>
                </c:pt>
                <c:pt idx="1867">
                  <c:v>44328</c:v>
                </c:pt>
                <c:pt idx="1868">
                  <c:v>44329</c:v>
                </c:pt>
                <c:pt idx="1869">
                  <c:v>44330</c:v>
                </c:pt>
                <c:pt idx="1870">
                  <c:v>44331</c:v>
                </c:pt>
                <c:pt idx="1871">
                  <c:v>44332</c:v>
                </c:pt>
                <c:pt idx="1872">
                  <c:v>44333</c:v>
                </c:pt>
                <c:pt idx="1873">
                  <c:v>44334</c:v>
                </c:pt>
                <c:pt idx="1874">
                  <c:v>44335</c:v>
                </c:pt>
                <c:pt idx="1875">
                  <c:v>44336</c:v>
                </c:pt>
                <c:pt idx="1876">
                  <c:v>44337</c:v>
                </c:pt>
                <c:pt idx="1877">
                  <c:v>44338</c:v>
                </c:pt>
                <c:pt idx="1878">
                  <c:v>44339</c:v>
                </c:pt>
                <c:pt idx="1879">
                  <c:v>44340</c:v>
                </c:pt>
                <c:pt idx="1880">
                  <c:v>44341</c:v>
                </c:pt>
                <c:pt idx="1881">
                  <c:v>44342</c:v>
                </c:pt>
                <c:pt idx="1882">
                  <c:v>44343</c:v>
                </c:pt>
                <c:pt idx="1883">
                  <c:v>44344</c:v>
                </c:pt>
                <c:pt idx="1884">
                  <c:v>44345</c:v>
                </c:pt>
                <c:pt idx="1885">
                  <c:v>44346</c:v>
                </c:pt>
                <c:pt idx="1886">
                  <c:v>44347</c:v>
                </c:pt>
                <c:pt idx="1887">
                  <c:v>44348</c:v>
                </c:pt>
                <c:pt idx="1888">
                  <c:v>44349</c:v>
                </c:pt>
                <c:pt idx="1889">
                  <c:v>44350</c:v>
                </c:pt>
                <c:pt idx="1890">
                  <c:v>44351</c:v>
                </c:pt>
                <c:pt idx="1891">
                  <c:v>44352</c:v>
                </c:pt>
                <c:pt idx="1892">
                  <c:v>44353</c:v>
                </c:pt>
                <c:pt idx="1893">
                  <c:v>44354</c:v>
                </c:pt>
                <c:pt idx="1894">
                  <c:v>44355</c:v>
                </c:pt>
                <c:pt idx="1895">
                  <c:v>44356</c:v>
                </c:pt>
                <c:pt idx="1896">
                  <c:v>44357</c:v>
                </c:pt>
                <c:pt idx="1897">
                  <c:v>44358</c:v>
                </c:pt>
                <c:pt idx="1898">
                  <c:v>44359</c:v>
                </c:pt>
                <c:pt idx="1899">
                  <c:v>44360</c:v>
                </c:pt>
                <c:pt idx="1900">
                  <c:v>44361</c:v>
                </c:pt>
                <c:pt idx="1901">
                  <c:v>44362</c:v>
                </c:pt>
                <c:pt idx="1902">
                  <c:v>44363</c:v>
                </c:pt>
                <c:pt idx="1903">
                  <c:v>44364</c:v>
                </c:pt>
                <c:pt idx="1904">
                  <c:v>44365</c:v>
                </c:pt>
                <c:pt idx="1905">
                  <c:v>44366</c:v>
                </c:pt>
                <c:pt idx="1906">
                  <c:v>44367</c:v>
                </c:pt>
                <c:pt idx="1907">
                  <c:v>44368</c:v>
                </c:pt>
                <c:pt idx="1908">
                  <c:v>44369</c:v>
                </c:pt>
                <c:pt idx="1909">
                  <c:v>44370</c:v>
                </c:pt>
                <c:pt idx="1910">
                  <c:v>44371</c:v>
                </c:pt>
                <c:pt idx="1911">
                  <c:v>44372</c:v>
                </c:pt>
                <c:pt idx="1912">
                  <c:v>44373</c:v>
                </c:pt>
                <c:pt idx="1913">
                  <c:v>44374</c:v>
                </c:pt>
                <c:pt idx="1914">
                  <c:v>44375</c:v>
                </c:pt>
                <c:pt idx="1915">
                  <c:v>44376</c:v>
                </c:pt>
                <c:pt idx="1916">
                  <c:v>44377</c:v>
                </c:pt>
                <c:pt idx="1917">
                  <c:v>44378</c:v>
                </c:pt>
                <c:pt idx="1918">
                  <c:v>44379</c:v>
                </c:pt>
                <c:pt idx="1919">
                  <c:v>44380</c:v>
                </c:pt>
                <c:pt idx="1920">
                  <c:v>44381</c:v>
                </c:pt>
                <c:pt idx="1921">
                  <c:v>44382</c:v>
                </c:pt>
                <c:pt idx="1922">
                  <c:v>44383</c:v>
                </c:pt>
                <c:pt idx="1923">
                  <c:v>44384</c:v>
                </c:pt>
                <c:pt idx="1924">
                  <c:v>44385</c:v>
                </c:pt>
                <c:pt idx="1925">
                  <c:v>44386</c:v>
                </c:pt>
                <c:pt idx="1926">
                  <c:v>44387</c:v>
                </c:pt>
                <c:pt idx="1927">
                  <c:v>44388</c:v>
                </c:pt>
                <c:pt idx="1928">
                  <c:v>44389</c:v>
                </c:pt>
                <c:pt idx="1929">
                  <c:v>44390</c:v>
                </c:pt>
                <c:pt idx="1930">
                  <c:v>44391</c:v>
                </c:pt>
                <c:pt idx="1931">
                  <c:v>44392</c:v>
                </c:pt>
                <c:pt idx="1932">
                  <c:v>44393</c:v>
                </c:pt>
                <c:pt idx="1933">
                  <c:v>44394</c:v>
                </c:pt>
                <c:pt idx="1934">
                  <c:v>44395</c:v>
                </c:pt>
                <c:pt idx="1935">
                  <c:v>44396</c:v>
                </c:pt>
                <c:pt idx="1936">
                  <c:v>44397</c:v>
                </c:pt>
                <c:pt idx="1937">
                  <c:v>44398</c:v>
                </c:pt>
                <c:pt idx="1938">
                  <c:v>44399</c:v>
                </c:pt>
                <c:pt idx="1939">
                  <c:v>44400</c:v>
                </c:pt>
                <c:pt idx="1940">
                  <c:v>44401</c:v>
                </c:pt>
                <c:pt idx="1941">
                  <c:v>44402</c:v>
                </c:pt>
                <c:pt idx="1942">
                  <c:v>44403</c:v>
                </c:pt>
                <c:pt idx="1943">
                  <c:v>44404</c:v>
                </c:pt>
                <c:pt idx="1944">
                  <c:v>44405</c:v>
                </c:pt>
                <c:pt idx="1945">
                  <c:v>44406</c:v>
                </c:pt>
                <c:pt idx="1946">
                  <c:v>44407</c:v>
                </c:pt>
                <c:pt idx="1947">
                  <c:v>44408</c:v>
                </c:pt>
                <c:pt idx="1948">
                  <c:v>44409</c:v>
                </c:pt>
                <c:pt idx="1949">
                  <c:v>44410</c:v>
                </c:pt>
                <c:pt idx="1950">
                  <c:v>44411</c:v>
                </c:pt>
                <c:pt idx="1951">
                  <c:v>44412</c:v>
                </c:pt>
                <c:pt idx="1952">
                  <c:v>44413</c:v>
                </c:pt>
                <c:pt idx="1953">
                  <c:v>44414</c:v>
                </c:pt>
                <c:pt idx="1954">
                  <c:v>44415</c:v>
                </c:pt>
                <c:pt idx="1955">
                  <c:v>44416</c:v>
                </c:pt>
                <c:pt idx="1956">
                  <c:v>44417</c:v>
                </c:pt>
                <c:pt idx="1957">
                  <c:v>44418</c:v>
                </c:pt>
                <c:pt idx="1958">
                  <c:v>44419</c:v>
                </c:pt>
                <c:pt idx="1959">
                  <c:v>44420</c:v>
                </c:pt>
                <c:pt idx="1960">
                  <c:v>44421</c:v>
                </c:pt>
                <c:pt idx="1961">
                  <c:v>44422</c:v>
                </c:pt>
                <c:pt idx="1962">
                  <c:v>44423</c:v>
                </c:pt>
                <c:pt idx="1963">
                  <c:v>44424</c:v>
                </c:pt>
                <c:pt idx="1964">
                  <c:v>44425</c:v>
                </c:pt>
                <c:pt idx="1965">
                  <c:v>44426</c:v>
                </c:pt>
                <c:pt idx="1966">
                  <c:v>44427</c:v>
                </c:pt>
                <c:pt idx="1967">
                  <c:v>44428</c:v>
                </c:pt>
                <c:pt idx="1968">
                  <c:v>44429</c:v>
                </c:pt>
                <c:pt idx="1969">
                  <c:v>44430</c:v>
                </c:pt>
                <c:pt idx="1970">
                  <c:v>44431</c:v>
                </c:pt>
                <c:pt idx="1971">
                  <c:v>44432</c:v>
                </c:pt>
                <c:pt idx="1972">
                  <c:v>44433</c:v>
                </c:pt>
                <c:pt idx="1973">
                  <c:v>44434</c:v>
                </c:pt>
                <c:pt idx="1974">
                  <c:v>44435</c:v>
                </c:pt>
                <c:pt idx="1975">
                  <c:v>44436</c:v>
                </c:pt>
                <c:pt idx="1976">
                  <c:v>44437</c:v>
                </c:pt>
                <c:pt idx="1977">
                  <c:v>44438</c:v>
                </c:pt>
                <c:pt idx="1978">
                  <c:v>44439</c:v>
                </c:pt>
                <c:pt idx="1979">
                  <c:v>44440</c:v>
                </c:pt>
                <c:pt idx="1980">
                  <c:v>44441</c:v>
                </c:pt>
                <c:pt idx="1981">
                  <c:v>44442</c:v>
                </c:pt>
                <c:pt idx="1982">
                  <c:v>44443</c:v>
                </c:pt>
                <c:pt idx="1983">
                  <c:v>44444</c:v>
                </c:pt>
                <c:pt idx="1984">
                  <c:v>44445</c:v>
                </c:pt>
                <c:pt idx="1985">
                  <c:v>44446</c:v>
                </c:pt>
                <c:pt idx="1986">
                  <c:v>44447</c:v>
                </c:pt>
                <c:pt idx="1987">
                  <c:v>44448</c:v>
                </c:pt>
                <c:pt idx="1988">
                  <c:v>44449</c:v>
                </c:pt>
                <c:pt idx="1989">
                  <c:v>44450</c:v>
                </c:pt>
                <c:pt idx="1990">
                  <c:v>44451</c:v>
                </c:pt>
                <c:pt idx="1991">
                  <c:v>44452</c:v>
                </c:pt>
                <c:pt idx="1992">
                  <c:v>44453</c:v>
                </c:pt>
                <c:pt idx="1993">
                  <c:v>44454</c:v>
                </c:pt>
                <c:pt idx="1994">
                  <c:v>44455</c:v>
                </c:pt>
                <c:pt idx="1995">
                  <c:v>44456</c:v>
                </c:pt>
                <c:pt idx="1996">
                  <c:v>44457</c:v>
                </c:pt>
                <c:pt idx="1997">
                  <c:v>44458</c:v>
                </c:pt>
                <c:pt idx="1998">
                  <c:v>44459</c:v>
                </c:pt>
                <c:pt idx="1999">
                  <c:v>44460</c:v>
                </c:pt>
                <c:pt idx="2000">
                  <c:v>44461</c:v>
                </c:pt>
                <c:pt idx="2001">
                  <c:v>44462</c:v>
                </c:pt>
                <c:pt idx="2002">
                  <c:v>44463</c:v>
                </c:pt>
                <c:pt idx="2003">
                  <c:v>44464</c:v>
                </c:pt>
                <c:pt idx="2004">
                  <c:v>44465</c:v>
                </c:pt>
                <c:pt idx="2005">
                  <c:v>44466</c:v>
                </c:pt>
                <c:pt idx="2006">
                  <c:v>44467</c:v>
                </c:pt>
                <c:pt idx="2007">
                  <c:v>44468</c:v>
                </c:pt>
                <c:pt idx="2008">
                  <c:v>44469</c:v>
                </c:pt>
                <c:pt idx="2009">
                  <c:v>44470</c:v>
                </c:pt>
                <c:pt idx="2010">
                  <c:v>44471</c:v>
                </c:pt>
                <c:pt idx="2011">
                  <c:v>44472</c:v>
                </c:pt>
                <c:pt idx="2012">
                  <c:v>44473</c:v>
                </c:pt>
                <c:pt idx="2013">
                  <c:v>44474</c:v>
                </c:pt>
                <c:pt idx="2014">
                  <c:v>44475</c:v>
                </c:pt>
                <c:pt idx="2015">
                  <c:v>44476</c:v>
                </c:pt>
                <c:pt idx="2016">
                  <c:v>44477</c:v>
                </c:pt>
                <c:pt idx="2017">
                  <c:v>44478</c:v>
                </c:pt>
                <c:pt idx="2018">
                  <c:v>44479</c:v>
                </c:pt>
                <c:pt idx="2019">
                  <c:v>44480</c:v>
                </c:pt>
                <c:pt idx="2020">
                  <c:v>44481</c:v>
                </c:pt>
                <c:pt idx="2021">
                  <c:v>44482</c:v>
                </c:pt>
                <c:pt idx="2022">
                  <c:v>44483</c:v>
                </c:pt>
                <c:pt idx="2023">
                  <c:v>44484</c:v>
                </c:pt>
                <c:pt idx="2024">
                  <c:v>44485</c:v>
                </c:pt>
                <c:pt idx="2025">
                  <c:v>44486</c:v>
                </c:pt>
                <c:pt idx="2026">
                  <c:v>44487</c:v>
                </c:pt>
                <c:pt idx="2027">
                  <c:v>44488</c:v>
                </c:pt>
                <c:pt idx="2028">
                  <c:v>44489</c:v>
                </c:pt>
                <c:pt idx="2029">
                  <c:v>44490</c:v>
                </c:pt>
                <c:pt idx="2030">
                  <c:v>44491</c:v>
                </c:pt>
                <c:pt idx="2031">
                  <c:v>44492</c:v>
                </c:pt>
                <c:pt idx="2032">
                  <c:v>44493</c:v>
                </c:pt>
                <c:pt idx="2033">
                  <c:v>44494</c:v>
                </c:pt>
                <c:pt idx="2034">
                  <c:v>44495</c:v>
                </c:pt>
                <c:pt idx="2035">
                  <c:v>44496</c:v>
                </c:pt>
                <c:pt idx="2036">
                  <c:v>44497</c:v>
                </c:pt>
                <c:pt idx="2037">
                  <c:v>44498</c:v>
                </c:pt>
                <c:pt idx="2038">
                  <c:v>44499</c:v>
                </c:pt>
                <c:pt idx="2039">
                  <c:v>44500</c:v>
                </c:pt>
                <c:pt idx="2040">
                  <c:v>44501</c:v>
                </c:pt>
                <c:pt idx="2041">
                  <c:v>44502</c:v>
                </c:pt>
                <c:pt idx="2042">
                  <c:v>44503</c:v>
                </c:pt>
                <c:pt idx="2043">
                  <c:v>44504</c:v>
                </c:pt>
                <c:pt idx="2044">
                  <c:v>44505</c:v>
                </c:pt>
                <c:pt idx="2045">
                  <c:v>44506</c:v>
                </c:pt>
                <c:pt idx="2046">
                  <c:v>44507</c:v>
                </c:pt>
                <c:pt idx="2047">
                  <c:v>44508</c:v>
                </c:pt>
                <c:pt idx="2048">
                  <c:v>44509</c:v>
                </c:pt>
                <c:pt idx="2049">
                  <c:v>44510</c:v>
                </c:pt>
                <c:pt idx="2050">
                  <c:v>44511</c:v>
                </c:pt>
                <c:pt idx="2051">
                  <c:v>44512</c:v>
                </c:pt>
                <c:pt idx="2052">
                  <c:v>44513</c:v>
                </c:pt>
                <c:pt idx="2053">
                  <c:v>44514</c:v>
                </c:pt>
                <c:pt idx="2054">
                  <c:v>44515</c:v>
                </c:pt>
                <c:pt idx="2055">
                  <c:v>44516</c:v>
                </c:pt>
                <c:pt idx="2056">
                  <c:v>44517</c:v>
                </c:pt>
                <c:pt idx="2057">
                  <c:v>44518</c:v>
                </c:pt>
                <c:pt idx="2058">
                  <c:v>44519</c:v>
                </c:pt>
                <c:pt idx="2059">
                  <c:v>44520</c:v>
                </c:pt>
                <c:pt idx="2060">
                  <c:v>44521</c:v>
                </c:pt>
                <c:pt idx="2061">
                  <c:v>44522</c:v>
                </c:pt>
                <c:pt idx="2062">
                  <c:v>44523</c:v>
                </c:pt>
                <c:pt idx="2063">
                  <c:v>44524</c:v>
                </c:pt>
                <c:pt idx="2064">
                  <c:v>44525</c:v>
                </c:pt>
                <c:pt idx="2065">
                  <c:v>44526</c:v>
                </c:pt>
                <c:pt idx="2066">
                  <c:v>44527</c:v>
                </c:pt>
                <c:pt idx="2067">
                  <c:v>44528</c:v>
                </c:pt>
                <c:pt idx="2068">
                  <c:v>44529</c:v>
                </c:pt>
                <c:pt idx="2069">
                  <c:v>44530</c:v>
                </c:pt>
                <c:pt idx="2070">
                  <c:v>44531</c:v>
                </c:pt>
                <c:pt idx="2071">
                  <c:v>44532</c:v>
                </c:pt>
                <c:pt idx="2072">
                  <c:v>44533</c:v>
                </c:pt>
                <c:pt idx="2073">
                  <c:v>44534</c:v>
                </c:pt>
                <c:pt idx="2074">
                  <c:v>44535</c:v>
                </c:pt>
                <c:pt idx="2075">
                  <c:v>44536</c:v>
                </c:pt>
                <c:pt idx="2076">
                  <c:v>44537</c:v>
                </c:pt>
                <c:pt idx="2077">
                  <c:v>44538</c:v>
                </c:pt>
                <c:pt idx="2078">
                  <c:v>44539</c:v>
                </c:pt>
                <c:pt idx="2079">
                  <c:v>44540</c:v>
                </c:pt>
                <c:pt idx="2080">
                  <c:v>44541</c:v>
                </c:pt>
                <c:pt idx="2081">
                  <c:v>44542</c:v>
                </c:pt>
                <c:pt idx="2082">
                  <c:v>44543</c:v>
                </c:pt>
                <c:pt idx="2083">
                  <c:v>44544</c:v>
                </c:pt>
                <c:pt idx="2084">
                  <c:v>44545</c:v>
                </c:pt>
                <c:pt idx="2085">
                  <c:v>44546</c:v>
                </c:pt>
                <c:pt idx="2086">
                  <c:v>44547</c:v>
                </c:pt>
                <c:pt idx="2087">
                  <c:v>44548</c:v>
                </c:pt>
                <c:pt idx="2088">
                  <c:v>44549</c:v>
                </c:pt>
                <c:pt idx="2089">
                  <c:v>44550</c:v>
                </c:pt>
                <c:pt idx="2090">
                  <c:v>44551</c:v>
                </c:pt>
                <c:pt idx="2091">
                  <c:v>44552</c:v>
                </c:pt>
                <c:pt idx="2092">
                  <c:v>44553</c:v>
                </c:pt>
                <c:pt idx="2093">
                  <c:v>44554</c:v>
                </c:pt>
                <c:pt idx="2094">
                  <c:v>44555</c:v>
                </c:pt>
                <c:pt idx="2095">
                  <c:v>44556</c:v>
                </c:pt>
                <c:pt idx="2096">
                  <c:v>44557</c:v>
                </c:pt>
                <c:pt idx="2097">
                  <c:v>44558</c:v>
                </c:pt>
                <c:pt idx="2098">
                  <c:v>44559</c:v>
                </c:pt>
                <c:pt idx="2099">
                  <c:v>44560</c:v>
                </c:pt>
                <c:pt idx="2100">
                  <c:v>44561</c:v>
                </c:pt>
                <c:pt idx="2101">
                  <c:v>44562</c:v>
                </c:pt>
                <c:pt idx="2102">
                  <c:v>44563</c:v>
                </c:pt>
                <c:pt idx="2103">
                  <c:v>44564</c:v>
                </c:pt>
                <c:pt idx="2104">
                  <c:v>44565</c:v>
                </c:pt>
                <c:pt idx="2105">
                  <c:v>44566</c:v>
                </c:pt>
                <c:pt idx="2106">
                  <c:v>44567</c:v>
                </c:pt>
                <c:pt idx="2107">
                  <c:v>44568</c:v>
                </c:pt>
                <c:pt idx="2108">
                  <c:v>44569</c:v>
                </c:pt>
                <c:pt idx="2109">
                  <c:v>44570</c:v>
                </c:pt>
                <c:pt idx="2110">
                  <c:v>44571</c:v>
                </c:pt>
                <c:pt idx="2111">
                  <c:v>44572</c:v>
                </c:pt>
                <c:pt idx="2112">
                  <c:v>44573</c:v>
                </c:pt>
                <c:pt idx="2113">
                  <c:v>44574</c:v>
                </c:pt>
                <c:pt idx="2114">
                  <c:v>44575</c:v>
                </c:pt>
                <c:pt idx="2115">
                  <c:v>44576</c:v>
                </c:pt>
                <c:pt idx="2116">
                  <c:v>44577</c:v>
                </c:pt>
                <c:pt idx="2117">
                  <c:v>44578</c:v>
                </c:pt>
                <c:pt idx="2118">
                  <c:v>44579</c:v>
                </c:pt>
                <c:pt idx="2119">
                  <c:v>44580</c:v>
                </c:pt>
                <c:pt idx="2120">
                  <c:v>44581</c:v>
                </c:pt>
                <c:pt idx="2121">
                  <c:v>44582</c:v>
                </c:pt>
                <c:pt idx="2122">
                  <c:v>44583</c:v>
                </c:pt>
                <c:pt idx="2123">
                  <c:v>44584</c:v>
                </c:pt>
                <c:pt idx="2124">
                  <c:v>44585</c:v>
                </c:pt>
                <c:pt idx="2125">
                  <c:v>44586</c:v>
                </c:pt>
                <c:pt idx="2126">
                  <c:v>44587</c:v>
                </c:pt>
                <c:pt idx="2127">
                  <c:v>44588</c:v>
                </c:pt>
                <c:pt idx="2128">
                  <c:v>44589</c:v>
                </c:pt>
                <c:pt idx="2129">
                  <c:v>44590</c:v>
                </c:pt>
                <c:pt idx="2130">
                  <c:v>44591</c:v>
                </c:pt>
                <c:pt idx="2131">
                  <c:v>44592</c:v>
                </c:pt>
                <c:pt idx="2132">
                  <c:v>44593</c:v>
                </c:pt>
                <c:pt idx="2133">
                  <c:v>44594</c:v>
                </c:pt>
                <c:pt idx="2134">
                  <c:v>44595</c:v>
                </c:pt>
                <c:pt idx="2135">
                  <c:v>44596</c:v>
                </c:pt>
                <c:pt idx="2136">
                  <c:v>44597</c:v>
                </c:pt>
                <c:pt idx="2137">
                  <c:v>44598</c:v>
                </c:pt>
                <c:pt idx="2138">
                  <c:v>44599</c:v>
                </c:pt>
                <c:pt idx="2139">
                  <c:v>44600</c:v>
                </c:pt>
                <c:pt idx="2140">
                  <c:v>44601</c:v>
                </c:pt>
                <c:pt idx="2141">
                  <c:v>44602</c:v>
                </c:pt>
                <c:pt idx="2142">
                  <c:v>44603</c:v>
                </c:pt>
                <c:pt idx="2143">
                  <c:v>44604</c:v>
                </c:pt>
                <c:pt idx="2144">
                  <c:v>44605</c:v>
                </c:pt>
                <c:pt idx="2145">
                  <c:v>44606</c:v>
                </c:pt>
                <c:pt idx="2146">
                  <c:v>44607</c:v>
                </c:pt>
                <c:pt idx="2147">
                  <c:v>44608</c:v>
                </c:pt>
                <c:pt idx="2148">
                  <c:v>44609</c:v>
                </c:pt>
                <c:pt idx="2149">
                  <c:v>44610</c:v>
                </c:pt>
                <c:pt idx="2150">
                  <c:v>44611</c:v>
                </c:pt>
                <c:pt idx="2151">
                  <c:v>44612</c:v>
                </c:pt>
                <c:pt idx="2152">
                  <c:v>44613</c:v>
                </c:pt>
                <c:pt idx="2153">
                  <c:v>44614</c:v>
                </c:pt>
                <c:pt idx="2154">
                  <c:v>44615</c:v>
                </c:pt>
                <c:pt idx="2155">
                  <c:v>44616</c:v>
                </c:pt>
                <c:pt idx="2156">
                  <c:v>44617</c:v>
                </c:pt>
                <c:pt idx="2157">
                  <c:v>44618</c:v>
                </c:pt>
                <c:pt idx="2158">
                  <c:v>44619</c:v>
                </c:pt>
                <c:pt idx="2159">
                  <c:v>44620</c:v>
                </c:pt>
                <c:pt idx="2160">
                  <c:v>44621</c:v>
                </c:pt>
                <c:pt idx="2161">
                  <c:v>44622</c:v>
                </c:pt>
                <c:pt idx="2162">
                  <c:v>44623</c:v>
                </c:pt>
                <c:pt idx="2163">
                  <c:v>44624</c:v>
                </c:pt>
                <c:pt idx="2164">
                  <c:v>44625</c:v>
                </c:pt>
                <c:pt idx="2165">
                  <c:v>44626</c:v>
                </c:pt>
                <c:pt idx="2166">
                  <c:v>44627</c:v>
                </c:pt>
                <c:pt idx="2167">
                  <c:v>44628</c:v>
                </c:pt>
                <c:pt idx="2168">
                  <c:v>44629</c:v>
                </c:pt>
                <c:pt idx="2169">
                  <c:v>44630</c:v>
                </c:pt>
                <c:pt idx="2170">
                  <c:v>44631</c:v>
                </c:pt>
                <c:pt idx="2171">
                  <c:v>44632</c:v>
                </c:pt>
                <c:pt idx="2172">
                  <c:v>44633</c:v>
                </c:pt>
                <c:pt idx="2173">
                  <c:v>44634</c:v>
                </c:pt>
                <c:pt idx="2174">
                  <c:v>44635</c:v>
                </c:pt>
                <c:pt idx="2175">
                  <c:v>44636</c:v>
                </c:pt>
                <c:pt idx="2176">
                  <c:v>44637</c:v>
                </c:pt>
                <c:pt idx="2177">
                  <c:v>44638</c:v>
                </c:pt>
                <c:pt idx="2178">
                  <c:v>44639</c:v>
                </c:pt>
                <c:pt idx="2179">
                  <c:v>44640</c:v>
                </c:pt>
                <c:pt idx="2180">
                  <c:v>44641</c:v>
                </c:pt>
                <c:pt idx="2181">
                  <c:v>44642</c:v>
                </c:pt>
                <c:pt idx="2182">
                  <c:v>44643</c:v>
                </c:pt>
                <c:pt idx="2183">
                  <c:v>44644</c:v>
                </c:pt>
                <c:pt idx="2184">
                  <c:v>44645</c:v>
                </c:pt>
                <c:pt idx="2185">
                  <c:v>44646</c:v>
                </c:pt>
                <c:pt idx="2186">
                  <c:v>44647</c:v>
                </c:pt>
                <c:pt idx="2187">
                  <c:v>44648</c:v>
                </c:pt>
                <c:pt idx="2188">
                  <c:v>44649</c:v>
                </c:pt>
                <c:pt idx="2189">
                  <c:v>44650</c:v>
                </c:pt>
                <c:pt idx="2190">
                  <c:v>44651</c:v>
                </c:pt>
                <c:pt idx="2191">
                  <c:v>44652</c:v>
                </c:pt>
                <c:pt idx="2192">
                  <c:v>44653</c:v>
                </c:pt>
                <c:pt idx="2193">
                  <c:v>44654</c:v>
                </c:pt>
                <c:pt idx="2194">
                  <c:v>44655</c:v>
                </c:pt>
                <c:pt idx="2195">
                  <c:v>44656</c:v>
                </c:pt>
                <c:pt idx="2196">
                  <c:v>44657</c:v>
                </c:pt>
                <c:pt idx="2197">
                  <c:v>44658</c:v>
                </c:pt>
                <c:pt idx="2198">
                  <c:v>44659</c:v>
                </c:pt>
                <c:pt idx="2199">
                  <c:v>44660</c:v>
                </c:pt>
                <c:pt idx="2200">
                  <c:v>44661</c:v>
                </c:pt>
                <c:pt idx="2201">
                  <c:v>44662</c:v>
                </c:pt>
                <c:pt idx="2202">
                  <c:v>44663</c:v>
                </c:pt>
                <c:pt idx="2203">
                  <c:v>44664</c:v>
                </c:pt>
                <c:pt idx="2204">
                  <c:v>44665</c:v>
                </c:pt>
                <c:pt idx="2205">
                  <c:v>44666</c:v>
                </c:pt>
                <c:pt idx="2206">
                  <c:v>44667</c:v>
                </c:pt>
                <c:pt idx="2207">
                  <c:v>44668</c:v>
                </c:pt>
                <c:pt idx="2208">
                  <c:v>44669</c:v>
                </c:pt>
                <c:pt idx="2209">
                  <c:v>44670</c:v>
                </c:pt>
                <c:pt idx="2210">
                  <c:v>44671</c:v>
                </c:pt>
                <c:pt idx="2211">
                  <c:v>44672</c:v>
                </c:pt>
                <c:pt idx="2212">
                  <c:v>44673</c:v>
                </c:pt>
                <c:pt idx="2213">
                  <c:v>44674</c:v>
                </c:pt>
                <c:pt idx="2214">
                  <c:v>44675</c:v>
                </c:pt>
                <c:pt idx="2215">
                  <c:v>44676</c:v>
                </c:pt>
                <c:pt idx="2216">
                  <c:v>44677</c:v>
                </c:pt>
                <c:pt idx="2217">
                  <c:v>44678</c:v>
                </c:pt>
                <c:pt idx="2218">
                  <c:v>44679</c:v>
                </c:pt>
                <c:pt idx="2219">
                  <c:v>44680</c:v>
                </c:pt>
                <c:pt idx="2220">
                  <c:v>44681</c:v>
                </c:pt>
                <c:pt idx="2221">
                  <c:v>44682</c:v>
                </c:pt>
                <c:pt idx="2222">
                  <c:v>44683</c:v>
                </c:pt>
                <c:pt idx="2223">
                  <c:v>44684</c:v>
                </c:pt>
                <c:pt idx="2224">
                  <c:v>44685</c:v>
                </c:pt>
                <c:pt idx="2225">
                  <c:v>44686</c:v>
                </c:pt>
                <c:pt idx="2226">
                  <c:v>44687</c:v>
                </c:pt>
                <c:pt idx="2227">
                  <c:v>44688</c:v>
                </c:pt>
                <c:pt idx="2228">
                  <c:v>44689</c:v>
                </c:pt>
                <c:pt idx="2229">
                  <c:v>44690</c:v>
                </c:pt>
                <c:pt idx="2230">
                  <c:v>44691</c:v>
                </c:pt>
                <c:pt idx="2231">
                  <c:v>44692</c:v>
                </c:pt>
                <c:pt idx="2232">
                  <c:v>44693</c:v>
                </c:pt>
                <c:pt idx="2233">
                  <c:v>44694</c:v>
                </c:pt>
                <c:pt idx="2234">
                  <c:v>44695</c:v>
                </c:pt>
                <c:pt idx="2235">
                  <c:v>44696</c:v>
                </c:pt>
                <c:pt idx="2236">
                  <c:v>44697</c:v>
                </c:pt>
                <c:pt idx="2237">
                  <c:v>44698</c:v>
                </c:pt>
                <c:pt idx="2238">
                  <c:v>44699</c:v>
                </c:pt>
                <c:pt idx="2239">
                  <c:v>44700</c:v>
                </c:pt>
                <c:pt idx="2240">
                  <c:v>44701</c:v>
                </c:pt>
                <c:pt idx="2241">
                  <c:v>44702</c:v>
                </c:pt>
                <c:pt idx="2242">
                  <c:v>44703</c:v>
                </c:pt>
                <c:pt idx="2243">
                  <c:v>44704</c:v>
                </c:pt>
                <c:pt idx="2244">
                  <c:v>44705</c:v>
                </c:pt>
                <c:pt idx="2245">
                  <c:v>44706</c:v>
                </c:pt>
                <c:pt idx="2246">
                  <c:v>44707</c:v>
                </c:pt>
                <c:pt idx="2247">
                  <c:v>44708</c:v>
                </c:pt>
                <c:pt idx="2248">
                  <c:v>44709</c:v>
                </c:pt>
                <c:pt idx="2249">
                  <c:v>44710</c:v>
                </c:pt>
                <c:pt idx="2250">
                  <c:v>44711</c:v>
                </c:pt>
                <c:pt idx="2251">
                  <c:v>44712</c:v>
                </c:pt>
                <c:pt idx="2252">
                  <c:v>44713</c:v>
                </c:pt>
                <c:pt idx="2253">
                  <c:v>44714</c:v>
                </c:pt>
                <c:pt idx="2254">
                  <c:v>44715</c:v>
                </c:pt>
                <c:pt idx="2255">
                  <c:v>44716</c:v>
                </c:pt>
                <c:pt idx="2256">
                  <c:v>44717</c:v>
                </c:pt>
                <c:pt idx="2257">
                  <c:v>44718</c:v>
                </c:pt>
                <c:pt idx="2258">
                  <c:v>44719</c:v>
                </c:pt>
                <c:pt idx="2259">
                  <c:v>44720</c:v>
                </c:pt>
                <c:pt idx="2260">
                  <c:v>44721</c:v>
                </c:pt>
                <c:pt idx="2261">
                  <c:v>44722</c:v>
                </c:pt>
                <c:pt idx="2262">
                  <c:v>44723</c:v>
                </c:pt>
                <c:pt idx="2263">
                  <c:v>44724</c:v>
                </c:pt>
                <c:pt idx="2264">
                  <c:v>44725</c:v>
                </c:pt>
              </c:numCache>
            </c:numRef>
          </c:cat>
          <c:val>
            <c:numRef>
              <c:f>Sheet1!$B$2:$B$2266</c:f>
              <c:numCache>
                <c:formatCode>General</c:formatCode>
                <c:ptCount val="22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17320</c:v>
                </c:pt>
                <c:pt idx="659">
                  <c:v>19757</c:v>
                </c:pt>
                <c:pt idx="660">
                  <c:v>21251</c:v>
                </c:pt>
                <c:pt idx="661">
                  <c:v>22291</c:v>
                </c:pt>
                <c:pt idx="662">
                  <c:v>23078</c:v>
                </c:pt>
                <c:pt idx="663">
                  <c:v>24273</c:v>
                </c:pt>
                <c:pt idx="664">
                  <c:v>25565</c:v>
                </c:pt>
                <c:pt idx="665">
                  <c:v>26578</c:v>
                </c:pt>
                <c:pt idx="666">
                  <c:v>26922</c:v>
                </c:pt>
                <c:pt idx="667">
                  <c:v>27931</c:v>
                </c:pt>
                <c:pt idx="668">
                  <c:v>28572</c:v>
                </c:pt>
                <c:pt idx="669">
                  <c:v>28986</c:v>
                </c:pt>
                <c:pt idx="670">
                  <c:v>29550</c:v>
                </c:pt>
                <c:pt idx="671">
                  <c:v>30536</c:v>
                </c:pt>
                <c:pt idx="672">
                  <c:v>32015</c:v>
                </c:pt>
                <c:pt idx="673">
                  <c:v>33190</c:v>
                </c:pt>
                <c:pt idx="674">
                  <c:v>34144</c:v>
                </c:pt>
                <c:pt idx="675">
                  <c:v>34785</c:v>
                </c:pt>
                <c:pt idx="676">
                  <c:v>35294</c:v>
                </c:pt>
                <c:pt idx="677">
                  <c:v>35660</c:v>
                </c:pt>
                <c:pt idx="678">
                  <c:v>35969</c:v>
                </c:pt>
                <c:pt idx="679">
                  <c:v>36353</c:v>
                </c:pt>
                <c:pt idx="680">
                  <c:v>36847</c:v>
                </c:pt>
                <c:pt idx="681">
                  <c:v>37708</c:v>
                </c:pt>
                <c:pt idx="682">
                  <c:v>38271</c:v>
                </c:pt>
                <c:pt idx="683">
                  <c:v>38996</c:v>
                </c:pt>
                <c:pt idx="684">
                  <c:v>39824</c:v>
                </c:pt>
                <c:pt idx="685">
                  <c:v>40581</c:v>
                </c:pt>
                <c:pt idx="686">
                  <c:v>39094</c:v>
                </c:pt>
                <c:pt idx="687">
                  <c:v>39473</c:v>
                </c:pt>
                <c:pt idx="688">
                  <c:v>39359</c:v>
                </c:pt>
                <c:pt idx="689">
                  <c:v>39670</c:v>
                </c:pt>
                <c:pt idx="690">
                  <c:v>39882</c:v>
                </c:pt>
                <c:pt idx="691">
                  <c:v>39671</c:v>
                </c:pt>
                <c:pt idx="692">
                  <c:v>40271</c:v>
                </c:pt>
                <c:pt idx="693">
                  <c:v>40316</c:v>
                </c:pt>
                <c:pt idx="694">
                  <c:v>40720</c:v>
                </c:pt>
                <c:pt idx="695">
                  <c:v>40242</c:v>
                </c:pt>
                <c:pt idx="696">
                  <c:v>40879</c:v>
                </c:pt>
                <c:pt idx="697">
                  <c:v>40935</c:v>
                </c:pt>
                <c:pt idx="698">
                  <c:v>41142</c:v>
                </c:pt>
                <c:pt idx="699">
                  <c:v>40825</c:v>
                </c:pt>
                <c:pt idx="700">
                  <c:v>40370</c:v>
                </c:pt>
                <c:pt idx="701">
                  <c:v>39633</c:v>
                </c:pt>
                <c:pt idx="702">
                  <c:v>39373</c:v>
                </c:pt>
                <c:pt idx="703">
                  <c:v>39215</c:v>
                </c:pt>
                <c:pt idx="704">
                  <c:v>39243</c:v>
                </c:pt>
                <c:pt idx="705">
                  <c:v>39327</c:v>
                </c:pt>
                <c:pt idx="706">
                  <c:v>39866</c:v>
                </c:pt>
                <c:pt idx="707">
                  <c:v>39786</c:v>
                </c:pt>
                <c:pt idx="708">
                  <c:v>40219</c:v>
                </c:pt>
                <c:pt idx="709">
                  <c:v>40215</c:v>
                </c:pt>
                <c:pt idx="710">
                  <c:v>39881</c:v>
                </c:pt>
                <c:pt idx="711">
                  <c:v>39597</c:v>
                </c:pt>
                <c:pt idx="712">
                  <c:v>39604</c:v>
                </c:pt>
                <c:pt idx="713">
                  <c:v>39330</c:v>
                </c:pt>
                <c:pt idx="714">
                  <c:v>40131</c:v>
                </c:pt>
                <c:pt idx="715">
                  <c:v>40252</c:v>
                </c:pt>
                <c:pt idx="716">
                  <c:v>40603</c:v>
                </c:pt>
                <c:pt idx="717">
                  <c:v>40879</c:v>
                </c:pt>
                <c:pt idx="718">
                  <c:v>40781</c:v>
                </c:pt>
                <c:pt idx="719">
                  <c:v>40811</c:v>
                </c:pt>
                <c:pt idx="720">
                  <c:v>39845</c:v>
                </c:pt>
                <c:pt idx="721">
                  <c:v>39644</c:v>
                </c:pt>
                <c:pt idx="722">
                  <c:v>39225</c:v>
                </c:pt>
                <c:pt idx="723">
                  <c:v>38902</c:v>
                </c:pt>
                <c:pt idx="724">
                  <c:v>38049</c:v>
                </c:pt>
                <c:pt idx="725">
                  <c:v>38289</c:v>
                </c:pt>
                <c:pt idx="726">
                  <c:v>38348</c:v>
                </c:pt>
                <c:pt idx="727">
                  <c:v>38424</c:v>
                </c:pt>
                <c:pt idx="728">
                  <c:v>38953</c:v>
                </c:pt>
                <c:pt idx="729">
                  <c:v>39730</c:v>
                </c:pt>
                <c:pt idx="730">
                  <c:v>39544</c:v>
                </c:pt>
                <c:pt idx="731">
                  <c:v>18130</c:v>
                </c:pt>
                <c:pt idx="732">
                  <c:v>20589</c:v>
                </c:pt>
                <c:pt idx="733">
                  <c:v>22380</c:v>
                </c:pt>
                <c:pt idx="734">
                  <c:v>23518</c:v>
                </c:pt>
                <c:pt idx="735">
                  <c:v>24322</c:v>
                </c:pt>
                <c:pt idx="736">
                  <c:v>25111</c:v>
                </c:pt>
                <c:pt idx="737">
                  <c:v>26189</c:v>
                </c:pt>
                <c:pt idx="738">
                  <c:v>26946</c:v>
                </c:pt>
                <c:pt idx="739">
                  <c:v>27817</c:v>
                </c:pt>
                <c:pt idx="740">
                  <c:v>28973</c:v>
                </c:pt>
                <c:pt idx="741">
                  <c:v>29593</c:v>
                </c:pt>
                <c:pt idx="742">
                  <c:v>30169</c:v>
                </c:pt>
                <c:pt idx="743">
                  <c:v>30954</c:v>
                </c:pt>
                <c:pt idx="744">
                  <c:v>32670</c:v>
                </c:pt>
                <c:pt idx="745">
                  <c:v>35227</c:v>
                </c:pt>
                <c:pt idx="746">
                  <c:v>37114</c:v>
                </c:pt>
                <c:pt idx="747">
                  <c:v>38668</c:v>
                </c:pt>
                <c:pt idx="748">
                  <c:v>40002</c:v>
                </c:pt>
                <c:pt idx="749">
                  <c:v>41337</c:v>
                </c:pt>
                <c:pt idx="750">
                  <c:v>42472</c:v>
                </c:pt>
                <c:pt idx="751">
                  <c:v>43669</c:v>
                </c:pt>
                <c:pt idx="752">
                  <c:v>44412</c:v>
                </c:pt>
                <c:pt idx="753">
                  <c:v>45110</c:v>
                </c:pt>
                <c:pt idx="754">
                  <c:v>45416</c:v>
                </c:pt>
                <c:pt idx="755">
                  <c:v>45547</c:v>
                </c:pt>
                <c:pt idx="756">
                  <c:v>45641</c:v>
                </c:pt>
                <c:pt idx="757">
                  <c:v>45215</c:v>
                </c:pt>
                <c:pt idx="758">
                  <c:v>45538</c:v>
                </c:pt>
                <c:pt idx="759">
                  <c:v>45800</c:v>
                </c:pt>
                <c:pt idx="760">
                  <c:v>45781</c:v>
                </c:pt>
                <c:pt idx="761">
                  <c:v>45346</c:v>
                </c:pt>
                <c:pt idx="762">
                  <c:v>44969</c:v>
                </c:pt>
                <c:pt idx="763">
                  <c:v>45100</c:v>
                </c:pt>
                <c:pt idx="764">
                  <c:v>45012</c:v>
                </c:pt>
                <c:pt idx="765">
                  <c:v>45006</c:v>
                </c:pt>
                <c:pt idx="766">
                  <c:v>44612</c:v>
                </c:pt>
                <c:pt idx="767">
                  <c:v>44865</c:v>
                </c:pt>
                <c:pt idx="768">
                  <c:v>15455</c:v>
                </c:pt>
                <c:pt idx="769">
                  <c:v>16914</c:v>
                </c:pt>
                <c:pt idx="770">
                  <c:v>18133</c:v>
                </c:pt>
                <c:pt idx="771">
                  <c:v>19306</c:v>
                </c:pt>
                <c:pt idx="772">
                  <c:v>20651</c:v>
                </c:pt>
                <c:pt idx="773">
                  <c:v>22128</c:v>
                </c:pt>
                <c:pt idx="774">
                  <c:v>24127</c:v>
                </c:pt>
                <c:pt idx="775">
                  <c:v>26913</c:v>
                </c:pt>
                <c:pt idx="776">
                  <c:v>29183</c:v>
                </c:pt>
                <c:pt idx="777">
                  <c:v>29888</c:v>
                </c:pt>
                <c:pt idx="778">
                  <c:v>30480</c:v>
                </c:pt>
                <c:pt idx="779">
                  <c:v>32063</c:v>
                </c:pt>
                <c:pt idx="780">
                  <c:v>33362</c:v>
                </c:pt>
                <c:pt idx="781">
                  <c:v>33836</c:v>
                </c:pt>
                <c:pt idx="782">
                  <c:v>34974</c:v>
                </c:pt>
                <c:pt idx="783">
                  <c:v>35967</c:v>
                </c:pt>
                <c:pt idx="784">
                  <c:v>36320</c:v>
                </c:pt>
                <c:pt idx="785">
                  <c:v>36733</c:v>
                </c:pt>
                <c:pt idx="786">
                  <c:v>37584</c:v>
                </c:pt>
                <c:pt idx="787">
                  <c:v>38690</c:v>
                </c:pt>
                <c:pt idx="788">
                  <c:v>39533</c:v>
                </c:pt>
                <c:pt idx="789">
                  <c:v>40235</c:v>
                </c:pt>
                <c:pt idx="790">
                  <c:v>40688</c:v>
                </c:pt>
                <c:pt idx="791">
                  <c:v>41131</c:v>
                </c:pt>
                <c:pt idx="792">
                  <c:v>41541</c:v>
                </c:pt>
                <c:pt idx="793">
                  <c:v>42239</c:v>
                </c:pt>
                <c:pt idx="794">
                  <c:v>43057</c:v>
                </c:pt>
                <c:pt idx="795">
                  <c:v>43403</c:v>
                </c:pt>
                <c:pt idx="796">
                  <c:v>43122</c:v>
                </c:pt>
                <c:pt idx="797">
                  <c:v>43224</c:v>
                </c:pt>
                <c:pt idx="798">
                  <c:v>43036</c:v>
                </c:pt>
                <c:pt idx="799">
                  <c:v>42942</c:v>
                </c:pt>
                <c:pt idx="800">
                  <c:v>15187</c:v>
                </c:pt>
                <c:pt idx="801">
                  <c:v>18211</c:v>
                </c:pt>
                <c:pt idx="802">
                  <c:v>19942</c:v>
                </c:pt>
                <c:pt idx="803">
                  <c:v>20887</c:v>
                </c:pt>
                <c:pt idx="804">
                  <c:v>21920</c:v>
                </c:pt>
                <c:pt idx="805">
                  <c:v>22918</c:v>
                </c:pt>
                <c:pt idx="806">
                  <c:v>23860</c:v>
                </c:pt>
                <c:pt idx="807">
                  <c:v>25774</c:v>
                </c:pt>
                <c:pt idx="808">
                  <c:v>27176</c:v>
                </c:pt>
                <c:pt idx="809">
                  <c:v>30042</c:v>
                </c:pt>
                <c:pt idx="810">
                  <c:v>31343</c:v>
                </c:pt>
                <c:pt idx="811">
                  <c:v>33738</c:v>
                </c:pt>
                <c:pt idx="812">
                  <c:v>35656</c:v>
                </c:pt>
                <c:pt idx="813">
                  <c:v>37664</c:v>
                </c:pt>
                <c:pt idx="814">
                  <c:v>38721</c:v>
                </c:pt>
                <c:pt idx="815">
                  <c:v>39423</c:v>
                </c:pt>
                <c:pt idx="816">
                  <c:v>40148</c:v>
                </c:pt>
                <c:pt idx="817">
                  <c:v>40791</c:v>
                </c:pt>
                <c:pt idx="818">
                  <c:v>41760</c:v>
                </c:pt>
                <c:pt idx="819">
                  <c:v>42463</c:v>
                </c:pt>
                <c:pt idx="820">
                  <c:v>42971</c:v>
                </c:pt>
                <c:pt idx="821">
                  <c:v>43940</c:v>
                </c:pt>
                <c:pt idx="822">
                  <c:v>44390</c:v>
                </c:pt>
                <c:pt idx="823">
                  <c:v>45351</c:v>
                </c:pt>
                <c:pt idx="824">
                  <c:v>46193</c:v>
                </c:pt>
                <c:pt idx="825">
                  <c:v>47317</c:v>
                </c:pt>
                <c:pt idx="826">
                  <c:v>48499</c:v>
                </c:pt>
                <c:pt idx="827">
                  <c:v>48233</c:v>
                </c:pt>
                <c:pt idx="828">
                  <c:v>48120</c:v>
                </c:pt>
                <c:pt idx="829">
                  <c:v>47476</c:v>
                </c:pt>
                <c:pt idx="830">
                  <c:v>47287</c:v>
                </c:pt>
                <c:pt idx="831">
                  <c:v>48086</c:v>
                </c:pt>
                <c:pt idx="832">
                  <c:v>48840</c:v>
                </c:pt>
                <c:pt idx="833">
                  <c:v>48929</c:v>
                </c:pt>
                <c:pt idx="834">
                  <c:v>48918</c:v>
                </c:pt>
                <c:pt idx="835">
                  <c:v>48076</c:v>
                </c:pt>
                <c:pt idx="836">
                  <c:v>48655</c:v>
                </c:pt>
                <c:pt idx="837">
                  <c:v>47931</c:v>
                </c:pt>
                <c:pt idx="838">
                  <c:v>47698</c:v>
                </c:pt>
                <c:pt idx="839">
                  <c:v>47650</c:v>
                </c:pt>
                <c:pt idx="840">
                  <c:v>46512</c:v>
                </c:pt>
                <c:pt idx="841">
                  <c:v>45767</c:v>
                </c:pt>
                <c:pt idx="842">
                  <c:v>45222</c:v>
                </c:pt>
                <c:pt idx="843">
                  <c:v>45629</c:v>
                </c:pt>
                <c:pt idx="844">
                  <c:v>45728</c:v>
                </c:pt>
                <c:pt idx="845">
                  <c:v>46707</c:v>
                </c:pt>
                <c:pt idx="846">
                  <c:v>46296</c:v>
                </c:pt>
                <c:pt idx="847">
                  <c:v>46667</c:v>
                </c:pt>
                <c:pt idx="848">
                  <c:v>46803</c:v>
                </c:pt>
                <c:pt idx="849">
                  <c:v>46511</c:v>
                </c:pt>
                <c:pt idx="850">
                  <c:v>46895</c:v>
                </c:pt>
                <c:pt idx="851">
                  <c:v>46423</c:v>
                </c:pt>
                <c:pt idx="852">
                  <c:v>49452</c:v>
                </c:pt>
                <c:pt idx="853">
                  <c:v>51175</c:v>
                </c:pt>
                <c:pt idx="854">
                  <c:v>52040</c:v>
                </c:pt>
                <c:pt idx="855">
                  <c:v>52413</c:v>
                </c:pt>
                <c:pt idx="856">
                  <c:v>53199</c:v>
                </c:pt>
                <c:pt idx="857">
                  <c:v>53389</c:v>
                </c:pt>
                <c:pt idx="858">
                  <c:v>53783</c:v>
                </c:pt>
                <c:pt idx="859">
                  <c:v>53601</c:v>
                </c:pt>
                <c:pt idx="860">
                  <c:v>53821</c:v>
                </c:pt>
                <c:pt idx="861">
                  <c:v>54243</c:v>
                </c:pt>
                <c:pt idx="862">
                  <c:v>55121</c:v>
                </c:pt>
                <c:pt idx="863">
                  <c:v>55823</c:v>
                </c:pt>
                <c:pt idx="864">
                  <c:v>57124</c:v>
                </c:pt>
                <c:pt idx="865">
                  <c:v>57415</c:v>
                </c:pt>
                <c:pt idx="866">
                  <c:v>57468</c:v>
                </c:pt>
                <c:pt idx="867">
                  <c:v>58417</c:v>
                </c:pt>
                <c:pt idx="868">
                  <c:v>59645</c:v>
                </c:pt>
                <c:pt idx="869">
                  <c:v>61579</c:v>
                </c:pt>
                <c:pt idx="870">
                  <c:v>62397</c:v>
                </c:pt>
                <c:pt idx="871">
                  <c:v>63010</c:v>
                </c:pt>
                <c:pt idx="872">
                  <c:v>65152</c:v>
                </c:pt>
                <c:pt idx="873">
                  <c:v>65247</c:v>
                </c:pt>
                <c:pt idx="874">
                  <c:v>65146</c:v>
                </c:pt>
                <c:pt idx="875">
                  <c:v>67573</c:v>
                </c:pt>
                <c:pt idx="876">
                  <c:v>68246</c:v>
                </c:pt>
                <c:pt idx="877">
                  <c:v>70470</c:v>
                </c:pt>
                <c:pt idx="878">
                  <c:v>71209</c:v>
                </c:pt>
                <c:pt idx="879">
                  <c:v>72423</c:v>
                </c:pt>
                <c:pt idx="880">
                  <c:v>71495</c:v>
                </c:pt>
                <c:pt idx="881">
                  <c:v>71871</c:v>
                </c:pt>
                <c:pt idx="882">
                  <c:v>71584</c:v>
                </c:pt>
                <c:pt idx="883">
                  <c:v>73135</c:v>
                </c:pt>
                <c:pt idx="884">
                  <c:v>73625</c:v>
                </c:pt>
                <c:pt idx="885">
                  <c:v>73945</c:v>
                </c:pt>
                <c:pt idx="886">
                  <c:v>73568</c:v>
                </c:pt>
                <c:pt idx="887">
                  <c:v>74175</c:v>
                </c:pt>
                <c:pt idx="888">
                  <c:v>74782</c:v>
                </c:pt>
                <c:pt idx="889">
                  <c:v>76223</c:v>
                </c:pt>
                <c:pt idx="890">
                  <c:v>76921</c:v>
                </c:pt>
                <c:pt idx="891">
                  <c:v>77273</c:v>
                </c:pt>
                <c:pt idx="892">
                  <c:v>77161</c:v>
                </c:pt>
                <c:pt idx="893">
                  <c:v>78240</c:v>
                </c:pt>
                <c:pt idx="894">
                  <c:v>78428</c:v>
                </c:pt>
                <c:pt idx="895">
                  <c:v>77579</c:v>
                </c:pt>
                <c:pt idx="896">
                  <c:v>77534</c:v>
                </c:pt>
                <c:pt idx="897">
                  <c:v>76220</c:v>
                </c:pt>
                <c:pt idx="898">
                  <c:v>75871</c:v>
                </c:pt>
                <c:pt idx="899">
                  <c:v>75917</c:v>
                </c:pt>
                <c:pt idx="900">
                  <c:v>75072</c:v>
                </c:pt>
                <c:pt idx="901">
                  <c:v>74759</c:v>
                </c:pt>
                <c:pt idx="902">
                  <c:v>74361</c:v>
                </c:pt>
                <c:pt idx="903">
                  <c:v>73608</c:v>
                </c:pt>
                <c:pt idx="904">
                  <c:v>74553</c:v>
                </c:pt>
                <c:pt idx="905">
                  <c:v>73441</c:v>
                </c:pt>
                <c:pt idx="906">
                  <c:v>71948</c:v>
                </c:pt>
                <c:pt idx="907">
                  <c:v>69798</c:v>
                </c:pt>
                <c:pt idx="908">
                  <c:v>68764</c:v>
                </c:pt>
                <c:pt idx="909">
                  <c:v>68499</c:v>
                </c:pt>
                <c:pt idx="910">
                  <c:v>68979</c:v>
                </c:pt>
                <c:pt idx="911">
                  <c:v>66774</c:v>
                </c:pt>
                <c:pt idx="912">
                  <c:v>65588</c:v>
                </c:pt>
                <c:pt idx="913">
                  <c:v>64300</c:v>
                </c:pt>
                <c:pt idx="914">
                  <c:v>65890</c:v>
                </c:pt>
                <c:pt idx="915">
                  <c:v>67141</c:v>
                </c:pt>
                <c:pt idx="916">
                  <c:v>67521</c:v>
                </c:pt>
                <c:pt idx="917">
                  <c:v>65961</c:v>
                </c:pt>
                <c:pt idx="918">
                  <c:v>66121</c:v>
                </c:pt>
                <c:pt idx="919">
                  <c:v>65908</c:v>
                </c:pt>
                <c:pt idx="920">
                  <c:v>66473</c:v>
                </c:pt>
                <c:pt idx="921">
                  <c:v>66415</c:v>
                </c:pt>
                <c:pt idx="922">
                  <c:v>67848</c:v>
                </c:pt>
                <c:pt idx="923">
                  <c:v>69600</c:v>
                </c:pt>
                <c:pt idx="924">
                  <c:v>69928</c:v>
                </c:pt>
                <c:pt idx="925">
                  <c:v>71410</c:v>
                </c:pt>
                <c:pt idx="926">
                  <c:v>71517</c:v>
                </c:pt>
                <c:pt idx="927">
                  <c:v>72507</c:v>
                </c:pt>
                <c:pt idx="928">
                  <c:v>73631</c:v>
                </c:pt>
                <c:pt idx="929">
                  <c:v>76675</c:v>
                </c:pt>
                <c:pt idx="930">
                  <c:v>79591</c:v>
                </c:pt>
                <c:pt idx="931">
                  <c:v>85185</c:v>
                </c:pt>
                <c:pt idx="932">
                  <c:v>84976</c:v>
                </c:pt>
                <c:pt idx="933">
                  <c:v>85277</c:v>
                </c:pt>
                <c:pt idx="934">
                  <c:v>85284</c:v>
                </c:pt>
                <c:pt idx="935">
                  <c:v>89355</c:v>
                </c:pt>
                <c:pt idx="936">
                  <c:v>90415</c:v>
                </c:pt>
                <c:pt idx="937">
                  <c:v>94021</c:v>
                </c:pt>
                <c:pt idx="938">
                  <c:v>95021</c:v>
                </c:pt>
                <c:pt idx="939">
                  <c:v>100792</c:v>
                </c:pt>
                <c:pt idx="940">
                  <c:v>109886</c:v>
                </c:pt>
                <c:pt idx="941">
                  <c:v>120547</c:v>
                </c:pt>
                <c:pt idx="942">
                  <c:v>120376</c:v>
                </c:pt>
                <c:pt idx="943">
                  <c:v>119104</c:v>
                </c:pt>
                <c:pt idx="944">
                  <c:v>117362</c:v>
                </c:pt>
                <c:pt idx="945">
                  <c:v>117593</c:v>
                </c:pt>
                <c:pt idx="946">
                  <c:v>118767</c:v>
                </c:pt>
                <c:pt idx="947">
                  <c:v>120289</c:v>
                </c:pt>
                <c:pt idx="948">
                  <c:v>120827</c:v>
                </c:pt>
                <c:pt idx="949">
                  <c:v>120189</c:v>
                </c:pt>
                <c:pt idx="950">
                  <c:v>119434</c:v>
                </c:pt>
                <c:pt idx="951">
                  <c:v>118490</c:v>
                </c:pt>
                <c:pt idx="952">
                  <c:v>119408</c:v>
                </c:pt>
                <c:pt idx="953">
                  <c:v>119963</c:v>
                </c:pt>
                <c:pt idx="954">
                  <c:v>121512</c:v>
                </c:pt>
                <c:pt idx="955">
                  <c:v>119491</c:v>
                </c:pt>
                <c:pt idx="956">
                  <c:v>118601</c:v>
                </c:pt>
                <c:pt idx="957">
                  <c:v>117316</c:v>
                </c:pt>
                <c:pt idx="958">
                  <c:v>114300</c:v>
                </c:pt>
                <c:pt idx="959">
                  <c:v>107959</c:v>
                </c:pt>
                <c:pt idx="960">
                  <c:v>106544</c:v>
                </c:pt>
                <c:pt idx="961">
                  <c:v>106610</c:v>
                </c:pt>
                <c:pt idx="962">
                  <c:v>110672</c:v>
                </c:pt>
                <c:pt idx="963">
                  <c:v>109326</c:v>
                </c:pt>
                <c:pt idx="964">
                  <c:v>111465</c:v>
                </c:pt>
                <c:pt idx="965">
                  <c:v>110590</c:v>
                </c:pt>
                <c:pt idx="966">
                  <c:v>199830</c:v>
                </c:pt>
                <c:pt idx="967">
                  <c:v>267545</c:v>
                </c:pt>
                <c:pt idx="968">
                  <c:v>260399</c:v>
                </c:pt>
                <c:pt idx="969">
                  <c:v>249168</c:v>
                </c:pt>
                <c:pt idx="970">
                  <c:v>250312</c:v>
                </c:pt>
                <c:pt idx="971">
                  <c:v>261513</c:v>
                </c:pt>
                <c:pt idx="972">
                  <c:v>299308</c:v>
                </c:pt>
                <c:pt idx="973">
                  <c:v>332141</c:v>
                </c:pt>
                <c:pt idx="974">
                  <c:v>346843</c:v>
                </c:pt>
                <c:pt idx="975">
                  <c:v>346251</c:v>
                </c:pt>
                <c:pt idx="976">
                  <c:v>346580</c:v>
                </c:pt>
                <c:pt idx="977">
                  <c:v>347466</c:v>
                </c:pt>
                <c:pt idx="978">
                  <c:v>347837</c:v>
                </c:pt>
                <c:pt idx="979">
                  <c:v>350009</c:v>
                </c:pt>
                <c:pt idx="980">
                  <c:v>348570</c:v>
                </c:pt>
                <c:pt idx="981">
                  <c:v>349996</c:v>
                </c:pt>
                <c:pt idx="982">
                  <c:v>364668</c:v>
                </c:pt>
                <c:pt idx="983">
                  <c:v>369027</c:v>
                </c:pt>
                <c:pt idx="984">
                  <c:v>382624</c:v>
                </c:pt>
                <c:pt idx="985">
                  <c:v>387386</c:v>
                </c:pt>
                <c:pt idx="986">
                  <c:v>389739</c:v>
                </c:pt>
                <c:pt idx="987">
                  <c:v>396978</c:v>
                </c:pt>
                <c:pt idx="988">
                  <c:v>398665</c:v>
                </c:pt>
                <c:pt idx="989">
                  <c:v>399617</c:v>
                </c:pt>
                <c:pt idx="990">
                  <c:v>394773</c:v>
                </c:pt>
                <c:pt idx="991">
                  <c:v>394496</c:v>
                </c:pt>
                <c:pt idx="992">
                  <c:v>394726</c:v>
                </c:pt>
                <c:pt idx="993">
                  <c:v>393498</c:v>
                </c:pt>
                <c:pt idx="994">
                  <c:v>369796</c:v>
                </c:pt>
                <c:pt idx="995">
                  <c:v>334250</c:v>
                </c:pt>
                <c:pt idx="996">
                  <c:v>332650</c:v>
                </c:pt>
                <c:pt idx="997">
                  <c:v>330784</c:v>
                </c:pt>
                <c:pt idx="998">
                  <c:v>327391</c:v>
                </c:pt>
                <c:pt idx="999">
                  <c:v>275034</c:v>
                </c:pt>
                <c:pt idx="1000">
                  <c:v>203479</c:v>
                </c:pt>
                <c:pt idx="1001">
                  <c:v>157863</c:v>
                </c:pt>
                <c:pt idx="1002">
                  <c:v>129578</c:v>
                </c:pt>
                <c:pt idx="1003">
                  <c:v>129171</c:v>
                </c:pt>
                <c:pt idx="1004">
                  <c:v>127474</c:v>
                </c:pt>
                <c:pt idx="1005">
                  <c:v>125043</c:v>
                </c:pt>
                <c:pt idx="1006">
                  <c:v>124483</c:v>
                </c:pt>
                <c:pt idx="1007">
                  <c:v>160473</c:v>
                </c:pt>
                <c:pt idx="1008">
                  <c:v>163928</c:v>
                </c:pt>
                <c:pt idx="1009">
                  <c:v>163193</c:v>
                </c:pt>
                <c:pt idx="1010">
                  <c:v>155549</c:v>
                </c:pt>
                <c:pt idx="1011">
                  <c:v>144405</c:v>
                </c:pt>
                <c:pt idx="1012">
                  <c:v>130822</c:v>
                </c:pt>
                <c:pt idx="1013">
                  <c:v>10991</c:v>
                </c:pt>
                <c:pt idx="1014">
                  <c:v>25113</c:v>
                </c:pt>
                <c:pt idx="1015">
                  <c:v>28356</c:v>
                </c:pt>
                <c:pt idx="1016">
                  <c:v>30136</c:v>
                </c:pt>
                <c:pt idx="1017">
                  <c:v>32183</c:v>
                </c:pt>
                <c:pt idx="1018">
                  <c:v>32956</c:v>
                </c:pt>
                <c:pt idx="1019">
                  <c:v>34399</c:v>
                </c:pt>
                <c:pt idx="1020">
                  <c:v>36039</c:v>
                </c:pt>
                <c:pt idx="1021">
                  <c:v>36856</c:v>
                </c:pt>
                <c:pt idx="1022">
                  <c:v>37317</c:v>
                </c:pt>
                <c:pt idx="1023">
                  <c:v>39776</c:v>
                </c:pt>
                <c:pt idx="1024">
                  <c:v>94822</c:v>
                </c:pt>
                <c:pt idx="1025">
                  <c:v>100842</c:v>
                </c:pt>
                <c:pt idx="1026">
                  <c:v>102189</c:v>
                </c:pt>
                <c:pt idx="1027">
                  <c:v>103800</c:v>
                </c:pt>
                <c:pt idx="1028">
                  <c:v>105254</c:v>
                </c:pt>
                <c:pt idx="1029">
                  <c:v>105575</c:v>
                </c:pt>
                <c:pt idx="1030">
                  <c:v>106220</c:v>
                </c:pt>
                <c:pt idx="1031">
                  <c:v>107437</c:v>
                </c:pt>
                <c:pt idx="1032">
                  <c:v>109910</c:v>
                </c:pt>
                <c:pt idx="1033">
                  <c:v>110300</c:v>
                </c:pt>
                <c:pt idx="1034">
                  <c:v>111671</c:v>
                </c:pt>
                <c:pt idx="1035">
                  <c:v>112339</c:v>
                </c:pt>
                <c:pt idx="1036">
                  <c:v>113114</c:v>
                </c:pt>
                <c:pt idx="1037">
                  <c:v>117090</c:v>
                </c:pt>
                <c:pt idx="1038">
                  <c:v>120474</c:v>
                </c:pt>
                <c:pt idx="1039">
                  <c:v>121152</c:v>
                </c:pt>
                <c:pt idx="1040">
                  <c:v>120464</c:v>
                </c:pt>
                <c:pt idx="1041">
                  <c:v>137928</c:v>
                </c:pt>
                <c:pt idx="1042">
                  <c:v>143910</c:v>
                </c:pt>
                <c:pt idx="1043">
                  <c:v>142702</c:v>
                </c:pt>
                <c:pt idx="1044">
                  <c:v>142627</c:v>
                </c:pt>
                <c:pt idx="1045">
                  <c:v>142699</c:v>
                </c:pt>
                <c:pt idx="1046">
                  <c:v>142070</c:v>
                </c:pt>
                <c:pt idx="1047">
                  <c:v>141908</c:v>
                </c:pt>
                <c:pt idx="1048">
                  <c:v>141771</c:v>
                </c:pt>
                <c:pt idx="1049">
                  <c:v>141911</c:v>
                </c:pt>
                <c:pt idx="1050">
                  <c:v>143826</c:v>
                </c:pt>
                <c:pt idx="1051">
                  <c:v>144052</c:v>
                </c:pt>
                <c:pt idx="1052">
                  <c:v>90135</c:v>
                </c:pt>
                <c:pt idx="1053">
                  <c:v>84805</c:v>
                </c:pt>
                <c:pt idx="1054">
                  <c:v>85382</c:v>
                </c:pt>
                <c:pt idx="1055">
                  <c:v>85224</c:v>
                </c:pt>
                <c:pt idx="1056">
                  <c:v>84957</c:v>
                </c:pt>
                <c:pt idx="1057">
                  <c:v>85473</c:v>
                </c:pt>
                <c:pt idx="1058">
                  <c:v>85261</c:v>
                </c:pt>
                <c:pt idx="1059">
                  <c:v>85751</c:v>
                </c:pt>
                <c:pt idx="1060">
                  <c:v>84717</c:v>
                </c:pt>
                <c:pt idx="1061">
                  <c:v>83224</c:v>
                </c:pt>
                <c:pt idx="1062">
                  <c:v>83218</c:v>
                </c:pt>
                <c:pt idx="1063">
                  <c:v>83729</c:v>
                </c:pt>
                <c:pt idx="1064">
                  <c:v>83682</c:v>
                </c:pt>
                <c:pt idx="1065">
                  <c:v>80852</c:v>
                </c:pt>
                <c:pt idx="1066">
                  <c:v>76867</c:v>
                </c:pt>
                <c:pt idx="1067">
                  <c:v>77684</c:v>
                </c:pt>
                <c:pt idx="1068">
                  <c:v>295008</c:v>
                </c:pt>
                <c:pt idx="1069">
                  <c:v>404018</c:v>
                </c:pt>
                <c:pt idx="1070">
                  <c:v>396261</c:v>
                </c:pt>
                <c:pt idx="1071">
                  <c:v>404068</c:v>
                </c:pt>
                <c:pt idx="1072">
                  <c:v>406102</c:v>
                </c:pt>
                <c:pt idx="1073">
                  <c:v>406635</c:v>
                </c:pt>
                <c:pt idx="1074">
                  <c:v>406849</c:v>
                </c:pt>
                <c:pt idx="1075">
                  <c:v>408918</c:v>
                </c:pt>
                <c:pt idx="1076">
                  <c:v>408486</c:v>
                </c:pt>
                <c:pt idx="1077">
                  <c:v>408607</c:v>
                </c:pt>
                <c:pt idx="1078">
                  <c:v>408499</c:v>
                </c:pt>
                <c:pt idx="1079">
                  <c:v>406005</c:v>
                </c:pt>
                <c:pt idx="1080">
                  <c:v>404375</c:v>
                </c:pt>
                <c:pt idx="1081">
                  <c:v>402810</c:v>
                </c:pt>
                <c:pt idx="1082">
                  <c:v>402757</c:v>
                </c:pt>
                <c:pt idx="1083">
                  <c:v>416124</c:v>
                </c:pt>
                <c:pt idx="1084">
                  <c:v>423537</c:v>
                </c:pt>
                <c:pt idx="1085">
                  <c:v>423740</c:v>
                </c:pt>
                <c:pt idx="1086">
                  <c:v>422793</c:v>
                </c:pt>
                <c:pt idx="1087">
                  <c:v>424969</c:v>
                </c:pt>
                <c:pt idx="1088">
                  <c:v>425729</c:v>
                </c:pt>
                <c:pt idx="1089">
                  <c:v>427697</c:v>
                </c:pt>
                <c:pt idx="1090">
                  <c:v>429655</c:v>
                </c:pt>
                <c:pt idx="1091">
                  <c:v>429595</c:v>
                </c:pt>
                <c:pt idx="1092">
                  <c:v>430327</c:v>
                </c:pt>
                <c:pt idx="1093">
                  <c:v>430357</c:v>
                </c:pt>
                <c:pt idx="1094">
                  <c:v>430461</c:v>
                </c:pt>
                <c:pt idx="1095">
                  <c:v>430866</c:v>
                </c:pt>
                <c:pt idx="1096">
                  <c:v>431646</c:v>
                </c:pt>
                <c:pt idx="1097">
                  <c:v>221144</c:v>
                </c:pt>
                <c:pt idx="1098">
                  <c:v>99515</c:v>
                </c:pt>
                <c:pt idx="1099">
                  <c:v>98750</c:v>
                </c:pt>
                <c:pt idx="1100">
                  <c:v>89808</c:v>
                </c:pt>
                <c:pt idx="1101">
                  <c:v>88380</c:v>
                </c:pt>
                <c:pt idx="1102">
                  <c:v>88584</c:v>
                </c:pt>
                <c:pt idx="1103">
                  <c:v>87633</c:v>
                </c:pt>
                <c:pt idx="1104">
                  <c:v>87546</c:v>
                </c:pt>
                <c:pt idx="1105">
                  <c:v>87654</c:v>
                </c:pt>
                <c:pt idx="1106">
                  <c:v>87696</c:v>
                </c:pt>
                <c:pt idx="1107">
                  <c:v>88691</c:v>
                </c:pt>
                <c:pt idx="1108">
                  <c:v>88839</c:v>
                </c:pt>
                <c:pt idx="1109">
                  <c:v>88430</c:v>
                </c:pt>
                <c:pt idx="1110">
                  <c:v>88765</c:v>
                </c:pt>
                <c:pt idx="1111">
                  <c:v>84685</c:v>
                </c:pt>
                <c:pt idx="1112">
                  <c:v>76768</c:v>
                </c:pt>
                <c:pt idx="1113">
                  <c:v>76752</c:v>
                </c:pt>
                <c:pt idx="1114">
                  <c:v>76599</c:v>
                </c:pt>
                <c:pt idx="1115">
                  <c:v>76610</c:v>
                </c:pt>
                <c:pt idx="1116">
                  <c:v>77346</c:v>
                </c:pt>
                <c:pt idx="1117">
                  <c:v>74067</c:v>
                </c:pt>
                <c:pt idx="1118">
                  <c:v>73050</c:v>
                </c:pt>
                <c:pt idx="1119">
                  <c:v>72578</c:v>
                </c:pt>
                <c:pt idx="1120">
                  <c:v>71434</c:v>
                </c:pt>
                <c:pt idx="1121">
                  <c:v>71119</c:v>
                </c:pt>
                <c:pt idx="1122">
                  <c:v>70398</c:v>
                </c:pt>
                <c:pt idx="1123">
                  <c:v>84150</c:v>
                </c:pt>
                <c:pt idx="1124">
                  <c:v>90037</c:v>
                </c:pt>
                <c:pt idx="1125">
                  <c:v>91128</c:v>
                </c:pt>
                <c:pt idx="1126">
                  <c:v>92031</c:v>
                </c:pt>
                <c:pt idx="1127">
                  <c:v>92095</c:v>
                </c:pt>
                <c:pt idx="1128">
                  <c:v>93530</c:v>
                </c:pt>
                <c:pt idx="1129">
                  <c:v>96498</c:v>
                </c:pt>
                <c:pt idx="1130">
                  <c:v>133787</c:v>
                </c:pt>
                <c:pt idx="1131">
                  <c:v>168901</c:v>
                </c:pt>
                <c:pt idx="1132">
                  <c:v>209818</c:v>
                </c:pt>
                <c:pt idx="1133">
                  <c:v>293985</c:v>
                </c:pt>
                <c:pt idx="1134">
                  <c:v>395007</c:v>
                </c:pt>
                <c:pt idx="1135">
                  <c:v>427161</c:v>
                </c:pt>
                <c:pt idx="1136">
                  <c:v>429576</c:v>
                </c:pt>
                <c:pt idx="1137">
                  <c:v>431101</c:v>
                </c:pt>
                <c:pt idx="1138">
                  <c:v>434016</c:v>
                </c:pt>
                <c:pt idx="1139">
                  <c:v>428925</c:v>
                </c:pt>
                <c:pt idx="1140">
                  <c:v>430341</c:v>
                </c:pt>
                <c:pt idx="1141">
                  <c:v>437628</c:v>
                </c:pt>
                <c:pt idx="1142">
                  <c:v>448414</c:v>
                </c:pt>
                <c:pt idx="1143">
                  <c:v>477800</c:v>
                </c:pt>
                <c:pt idx="1144">
                  <c:v>503016</c:v>
                </c:pt>
                <c:pt idx="1145">
                  <c:v>509346</c:v>
                </c:pt>
                <c:pt idx="1146">
                  <c:v>510859</c:v>
                </c:pt>
                <c:pt idx="1147">
                  <c:v>510288</c:v>
                </c:pt>
                <c:pt idx="1148">
                  <c:v>510635</c:v>
                </c:pt>
                <c:pt idx="1149">
                  <c:v>511141</c:v>
                </c:pt>
                <c:pt idx="1150">
                  <c:v>511944</c:v>
                </c:pt>
                <c:pt idx="1151">
                  <c:v>505382</c:v>
                </c:pt>
                <c:pt idx="1152">
                  <c:v>506104</c:v>
                </c:pt>
                <c:pt idx="1153">
                  <c:v>517193</c:v>
                </c:pt>
                <c:pt idx="1154">
                  <c:v>521736</c:v>
                </c:pt>
                <c:pt idx="1155">
                  <c:v>524784</c:v>
                </c:pt>
                <c:pt idx="1156">
                  <c:v>523675</c:v>
                </c:pt>
                <c:pt idx="1157">
                  <c:v>524362</c:v>
                </c:pt>
                <c:pt idx="1158">
                  <c:v>526088</c:v>
                </c:pt>
                <c:pt idx="1159">
                  <c:v>519033</c:v>
                </c:pt>
                <c:pt idx="1160">
                  <c:v>505352</c:v>
                </c:pt>
                <c:pt idx="1161">
                  <c:v>487794</c:v>
                </c:pt>
                <c:pt idx="1162">
                  <c:v>440986</c:v>
                </c:pt>
                <c:pt idx="1163">
                  <c:v>424585</c:v>
                </c:pt>
                <c:pt idx="1164">
                  <c:v>426405</c:v>
                </c:pt>
                <c:pt idx="1165">
                  <c:v>433722</c:v>
                </c:pt>
                <c:pt idx="1166">
                  <c:v>438025</c:v>
                </c:pt>
                <c:pt idx="1167">
                  <c:v>443340</c:v>
                </c:pt>
                <c:pt idx="1168">
                  <c:v>446545</c:v>
                </c:pt>
                <c:pt idx="1169">
                  <c:v>428842</c:v>
                </c:pt>
                <c:pt idx="1170">
                  <c:v>396206</c:v>
                </c:pt>
                <c:pt idx="1171">
                  <c:v>351937</c:v>
                </c:pt>
                <c:pt idx="1172">
                  <c:v>312210</c:v>
                </c:pt>
                <c:pt idx="1173">
                  <c:v>319530</c:v>
                </c:pt>
                <c:pt idx="1174">
                  <c:v>328236</c:v>
                </c:pt>
                <c:pt idx="1175">
                  <c:v>353426</c:v>
                </c:pt>
                <c:pt idx="1176">
                  <c:v>376861</c:v>
                </c:pt>
                <c:pt idx="1177">
                  <c:v>400333</c:v>
                </c:pt>
                <c:pt idx="1178">
                  <c:v>409471</c:v>
                </c:pt>
                <c:pt idx="1179">
                  <c:v>404358</c:v>
                </c:pt>
                <c:pt idx="1180">
                  <c:v>399126</c:v>
                </c:pt>
                <c:pt idx="1181">
                  <c:v>364017</c:v>
                </c:pt>
                <c:pt idx="1182">
                  <c:v>345512</c:v>
                </c:pt>
                <c:pt idx="1183">
                  <c:v>341295</c:v>
                </c:pt>
                <c:pt idx="1184">
                  <c:v>374800</c:v>
                </c:pt>
                <c:pt idx="1185">
                  <c:v>373316</c:v>
                </c:pt>
                <c:pt idx="1186">
                  <c:v>369628</c:v>
                </c:pt>
                <c:pt idx="1187">
                  <c:v>368287</c:v>
                </c:pt>
                <c:pt idx="1188">
                  <c:v>371301</c:v>
                </c:pt>
                <c:pt idx="1189">
                  <c:v>380491</c:v>
                </c:pt>
                <c:pt idx="1190">
                  <c:v>402358</c:v>
                </c:pt>
                <c:pt idx="1191">
                  <c:v>406371</c:v>
                </c:pt>
                <c:pt idx="1192">
                  <c:v>404018</c:v>
                </c:pt>
                <c:pt idx="1193">
                  <c:v>395075</c:v>
                </c:pt>
                <c:pt idx="1194">
                  <c:v>391556</c:v>
                </c:pt>
                <c:pt idx="1195">
                  <c:v>390888</c:v>
                </c:pt>
                <c:pt idx="1196">
                  <c:v>388894</c:v>
                </c:pt>
                <c:pt idx="1197">
                  <c:v>388650</c:v>
                </c:pt>
                <c:pt idx="1198">
                  <c:v>391302</c:v>
                </c:pt>
                <c:pt idx="1199">
                  <c:v>387133</c:v>
                </c:pt>
                <c:pt idx="1200">
                  <c:v>409194</c:v>
                </c:pt>
                <c:pt idx="1201">
                  <c:v>433446</c:v>
                </c:pt>
                <c:pt idx="1202">
                  <c:v>420614</c:v>
                </c:pt>
                <c:pt idx="1203">
                  <c:v>392818</c:v>
                </c:pt>
                <c:pt idx="1204">
                  <c:v>371619</c:v>
                </c:pt>
                <c:pt idx="1205">
                  <c:v>340625</c:v>
                </c:pt>
                <c:pt idx="1206">
                  <c:v>336568</c:v>
                </c:pt>
                <c:pt idx="1207">
                  <c:v>340659</c:v>
                </c:pt>
                <c:pt idx="1208">
                  <c:v>401857</c:v>
                </c:pt>
                <c:pt idx="1209">
                  <c:v>467466</c:v>
                </c:pt>
                <c:pt idx="1210">
                  <c:v>509998</c:v>
                </c:pt>
                <c:pt idx="1211">
                  <c:v>547991</c:v>
                </c:pt>
                <c:pt idx="1212">
                  <c:v>535869</c:v>
                </c:pt>
                <c:pt idx="1213">
                  <c:v>536388</c:v>
                </c:pt>
                <c:pt idx="1214">
                  <c:v>537179</c:v>
                </c:pt>
                <c:pt idx="1215">
                  <c:v>536987</c:v>
                </c:pt>
                <c:pt idx="1216">
                  <c:v>532142</c:v>
                </c:pt>
                <c:pt idx="1217">
                  <c:v>524608</c:v>
                </c:pt>
                <c:pt idx="1218">
                  <c:v>513770</c:v>
                </c:pt>
                <c:pt idx="1219">
                  <c:v>512150</c:v>
                </c:pt>
                <c:pt idx="1220">
                  <c:v>533176</c:v>
                </c:pt>
                <c:pt idx="1221">
                  <c:v>568475</c:v>
                </c:pt>
                <c:pt idx="1222">
                  <c:v>600991</c:v>
                </c:pt>
                <c:pt idx="1223">
                  <c:v>603260</c:v>
                </c:pt>
                <c:pt idx="1224">
                  <c:v>603451</c:v>
                </c:pt>
                <c:pt idx="1225">
                  <c:v>606850</c:v>
                </c:pt>
                <c:pt idx="1226">
                  <c:v>606806</c:v>
                </c:pt>
                <c:pt idx="1227">
                  <c:v>614319</c:v>
                </c:pt>
                <c:pt idx="1228">
                  <c:v>613298</c:v>
                </c:pt>
                <c:pt idx="1229">
                  <c:v>614545</c:v>
                </c:pt>
                <c:pt idx="1230">
                  <c:v>610407</c:v>
                </c:pt>
                <c:pt idx="1231">
                  <c:v>609408</c:v>
                </c:pt>
                <c:pt idx="1232">
                  <c:v>605087</c:v>
                </c:pt>
                <c:pt idx="1233">
                  <c:v>603760</c:v>
                </c:pt>
                <c:pt idx="1234">
                  <c:v>598468</c:v>
                </c:pt>
                <c:pt idx="1235">
                  <c:v>591904</c:v>
                </c:pt>
                <c:pt idx="1236">
                  <c:v>581915</c:v>
                </c:pt>
                <c:pt idx="1237">
                  <c:v>568327</c:v>
                </c:pt>
                <c:pt idx="1238">
                  <c:v>577028</c:v>
                </c:pt>
                <c:pt idx="1239">
                  <c:v>561075</c:v>
                </c:pt>
                <c:pt idx="1240">
                  <c:v>557326</c:v>
                </c:pt>
                <c:pt idx="1241">
                  <c:v>556625</c:v>
                </c:pt>
                <c:pt idx="1242">
                  <c:v>560767</c:v>
                </c:pt>
                <c:pt idx="1243">
                  <c:v>572779</c:v>
                </c:pt>
                <c:pt idx="1244">
                  <c:v>570575</c:v>
                </c:pt>
                <c:pt idx="1245">
                  <c:v>572415</c:v>
                </c:pt>
                <c:pt idx="1246">
                  <c:v>590748</c:v>
                </c:pt>
                <c:pt idx="1247">
                  <c:v>608960</c:v>
                </c:pt>
                <c:pt idx="1248">
                  <c:v>611216</c:v>
                </c:pt>
                <c:pt idx="1249">
                  <c:v>590299</c:v>
                </c:pt>
                <c:pt idx="1250">
                  <c:v>563640</c:v>
                </c:pt>
                <c:pt idx="1251">
                  <c:v>558191</c:v>
                </c:pt>
                <c:pt idx="1252">
                  <c:v>557651</c:v>
                </c:pt>
                <c:pt idx="1253">
                  <c:v>554097</c:v>
                </c:pt>
                <c:pt idx="1254">
                  <c:v>552576</c:v>
                </c:pt>
                <c:pt idx="1255">
                  <c:v>547814</c:v>
                </c:pt>
                <c:pt idx="1256">
                  <c:v>534746</c:v>
                </c:pt>
                <c:pt idx="1257">
                  <c:v>548672</c:v>
                </c:pt>
                <c:pt idx="1258">
                  <c:v>579559</c:v>
                </c:pt>
                <c:pt idx="1259">
                  <c:v>604295</c:v>
                </c:pt>
                <c:pt idx="1260">
                  <c:v>614458</c:v>
                </c:pt>
                <c:pt idx="1261">
                  <c:v>618065</c:v>
                </c:pt>
                <c:pt idx="1262">
                  <c:v>629825</c:v>
                </c:pt>
                <c:pt idx="1263">
                  <c:v>667959</c:v>
                </c:pt>
                <c:pt idx="1264">
                  <c:v>683828</c:v>
                </c:pt>
                <c:pt idx="1265">
                  <c:v>685987</c:v>
                </c:pt>
                <c:pt idx="1266">
                  <c:v>665844</c:v>
                </c:pt>
                <c:pt idx="1267">
                  <c:v>659042</c:v>
                </c:pt>
                <c:pt idx="1268">
                  <c:v>664835</c:v>
                </c:pt>
                <c:pt idx="1269">
                  <c:v>676695</c:v>
                </c:pt>
                <c:pt idx="1270">
                  <c:v>692917</c:v>
                </c:pt>
                <c:pt idx="1271">
                  <c:v>695604</c:v>
                </c:pt>
                <c:pt idx="1272">
                  <c:v>720794</c:v>
                </c:pt>
                <c:pt idx="1273">
                  <c:v>725070</c:v>
                </c:pt>
                <c:pt idx="1274">
                  <c:v>718081</c:v>
                </c:pt>
                <c:pt idx="1275">
                  <c:v>701314</c:v>
                </c:pt>
                <c:pt idx="1276">
                  <c:v>683795</c:v>
                </c:pt>
                <c:pt idx="1277">
                  <c:v>675219</c:v>
                </c:pt>
                <c:pt idx="1278">
                  <c:v>690825</c:v>
                </c:pt>
                <c:pt idx="1279">
                  <c:v>715219</c:v>
                </c:pt>
                <c:pt idx="1280">
                  <c:v>722864</c:v>
                </c:pt>
                <c:pt idx="1281">
                  <c:v>723624</c:v>
                </c:pt>
                <c:pt idx="1282">
                  <c:v>724757</c:v>
                </c:pt>
                <c:pt idx="1283">
                  <c:v>723740</c:v>
                </c:pt>
                <c:pt idx="1284">
                  <c:v>726116</c:v>
                </c:pt>
                <c:pt idx="1285">
                  <c:v>715953</c:v>
                </c:pt>
                <c:pt idx="1286">
                  <c:v>707872</c:v>
                </c:pt>
                <c:pt idx="1287">
                  <c:v>695245</c:v>
                </c:pt>
                <c:pt idx="1288">
                  <c:v>695949</c:v>
                </c:pt>
                <c:pt idx="1289">
                  <c:v>711246</c:v>
                </c:pt>
                <c:pt idx="1290">
                  <c:v>706837</c:v>
                </c:pt>
                <c:pt idx="1291">
                  <c:v>668690</c:v>
                </c:pt>
                <c:pt idx="1292">
                  <c:v>654740</c:v>
                </c:pt>
                <c:pt idx="1293">
                  <c:v>660189</c:v>
                </c:pt>
                <c:pt idx="1294">
                  <c:v>665262</c:v>
                </c:pt>
                <c:pt idx="1295">
                  <c:v>659076</c:v>
                </c:pt>
                <c:pt idx="1296">
                  <c:v>653382</c:v>
                </c:pt>
                <c:pt idx="1297">
                  <c:v>634870</c:v>
                </c:pt>
                <c:pt idx="1298">
                  <c:v>624645</c:v>
                </c:pt>
                <c:pt idx="1299">
                  <c:v>629103</c:v>
                </c:pt>
                <c:pt idx="1300">
                  <c:v>604132</c:v>
                </c:pt>
                <c:pt idx="1301">
                  <c:v>596351</c:v>
                </c:pt>
                <c:pt idx="1302">
                  <c:v>599300</c:v>
                </c:pt>
                <c:pt idx="1303">
                  <c:v>612936</c:v>
                </c:pt>
                <c:pt idx="1304">
                  <c:v>632831</c:v>
                </c:pt>
                <c:pt idx="1305">
                  <c:v>643304</c:v>
                </c:pt>
                <c:pt idx="1306">
                  <c:v>625050</c:v>
                </c:pt>
                <c:pt idx="1307">
                  <c:v>608229</c:v>
                </c:pt>
                <c:pt idx="1308">
                  <c:v>617913</c:v>
                </c:pt>
                <c:pt idx="1309">
                  <c:v>638252</c:v>
                </c:pt>
                <c:pt idx="1310">
                  <c:v>659020</c:v>
                </c:pt>
                <c:pt idx="1311">
                  <c:v>682752</c:v>
                </c:pt>
                <c:pt idx="1312">
                  <c:v>682883</c:v>
                </c:pt>
                <c:pt idx="1313">
                  <c:v>682460</c:v>
                </c:pt>
                <c:pt idx="1314">
                  <c:v>683930</c:v>
                </c:pt>
                <c:pt idx="1315">
                  <c:v>684819</c:v>
                </c:pt>
                <c:pt idx="1316">
                  <c:v>678804</c:v>
                </c:pt>
                <c:pt idx="1317">
                  <c:v>664171</c:v>
                </c:pt>
                <c:pt idx="1318">
                  <c:v>652914</c:v>
                </c:pt>
                <c:pt idx="1319">
                  <c:v>654704</c:v>
                </c:pt>
                <c:pt idx="1320">
                  <c:v>649349</c:v>
                </c:pt>
                <c:pt idx="1321">
                  <c:v>639298</c:v>
                </c:pt>
                <c:pt idx="1322">
                  <c:v>647258</c:v>
                </c:pt>
                <c:pt idx="1323">
                  <c:v>693957</c:v>
                </c:pt>
                <c:pt idx="1324">
                  <c:v>745093</c:v>
                </c:pt>
                <c:pt idx="1325">
                  <c:v>763288</c:v>
                </c:pt>
                <c:pt idx="1326">
                  <c:v>755951</c:v>
                </c:pt>
                <c:pt idx="1327">
                  <c:v>722215</c:v>
                </c:pt>
                <c:pt idx="1328">
                  <c:v>714471</c:v>
                </c:pt>
                <c:pt idx="1329">
                  <c:v>715461</c:v>
                </c:pt>
                <c:pt idx="1330">
                  <c:v>710029</c:v>
                </c:pt>
                <c:pt idx="1331">
                  <c:v>708780</c:v>
                </c:pt>
                <c:pt idx="1332">
                  <c:v>693054</c:v>
                </c:pt>
                <c:pt idx="1333">
                  <c:v>655290</c:v>
                </c:pt>
                <c:pt idx="1334">
                  <c:v>634203</c:v>
                </c:pt>
                <c:pt idx="1335">
                  <c:v>635986</c:v>
                </c:pt>
                <c:pt idx="1336">
                  <c:v>615231</c:v>
                </c:pt>
                <c:pt idx="1337">
                  <c:v>602527</c:v>
                </c:pt>
                <c:pt idx="1338">
                  <c:v>601051</c:v>
                </c:pt>
                <c:pt idx="1339">
                  <c:v>610376</c:v>
                </c:pt>
                <c:pt idx="1340">
                  <c:v>645224</c:v>
                </c:pt>
                <c:pt idx="1341">
                  <c:v>656591</c:v>
                </c:pt>
                <c:pt idx="1342">
                  <c:v>657427</c:v>
                </c:pt>
                <c:pt idx="1343">
                  <c:v>657510</c:v>
                </c:pt>
                <c:pt idx="1344">
                  <c:v>652075</c:v>
                </c:pt>
                <c:pt idx="1345">
                  <c:v>650876</c:v>
                </c:pt>
                <c:pt idx="1346">
                  <c:v>649609</c:v>
                </c:pt>
                <c:pt idx="1347">
                  <c:v>645550</c:v>
                </c:pt>
                <c:pt idx="1348">
                  <c:v>646493</c:v>
                </c:pt>
                <c:pt idx="1349">
                  <c:v>648482</c:v>
                </c:pt>
                <c:pt idx="1350">
                  <c:v>632257</c:v>
                </c:pt>
                <c:pt idx="1351">
                  <c:v>603428</c:v>
                </c:pt>
                <c:pt idx="1352">
                  <c:v>555260</c:v>
                </c:pt>
                <c:pt idx="1353">
                  <c:v>538974</c:v>
                </c:pt>
                <c:pt idx="1354">
                  <c:v>537780</c:v>
                </c:pt>
                <c:pt idx="1355">
                  <c:v>536499</c:v>
                </c:pt>
                <c:pt idx="1356">
                  <c:v>535571</c:v>
                </c:pt>
                <c:pt idx="1357">
                  <c:v>540238</c:v>
                </c:pt>
                <c:pt idx="1358">
                  <c:v>550794</c:v>
                </c:pt>
                <c:pt idx="1359">
                  <c:v>565270</c:v>
                </c:pt>
                <c:pt idx="1360">
                  <c:v>589986</c:v>
                </c:pt>
                <c:pt idx="1361">
                  <c:v>599809</c:v>
                </c:pt>
                <c:pt idx="1362">
                  <c:v>592655</c:v>
                </c:pt>
                <c:pt idx="1363">
                  <c:v>603139</c:v>
                </c:pt>
                <c:pt idx="1364">
                  <c:v>616591</c:v>
                </c:pt>
                <c:pt idx="1365">
                  <c:v>619623</c:v>
                </c:pt>
                <c:pt idx="1366">
                  <c:v>625661</c:v>
                </c:pt>
                <c:pt idx="1367">
                  <c:v>627039</c:v>
                </c:pt>
                <c:pt idx="1368">
                  <c:v>629937</c:v>
                </c:pt>
                <c:pt idx="1369">
                  <c:v>634563</c:v>
                </c:pt>
                <c:pt idx="1370">
                  <c:v>635181</c:v>
                </c:pt>
                <c:pt idx="1371">
                  <c:v>640888</c:v>
                </c:pt>
                <c:pt idx="1372">
                  <c:v>645804</c:v>
                </c:pt>
                <c:pt idx="1373">
                  <c:v>647180</c:v>
                </c:pt>
                <c:pt idx="1374">
                  <c:v>651754</c:v>
                </c:pt>
                <c:pt idx="1375">
                  <c:v>668600</c:v>
                </c:pt>
                <c:pt idx="1376">
                  <c:v>685434</c:v>
                </c:pt>
                <c:pt idx="1377">
                  <c:v>692669</c:v>
                </c:pt>
                <c:pt idx="1378">
                  <c:v>701199</c:v>
                </c:pt>
                <c:pt idx="1379">
                  <c:v>708540</c:v>
                </c:pt>
                <c:pt idx="1380">
                  <c:v>713880</c:v>
                </c:pt>
                <c:pt idx="1381">
                  <c:v>722584</c:v>
                </c:pt>
                <c:pt idx="1382">
                  <c:v>728112</c:v>
                </c:pt>
                <c:pt idx="1383">
                  <c:v>733056</c:v>
                </c:pt>
                <c:pt idx="1384">
                  <c:v>738146</c:v>
                </c:pt>
                <c:pt idx="1385">
                  <c:v>737223</c:v>
                </c:pt>
                <c:pt idx="1386">
                  <c:v>733621</c:v>
                </c:pt>
                <c:pt idx="1387">
                  <c:v>726569</c:v>
                </c:pt>
                <c:pt idx="1388">
                  <c:v>717665</c:v>
                </c:pt>
                <c:pt idx="1389">
                  <c:v>705518</c:v>
                </c:pt>
                <c:pt idx="1390">
                  <c:v>696178</c:v>
                </c:pt>
                <c:pt idx="1391">
                  <c:v>679730</c:v>
                </c:pt>
                <c:pt idx="1392">
                  <c:v>654994</c:v>
                </c:pt>
                <c:pt idx="1393">
                  <c:v>631491</c:v>
                </c:pt>
                <c:pt idx="1394">
                  <c:v>615459</c:v>
                </c:pt>
                <c:pt idx="1395">
                  <c:v>592657</c:v>
                </c:pt>
                <c:pt idx="1396">
                  <c:v>568272</c:v>
                </c:pt>
                <c:pt idx="1397">
                  <c:v>560670</c:v>
                </c:pt>
                <c:pt idx="1398">
                  <c:v>597087</c:v>
                </c:pt>
                <c:pt idx="1399">
                  <c:v>637301</c:v>
                </c:pt>
                <c:pt idx="1400">
                  <c:v>679535</c:v>
                </c:pt>
                <c:pt idx="1401">
                  <c:v>678502</c:v>
                </c:pt>
                <c:pt idx="1402">
                  <c:v>674937</c:v>
                </c:pt>
                <c:pt idx="1403">
                  <c:v>655708</c:v>
                </c:pt>
                <c:pt idx="1404">
                  <c:v>639476</c:v>
                </c:pt>
                <c:pt idx="1405">
                  <c:v>620801</c:v>
                </c:pt>
                <c:pt idx="1406">
                  <c:v>605680</c:v>
                </c:pt>
                <c:pt idx="1407">
                  <c:v>602274</c:v>
                </c:pt>
                <c:pt idx="1408">
                  <c:v>603288</c:v>
                </c:pt>
                <c:pt idx="1409">
                  <c:v>638354</c:v>
                </c:pt>
                <c:pt idx="1410">
                  <c:v>673318</c:v>
                </c:pt>
                <c:pt idx="1411">
                  <c:v>706185</c:v>
                </c:pt>
                <c:pt idx="1412">
                  <c:v>747625</c:v>
                </c:pt>
                <c:pt idx="1413">
                  <c:v>789289</c:v>
                </c:pt>
                <c:pt idx="1414">
                  <c:v>828102</c:v>
                </c:pt>
                <c:pt idx="1415">
                  <c:v>826789</c:v>
                </c:pt>
                <c:pt idx="1416">
                  <c:v>825934</c:v>
                </c:pt>
                <c:pt idx="1417">
                  <c:v>847405</c:v>
                </c:pt>
                <c:pt idx="1418">
                  <c:v>866341</c:v>
                </c:pt>
                <c:pt idx="1419">
                  <c:v>879460</c:v>
                </c:pt>
                <c:pt idx="1420">
                  <c:v>892789</c:v>
                </c:pt>
                <c:pt idx="1421">
                  <c:v>913094</c:v>
                </c:pt>
                <c:pt idx="1422">
                  <c:v>922196</c:v>
                </c:pt>
                <c:pt idx="1423">
                  <c:v>927167</c:v>
                </c:pt>
                <c:pt idx="1424">
                  <c:v>941116</c:v>
                </c:pt>
                <c:pt idx="1425">
                  <c:v>946293</c:v>
                </c:pt>
                <c:pt idx="1426">
                  <c:v>930039</c:v>
                </c:pt>
                <c:pt idx="1427">
                  <c:v>907155</c:v>
                </c:pt>
                <c:pt idx="1428">
                  <c:v>925110</c:v>
                </c:pt>
                <c:pt idx="1429">
                  <c:v>951294</c:v>
                </c:pt>
                <c:pt idx="1430">
                  <c:v>951860</c:v>
                </c:pt>
                <c:pt idx="1431">
                  <c:v>952886</c:v>
                </c:pt>
                <c:pt idx="1432">
                  <c:v>947238</c:v>
                </c:pt>
                <c:pt idx="1433">
                  <c:v>949471</c:v>
                </c:pt>
                <c:pt idx="1434">
                  <c:v>952849</c:v>
                </c:pt>
                <c:pt idx="1435">
                  <c:v>949280</c:v>
                </c:pt>
                <c:pt idx="1436">
                  <c:v>941540</c:v>
                </c:pt>
                <c:pt idx="1437">
                  <c:v>931555</c:v>
                </c:pt>
                <c:pt idx="1438">
                  <c:v>920944</c:v>
                </c:pt>
                <c:pt idx="1439">
                  <c:v>905905</c:v>
                </c:pt>
                <c:pt idx="1440">
                  <c:v>884231</c:v>
                </c:pt>
                <c:pt idx="1441">
                  <c:v>858904</c:v>
                </c:pt>
                <c:pt idx="1442">
                  <c:v>832477</c:v>
                </c:pt>
                <c:pt idx="1443">
                  <c:v>833006</c:v>
                </c:pt>
                <c:pt idx="1444">
                  <c:v>833006</c:v>
                </c:pt>
                <c:pt idx="1445">
                  <c:v>819750</c:v>
                </c:pt>
                <c:pt idx="1446">
                  <c:v>823986</c:v>
                </c:pt>
                <c:pt idx="1447">
                  <c:v>850908</c:v>
                </c:pt>
                <c:pt idx="1448">
                  <c:v>824244</c:v>
                </c:pt>
                <c:pt idx="1449">
                  <c:v>792317</c:v>
                </c:pt>
                <c:pt idx="1450">
                  <c:v>774584</c:v>
                </c:pt>
                <c:pt idx="1451">
                  <c:v>741718</c:v>
                </c:pt>
                <c:pt idx="1452">
                  <c:v>693301</c:v>
                </c:pt>
                <c:pt idx="1453">
                  <c:v>650998</c:v>
                </c:pt>
                <c:pt idx="1454">
                  <c:v>599968</c:v>
                </c:pt>
                <c:pt idx="1455">
                  <c:v>555722</c:v>
                </c:pt>
                <c:pt idx="1456">
                  <c:v>512065</c:v>
                </c:pt>
                <c:pt idx="1457">
                  <c:v>485128</c:v>
                </c:pt>
                <c:pt idx="1458">
                  <c:v>485133</c:v>
                </c:pt>
                <c:pt idx="1459">
                  <c:v>513790</c:v>
                </c:pt>
                <c:pt idx="1460">
                  <c:v>519324</c:v>
                </c:pt>
                <c:pt idx="1461">
                  <c:v>518134</c:v>
                </c:pt>
                <c:pt idx="1462">
                  <c:v>519090</c:v>
                </c:pt>
                <c:pt idx="1463">
                  <c:v>503334</c:v>
                </c:pt>
                <c:pt idx="1464">
                  <c:v>490893</c:v>
                </c:pt>
                <c:pt idx="1465">
                  <c:v>477080</c:v>
                </c:pt>
                <c:pt idx="1466">
                  <c:v>462127</c:v>
                </c:pt>
                <c:pt idx="1467">
                  <c:v>438262</c:v>
                </c:pt>
                <c:pt idx="1468">
                  <c:v>417360</c:v>
                </c:pt>
                <c:pt idx="1469">
                  <c:v>413680</c:v>
                </c:pt>
                <c:pt idx="1470">
                  <c:v>412674</c:v>
                </c:pt>
                <c:pt idx="1471">
                  <c:v>413557</c:v>
                </c:pt>
                <c:pt idx="1472">
                  <c:v>413666</c:v>
                </c:pt>
                <c:pt idx="1473">
                  <c:v>412976</c:v>
                </c:pt>
                <c:pt idx="1474">
                  <c:v>256769</c:v>
                </c:pt>
                <c:pt idx="1475">
                  <c:v>126926</c:v>
                </c:pt>
                <c:pt idx="1476">
                  <c:v>123610</c:v>
                </c:pt>
                <c:pt idx="1477">
                  <c:v>123316</c:v>
                </c:pt>
                <c:pt idx="1478">
                  <c:v>123164</c:v>
                </c:pt>
                <c:pt idx="1479">
                  <c:v>122736</c:v>
                </c:pt>
                <c:pt idx="1480">
                  <c:v>123677</c:v>
                </c:pt>
                <c:pt idx="1481">
                  <c:v>131221</c:v>
                </c:pt>
                <c:pt idx="1482">
                  <c:v>133231</c:v>
                </c:pt>
                <c:pt idx="1483">
                  <c:v>134993</c:v>
                </c:pt>
                <c:pt idx="1484">
                  <c:v>136206</c:v>
                </c:pt>
                <c:pt idx="1485">
                  <c:v>136371</c:v>
                </c:pt>
                <c:pt idx="1486">
                  <c:v>137744</c:v>
                </c:pt>
                <c:pt idx="1487">
                  <c:v>113901</c:v>
                </c:pt>
                <c:pt idx="1488">
                  <c:v>108973</c:v>
                </c:pt>
                <c:pt idx="1489">
                  <c:v>107313</c:v>
                </c:pt>
                <c:pt idx="1490">
                  <c:v>107376</c:v>
                </c:pt>
                <c:pt idx="1491">
                  <c:v>107027</c:v>
                </c:pt>
                <c:pt idx="1492">
                  <c:v>108349</c:v>
                </c:pt>
                <c:pt idx="1493">
                  <c:v>108513</c:v>
                </c:pt>
                <c:pt idx="1494">
                  <c:v>109273</c:v>
                </c:pt>
                <c:pt idx="1495">
                  <c:v>109562</c:v>
                </c:pt>
                <c:pt idx="1496">
                  <c:v>108165</c:v>
                </c:pt>
                <c:pt idx="1497">
                  <c:v>107998</c:v>
                </c:pt>
                <c:pt idx="1498">
                  <c:v>106902</c:v>
                </c:pt>
                <c:pt idx="1499">
                  <c:v>104849</c:v>
                </c:pt>
                <c:pt idx="1500">
                  <c:v>103559</c:v>
                </c:pt>
                <c:pt idx="1501">
                  <c:v>101494</c:v>
                </c:pt>
                <c:pt idx="1502">
                  <c:v>101970</c:v>
                </c:pt>
                <c:pt idx="1503">
                  <c:v>102464</c:v>
                </c:pt>
                <c:pt idx="1504">
                  <c:v>102547</c:v>
                </c:pt>
                <c:pt idx="1505">
                  <c:v>101396</c:v>
                </c:pt>
                <c:pt idx="1506">
                  <c:v>102376</c:v>
                </c:pt>
                <c:pt idx="1507">
                  <c:v>102267</c:v>
                </c:pt>
                <c:pt idx="1508">
                  <c:v>101745</c:v>
                </c:pt>
                <c:pt idx="1509">
                  <c:v>88884</c:v>
                </c:pt>
                <c:pt idx="1510">
                  <c:v>86186</c:v>
                </c:pt>
                <c:pt idx="1511">
                  <c:v>82252</c:v>
                </c:pt>
                <c:pt idx="1512">
                  <c:v>80484</c:v>
                </c:pt>
                <c:pt idx="1513">
                  <c:v>81007</c:v>
                </c:pt>
                <c:pt idx="1514">
                  <c:v>80358</c:v>
                </c:pt>
                <c:pt idx="1515">
                  <c:v>80707</c:v>
                </c:pt>
                <c:pt idx="1516">
                  <c:v>80116</c:v>
                </c:pt>
                <c:pt idx="1517">
                  <c:v>80172</c:v>
                </c:pt>
                <c:pt idx="1518">
                  <c:v>77575</c:v>
                </c:pt>
                <c:pt idx="1519">
                  <c:v>76556</c:v>
                </c:pt>
                <c:pt idx="1520">
                  <c:v>75195</c:v>
                </c:pt>
                <c:pt idx="1521">
                  <c:v>74355</c:v>
                </c:pt>
                <c:pt idx="1522">
                  <c:v>74002</c:v>
                </c:pt>
                <c:pt idx="1523">
                  <c:v>73048</c:v>
                </c:pt>
                <c:pt idx="1524">
                  <c:v>73794</c:v>
                </c:pt>
                <c:pt idx="1525">
                  <c:v>73667</c:v>
                </c:pt>
                <c:pt idx="1526">
                  <c:v>74171</c:v>
                </c:pt>
                <c:pt idx="1527">
                  <c:v>75246</c:v>
                </c:pt>
                <c:pt idx="1528">
                  <c:v>75665</c:v>
                </c:pt>
                <c:pt idx="1529">
                  <c:v>75808</c:v>
                </c:pt>
                <c:pt idx="1530">
                  <c:v>74971</c:v>
                </c:pt>
                <c:pt idx="1531">
                  <c:v>74325</c:v>
                </c:pt>
                <c:pt idx="1532">
                  <c:v>75501</c:v>
                </c:pt>
                <c:pt idx="1533">
                  <c:v>75533</c:v>
                </c:pt>
                <c:pt idx="1534">
                  <c:v>79307</c:v>
                </c:pt>
                <c:pt idx="1535">
                  <c:v>81469</c:v>
                </c:pt>
                <c:pt idx="1536">
                  <c:v>82238</c:v>
                </c:pt>
                <c:pt idx="1537">
                  <c:v>82395</c:v>
                </c:pt>
                <c:pt idx="1538">
                  <c:v>83883</c:v>
                </c:pt>
                <c:pt idx="1539">
                  <c:v>85332</c:v>
                </c:pt>
                <c:pt idx="1540">
                  <c:v>85183</c:v>
                </c:pt>
                <c:pt idx="1541">
                  <c:v>84655</c:v>
                </c:pt>
                <c:pt idx="1542">
                  <c:v>81487</c:v>
                </c:pt>
                <c:pt idx="1543">
                  <c:v>80716</c:v>
                </c:pt>
                <c:pt idx="1544">
                  <c:v>80208</c:v>
                </c:pt>
                <c:pt idx="1545">
                  <c:v>79967</c:v>
                </c:pt>
                <c:pt idx="1546">
                  <c:v>79979</c:v>
                </c:pt>
                <c:pt idx="1547">
                  <c:v>79691</c:v>
                </c:pt>
                <c:pt idx="1548">
                  <c:v>79270</c:v>
                </c:pt>
                <c:pt idx="1549">
                  <c:v>77782</c:v>
                </c:pt>
                <c:pt idx="1550">
                  <c:v>76597</c:v>
                </c:pt>
                <c:pt idx="1551">
                  <c:v>77401</c:v>
                </c:pt>
                <c:pt idx="1552">
                  <c:v>77228</c:v>
                </c:pt>
                <c:pt idx="1553">
                  <c:v>78513</c:v>
                </c:pt>
                <c:pt idx="1554">
                  <c:v>76991</c:v>
                </c:pt>
                <c:pt idx="1555">
                  <c:v>77080</c:v>
                </c:pt>
                <c:pt idx="1556">
                  <c:v>77938</c:v>
                </c:pt>
                <c:pt idx="1557">
                  <c:v>78475</c:v>
                </c:pt>
                <c:pt idx="1558">
                  <c:v>78666</c:v>
                </c:pt>
                <c:pt idx="1559">
                  <c:v>80196</c:v>
                </c:pt>
                <c:pt idx="1560">
                  <c:v>79262</c:v>
                </c:pt>
                <c:pt idx="1561">
                  <c:v>79383</c:v>
                </c:pt>
                <c:pt idx="1562">
                  <c:v>76893</c:v>
                </c:pt>
                <c:pt idx="1563">
                  <c:v>74775</c:v>
                </c:pt>
                <c:pt idx="1564">
                  <c:v>75579</c:v>
                </c:pt>
                <c:pt idx="1565">
                  <c:v>80678</c:v>
                </c:pt>
                <c:pt idx="1566">
                  <c:v>79808</c:v>
                </c:pt>
                <c:pt idx="1567">
                  <c:v>85676</c:v>
                </c:pt>
                <c:pt idx="1568">
                  <c:v>89842</c:v>
                </c:pt>
                <c:pt idx="1569">
                  <c:v>90089</c:v>
                </c:pt>
                <c:pt idx="1570">
                  <c:v>89982</c:v>
                </c:pt>
                <c:pt idx="1571">
                  <c:v>91265</c:v>
                </c:pt>
                <c:pt idx="1572">
                  <c:v>92438</c:v>
                </c:pt>
                <c:pt idx="1573">
                  <c:v>92870</c:v>
                </c:pt>
                <c:pt idx="1574">
                  <c:v>94086</c:v>
                </c:pt>
                <c:pt idx="1575">
                  <c:v>94445</c:v>
                </c:pt>
                <c:pt idx="1576">
                  <c:v>94502</c:v>
                </c:pt>
                <c:pt idx="1577">
                  <c:v>94992</c:v>
                </c:pt>
                <c:pt idx="1578">
                  <c:v>94552</c:v>
                </c:pt>
                <c:pt idx="1579">
                  <c:v>93175</c:v>
                </c:pt>
                <c:pt idx="1580">
                  <c:v>92609</c:v>
                </c:pt>
                <c:pt idx="1581">
                  <c:v>91364</c:v>
                </c:pt>
                <c:pt idx="1582">
                  <c:v>91242</c:v>
                </c:pt>
                <c:pt idx="1583">
                  <c:v>91642</c:v>
                </c:pt>
                <c:pt idx="1584">
                  <c:v>90591</c:v>
                </c:pt>
                <c:pt idx="1585">
                  <c:v>108918</c:v>
                </c:pt>
                <c:pt idx="1586">
                  <c:v>119849</c:v>
                </c:pt>
                <c:pt idx="1587">
                  <c:v>123302</c:v>
                </c:pt>
                <c:pt idx="1588">
                  <c:v>132401</c:v>
                </c:pt>
                <c:pt idx="1589">
                  <c:v>136024</c:v>
                </c:pt>
                <c:pt idx="1590">
                  <c:v>136797</c:v>
                </c:pt>
                <c:pt idx="1591">
                  <c:v>138181</c:v>
                </c:pt>
                <c:pt idx="1592">
                  <c:v>139519</c:v>
                </c:pt>
                <c:pt idx="1593">
                  <c:v>137521</c:v>
                </c:pt>
                <c:pt idx="1594">
                  <c:v>137808</c:v>
                </c:pt>
                <c:pt idx="1595">
                  <c:v>131982</c:v>
                </c:pt>
                <c:pt idx="1596">
                  <c:v>129053</c:v>
                </c:pt>
                <c:pt idx="1597">
                  <c:v>128028</c:v>
                </c:pt>
                <c:pt idx="1598">
                  <c:v>128927</c:v>
                </c:pt>
                <c:pt idx="1599">
                  <c:v>128249</c:v>
                </c:pt>
                <c:pt idx="1600">
                  <c:v>146376</c:v>
                </c:pt>
                <c:pt idx="1601">
                  <c:v>158467</c:v>
                </c:pt>
                <c:pt idx="1602">
                  <c:v>158901</c:v>
                </c:pt>
                <c:pt idx="1603">
                  <c:v>158856</c:v>
                </c:pt>
                <c:pt idx="1604">
                  <c:v>159811</c:v>
                </c:pt>
                <c:pt idx="1605">
                  <c:v>160893</c:v>
                </c:pt>
                <c:pt idx="1606">
                  <c:v>161749</c:v>
                </c:pt>
                <c:pt idx="1607">
                  <c:v>162556</c:v>
                </c:pt>
                <c:pt idx="1608">
                  <c:v>163402</c:v>
                </c:pt>
                <c:pt idx="1609">
                  <c:v>163704</c:v>
                </c:pt>
                <c:pt idx="1610">
                  <c:v>166566</c:v>
                </c:pt>
                <c:pt idx="1611">
                  <c:v>166830</c:v>
                </c:pt>
                <c:pt idx="1612">
                  <c:v>166848</c:v>
                </c:pt>
                <c:pt idx="1613">
                  <c:v>154964</c:v>
                </c:pt>
                <c:pt idx="1614">
                  <c:v>147568</c:v>
                </c:pt>
                <c:pt idx="1615">
                  <c:v>144618</c:v>
                </c:pt>
                <c:pt idx="1616">
                  <c:v>135305</c:v>
                </c:pt>
                <c:pt idx="1617">
                  <c:v>131423</c:v>
                </c:pt>
                <c:pt idx="1618">
                  <c:v>130262</c:v>
                </c:pt>
                <c:pt idx="1619">
                  <c:v>129926</c:v>
                </c:pt>
                <c:pt idx="1620">
                  <c:v>129884</c:v>
                </c:pt>
                <c:pt idx="1621">
                  <c:v>129687</c:v>
                </c:pt>
                <c:pt idx="1622">
                  <c:v>128005</c:v>
                </c:pt>
                <c:pt idx="1623">
                  <c:v>127434</c:v>
                </c:pt>
                <c:pt idx="1624">
                  <c:v>126159</c:v>
                </c:pt>
                <c:pt idx="1625">
                  <c:v>126275</c:v>
                </c:pt>
                <c:pt idx="1626">
                  <c:v>124781</c:v>
                </c:pt>
                <c:pt idx="1627">
                  <c:v>123837</c:v>
                </c:pt>
                <c:pt idx="1628">
                  <c:v>98019</c:v>
                </c:pt>
                <c:pt idx="1629">
                  <c:v>82245</c:v>
                </c:pt>
                <c:pt idx="1630">
                  <c:v>79089</c:v>
                </c:pt>
                <c:pt idx="1631">
                  <c:v>77723</c:v>
                </c:pt>
                <c:pt idx="1632">
                  <c:v>78702</c:v>
                </c:pt>
                <c:pt idx="1633">
                  <c:v>78530</c:v>
                </c:pt>
                <c:pt idx="1634">
                  <c:v>78219</c:v>
                </c:pt>
                <c:pt idx="1635">
                  <c:v>77189</c:v>
                </c:pt>
                <c:pt idx="1636">
                  <c:v>75059</c:v>
                </c:pt>
                <c:pt idx="1637">
                  <c:v>73750</c:v>
                </c:pt>
                <c:pt idx="1638">
                  <c:v>72675</c:v>
                </c:pt>
                <c:pt idx="1639">
                  <c:v>72876</c:v>
                </c:pt>
                <c:pt idx="1640">
                  <c:v>73325</c:v>
                </c:pt>
                <c:pt idx="1641">
                  <c:v>71345</c:v>
                </c:pt>
                <c:pt idx="1642">
                  <c:v>70901</c:v>
                </c:pt>
                <c:pt idx="1643">
                  <c:v>71407</c:v>
                </c:pt>
                <c:pt idx="1644">
                  <c:v>74076</c:v>
                </c:pt>
                <c:pt idx="1645">
                  <c:v>76470</c:v>
                </c:pt>
                <c:pt idx="1646">
                  <c:v>77774</c:v>
                </c:pt>
                <c:pt idx="1647">
                  <c:v>77832</c:v>
                </c:pt>
                <c:pt idx="1648">
                  <c:v>78343</c:v>
                </c:pt>
                <c:pt idx="1649">
                  <c:v>79914</c:v>
                </c:pt>
                <c:pt idx="1650">
                  <c:v>79427</c:v>
                </c:pt>
                <c:pt idx="1651">
                  <c:v>80331</c:v>
                </c:pt>
                <c:pt idx="1652">
                  <c:v>81382</c:v>
                </c:pt>
                <c:pt idx="1653">
                  <c:v>81405</c:v>
                </c:pt>
                <c:pt idx="1654">
                  <c:v>82523</c:v>
                </c:pt>
                <c:pt idx="1655">
                  <c:v>83580</c:v>
                </c:pt>
                <c:pt idx="1656">
                  <c:v>82953</c:v>
                </c:pt>
                <c:pt idx="1657">
                  <c:v>81824</c:v>
                </c:pt>
                <c:pt idx="1658">
                  <c:v>82380</c:v>
                </c:pt>
                <c:pt idx="1659">
                  <c:v>82657</c:v>
                </c:pt>
                <c:pt idx="1660">
                  <c:v>81492</c:v>
                </c:pt>
                <c:pt idx="1661">
                  <c:v>81176</c:v>
                </c:pt>
                <c:pt idx="1662">
                  <c:v>81333</c:v>
                </c:pt>
                <c:pt idx="1663">
                  <c:v>81561</c:v>
                </c:pt>
                <c:pt idx="1664">
                  <c:v>82249</c:v>
                </c:pt>
                <c:pt idx="1665">
                  <c:v>82252</c:v>
                </c:pt>
                <c:pt idx="1666">
                  <c:v>82567</c:v>
                </c:pt>
                <c:pt idx="1667">
                  <c:v>81907</c:v>
                </c:pt>
                <c:pt idx="1668">
                  <c:v>81185</c:v>
                </c:pt>
                <c:pt idx="1669">
                  <c:v>80986</c:v>
                </c:pt>
                <c:pt idx="1670">
                  <c:v>80990</c:v>
                </c:pt>
                <c:pt idx="1671">
                  <c:v>80689</c:v>
                </c:pt>
                <c:pt idx="1672">
                  <c:v>76882</c:v>
                </c:pt>
                <c:pt idx="1673">
                  <c:v>74688</c:v>
                </c:pt>
                <c:pt idx="1674">
                  <c:v>76549</c:v>
                </c:pt>
                <c:pt idx="1675">
                  <c:v>76377</c:v>
                </c:pt>
                <c:pt idx="1676">
                  <c:v>78330</c:v>
                </c:pt>
                <c:pt idx="1677">
                  <c:v>77874</c:v>
                </c:pt>
                <c:pt idx="1678">
                  <c:v>77677</c:v>
                </c:pt>
                <c:pt idx="1679">
                  <c:v>76452</c:v>
                </c:pt>
                <c:pt idx="1680">
                  <c:v>75320</c:v>
                </c:pt>
                <c:pt idx="1681">
                  <c:v>75107</c:v>
                </c:pt>
                <c:pt idx="1682">
                  <c:v>74459</c:v>
                </c:pt>
                <c:pt idx="1683">
                  <c:v>73784</c:v>
                </c:pt>
                <c:pt idx="1684">
                  <c:v>73839</c:v>
                </c:pt>
                <c:pt idx="1685">
                  <c:v>76127</c:v>
                </c:pt>
                <c:pt idx="1686">
                  <c:v>76303</c:v>
                </c:pt>
                <c:pt idx="1687">
                  <c:v>76429</c:v>
                </c:pt>
                <c:pt idx="1688">
                  <c:v>77271</c:v>
                </c:pt>
                <c:pt idx="1689">
                  <c:v>78993</c:v>
                </c:pt>
                <c:pt idx="1690">
                  <c:v>81778</c:v>
                </c:pt>
                <c:pt idx="1691">
                  <c:v>82408</c:v>
                </c:pt>
                <c:pt idx="1692">
                  <c:v>82164</c:v>
                </c:pt>
                <c:pt idx="1693">
                  <c:v>82363</c:v>
                </c:pt>
                <c:pt idx="1694">
                  <c:v>82531</c:v>
                </c:pt>
                <c:pt idx="1695">
                  <c:v>83149</c:v>
                </c:pt>
                <c:pt idx="1696">
                  <c:v>83587</c:v>
                </c:pt>
                <c:pt idx="1697">
                  <c:v>83590</c:v>
                </c:pt>
                <c:pt idx="1698">
                  <c:v>83741</c:v>
                </c:pt>
                <c:pt idx="1699">
                  <c:v>83289</c:v>
                </c:pt>
                <c:pt idx="1700">
                  <c:v>84025</c:v>
                </c:pt>
                <c:pt idx="1701">
                  <c:v>82969</c:v>
                </c:pt>
                <c:pt idx="1702">
                  <c:v>84479</c:v>
                </c:pt>
                <c:pt idx="1703">
                  <c:v>84617</c:v>
                </c:pt>
                <c:pt idx="1704">
                  <c:v>81871</c:v>
                </c:pt>
                <c:pt idx="1705">
                  <c:v>82698</c:v>
                </c:pt>
                <c:pt idx="1706">
                  <c:v>83353</c:v>
                </c:pt>
                <c:pt idx="1707">
                  <c:v>83095</c:v>
                </c:pt>
                <c:pt idx="1708">
                  <c:v>84386</c:v>
                </c:pt>
                <c:pt idx="1709">
                  <c:v>84120</c:v>
                </c:pt>
                <c:pt idx="1710">
                  <c:v>83600</c:v>
                </c:pt>
                <c:pt idx="1711">
                  <c:v>83104</c:v>
                </c:pt>
                <c:pt idx="1712">
                  <c:v>82489</c:v>
                </c:pt>
                <c:pt idx="1713">
                  <c:v>78159</c:v>
                </c:pt>
                <c:pt idx="1714">
                  <c:v>78419</c:v>
                </c:pt>
                <c:pt idx="1715">
                  <c:v>79242</c:v>
                </c:pt>
                <c:pt idx="1716">
                  <c:v>81357</c:v>
                </c:pt>
                <c:pt idx="1717">
                  <c:v>81202</c:v>
                </c:pt>
                <c:pt idx="1718">
                  <c:v>80053</c:v>
                </c:pt>
                <c:pt idx="1719">
                  <c:v>81752</c:v>
                </c:pt>
                <c:pt idx="1720">
                  <c:v>83066</c:v>
                </c:pt>
                <c:pt idx="1721">
                  <c:v>83803</c:v>
                </c:pt>
                <c:pt idx="1722">
                  <c:v>84733</c:v>
                </c:pt>
                <c:pt idx="1723">
                  <c:v>85527</c:v>
                </c:pt>
                <c:pt idx="1724">
                  <c:v>88794</c:v>
                </c:pt>
                <c:pt idx="1725">
                  <c:v>91563</c:v>
                </c:pt>
                <c:pt idx="1726">
                  <c:v>92214</c:v>
                </c:pt>
                <c:pt idx="1727">
                  <c:v>93105</c:v>
                </c:pt>
                <c:pt idx="1728">
                  <c:v>93194</c:v>
                </c:pt>
                <c:pt idx="1729">
                  <c:v>93951</c:v>
                </c:pt>
                <c:pt idx="1730">
                  <c:v>92124</c:v>
                </c:pt>
                <c:pt idx="1731">
                  <c:v>91596</c:v>
                </c:pt>
                <c:pt idx="1732">
                  <c:v>91488</c:v>
                </c:pt>
                <c:pt idx="1733">
                  <c:v>93287</c:v>
                </c:pt>
                <c:pt idx="1734">
                  <c:v>92640</c:v>
                </c:pt>
                <c:pt idx="1735">
                  <c:v>91755</c:v>
                </c:pt>
                <c:pt idx="1736">
                  <c:v>92739</c:v>
                </c:pt>
                <c:pt idx="1737">
                  <c:v>97568</c:v>
                </c:pt>
                <c:pt idx="1738">
                  <c:v>100139</c:v>
                </c:pt>
                <c:pt idx="1739">
                  <c:v>103028</c:v>
                </c:pt>
                <c:pt idx="1740">
                  <c:v>103739</c:v>
                </c:pt>
                <c:pt idx="1741">
                  <c:v>104764</c:v>
                </c:pt>
                <c:pt idx="1742">
                  <c:v>103973</c:v>
                </c:pt>
                <c:pt idx="1743">
                  <c:v>103303</c:v>
                </c:pt>
                <c:pt idx="1744">
                  <c:v>103214</c:v>
                </c:pt>
                <c:pt idx="1745">
                  <c:v>104904</c:v>
                </c:pt>
                <c:pt idx="1746">
                  <c:v>105131</c:v>
                </c:pt>
                <c:pt idx="1747">
                  <c:v>105379</c:v>
                </c:pt>
                <c:pt idx="1748">
                  <c:v>106120</c:v>
                </c:pt>
                <c:pt idx="1749">
                  <c:v>106665</c:v>
                </c:pt>
                <c:pt idx="1750">
                  <c:v>107094</c:v>
                </c:pt>
                <c:pt idx="1751">
                  <c:v>106968</c:v>
                </c:pt>
                <c:pt idx="1752">
                  <c:v>105608</c:v>
                </c:pt>
                <c:pt idx="1753">
                  <c:v>104016</c:v>
                </c:pt>
                <c:pt idx="1754">
                  <c:v>104315</c:v>
                </c:pt>
                <c:pt idx="1755">
                  <c:v>105592</c:v>
                </c:pt>
                <c:pt idx="1756">
                  <c:v>106752</c:v>
                </c:pt>
                <c:pt idx="1757">
                  <c:v>107336</c:v>
                </c:pt>
                <c:pt idx="1758">
                  <c:v>106214</c:v>
                </c:pt>
                <c:pt idx="1759">
                  <c:v>105868</c:v>
                </c:pt>
                <c:pt idx="1760">
                  <c:v>106133</c:v>
                </c:pt>
                <c:pt idx="1761">
                  <c:v>107488</c:v>
                </c:pt>
                <c:pt idx="1762">
                  <c:v>116438</c:v>
                </c:pt>
                <c:pt idx="1763">
                  <c:v>122541</c:v>
                </c:pt>
                <c:pt idx="1764">
                  <c:v>123432</c:v>
                </c:pt>
                <c:pt idx="1765">
                  <c:v>120565</c:v>
                </c:pt>
                <c:pt idx="1766">
                  <c:v>120549</c:v>
                </c:pt>
                <c:pt idx="1767">
                  <c:v>126839</c:v>
                </c:pt>
                <c:pt idx="1768">
                  <c:v>130726</c:v>
                </c:pt>
                <c:pt idx="1769">
                  <c:v>133154</c:v>
                </c:pt>
                <c:pt idx="1770">
                  <c:v>134221</c:v>
                </c:pt>
                <c:pt idx="1771">
                  <c:v>134634</c:v>
                </c:pt>
                <c:pt idx="1772">
                  <c:v>135977</c:v>
                </c:pt>
                <c:pt idx="1773">
                  <c:v>138127</c:v>
                </c:pt>
                <c:pt idx="1774">
                  <c:v>138833</c:v>
                </c:pt>
                <c:pt idx="1775">
                  <c:v>138397</c:v>
                </c:pt>
                <c:pt idx="1776">
                  <c:v>136578</c:v>
                </c:pt>
                <c:pt idx="1777">
                  <c:v>135344</c:v>
                </c:pt>
                <c:pt idx="1778">
                  <c:v>134439</c:v>
                </c:pt>
                <c:pt idx="1779">
                  <c:v>134527</c:v>
                </c:pt>
                <c:pt idx="1780">
                  <c:v>134314</c:v>
                </c:pt>
                <c:pt idx="1781">
                  <c:v>133891</c:v>
                </c:pt>
                <c:pt idx="1782">
                  <c:v>133843</c:v>
                </c:pt>
                <c:pt idx="1783">
                  <c:v>132369</c:v>
                </c:pt>
                <c:pt idx="1784">
                  <c:v>132119</c:v>
                </c:pt>
                <c:pt idx="1785">
                  <c:v>132185</c:v>
                </c:pt>
                <c:pt idx="1786">
                  <c:v>281174</c:v>
                </c:pt>
                <c:pt idx="1787">
                  <c:v>392842</c:v>
                </c:pt>
                <c:pt idx="1788">
                  <c:v>393892</c:v>
                </c:pt>
                <c:pt idx="1789">
                  <c:v>392681</c:v>
                </c:pt>
                <c:pt idx="1790">
                  <c:v>464029</c:v>
                </c:pt>
                <c:pt idx="1791">
                  <c:v>525895</c:v>
                </c:pt>
                <c:pt idx="1792">
                  <c:v>613398</c:v>
                </c:pt>
                <c:pt idx="1793">
                  <c:v>701669</c:v>
                </c:pt>
                <c:pt idx="1794">
                  <c:v>769200</c:v>
                </c:pt>
                <c:pt idx="1795">
                  <c:v>761211</c:v>
                </c:pt>
                <c:pt idx="1796">
                  <c:v>761234</c:v>
                </c:pt>
                <c:pt idx="1797">
                  <c:v>769203</c:v>
                </c:pt>
                <c:pt idx="1798">
                  <c:v>774177</c:v>
                </c:pt>
                <c:pt idx="1799">
                  <c:v>784518</c:v>
                </c:pt>
                <c:pt idx="1800">
                  <c:v>798309</c:v>
                </c:pt>
                <c:pt idx="1801">
                  <c:v>813302</c:v>
                </c:pt>
                <c:pt idx="1802">
                  <c:v>834618</c:v>
                </c:pt>
                <c:pt idx="1803">
                  <c:v>858623</c:v>
                </c:pt>
                <c:pt idx="1804">
                  <c:v>877279</c:v>
                </c:pt>
                <c:pt idx="1805">
                  <c:v>897283</c:v>
                </c:pt>
                <c:pt idx="1806">
                  <c:v>906934</c:v>
                </c:pt>
                <c:pt idx="1807">
                  <c:v>915515</c:v>
                </c:pt>
                <c:pt idx="1808">
                  <c:v>926368</c:v>
                </c:pt>
                <c:pt idx="1809">
                  <c:v>933191</c:v>
                </c:pt>
                <c:pt idx="1810">
                  <c:v>944894</c:v>
                </c:pt>
                <c:pt idx="1811">
                  <c:v>952597</c:v>
                </c:pt>
                <c:pt idx="1812">
                  <c:v>953037</c:v>
                </c:pt>
                <c:pt idx="1813">
                  <c:v>953844</c:v>
                </c:pt>
                <c:pt idx="1814">
                  <c:v>942682</c:v>
                </c:pt>
                <c:pt idx="1815">
                  <c:v>939518</c:v>
                </c:pt>
                <c:pt idx="1816">
                  <c:v>944952</c:v>
                </c:pt>
                <c:pt idx="1817">
                  <c:v>948280</c:v>
                </c:pt>
                <c:pt idx="1818">
                  <c:v>972009</c:v>
                </c:pt>
                <c:pt idx="1819">
                  <c:v>987824</c:v>
                </c:pt>
                <c:pt idx="1820">
                  <c:v>982709</c:v>
                </c:pt>
                <c:pt idx="1821">
                  <c:v>975583</c:v>
                </c:pt>
                <c:pt idx="1822">
                  <c:v>946443</c:v>
                </c:pt>
                <c:pt idx="1823">
                  <c:v>960397</c:v>
                </c:pt>
                <c:pt idx="1824">
                  <c:v>967713</c:v>
                </c:pt>
                <c:pt idx="1825">
                  <c:v>974873</c:v>
                </c:pt>
                <c:pt idx="1826">
                  <c:v>976872</c:v>
                </c:pt>
                <c:pt idx="1827">
                  <c:v>974190</c:v>
                </c:pt>
                <c:pt idx="1828">
                  <c:v>974578</c:v>
                </c:pt>
                <c:pt idx="1829">
                  <c:v>968278</c:v>
                </c:pt>
                <c:pt idx="1830">
                  <c:v>973824</c:v>
                </c:pt>
                <c:pt idx="1831">
                  <c:v>967005</c:v>
                </c:pt>
                <c:pt idx="1832">
                  <c:v>947348</c:v>
                </c:pt>
                <c:pt idx="1833">
                  <c:v>939488</c:v>
                </c:pt>
                <c:pt idx="1834">
                  <c:v>944369</c:v>
                </c:pt>
                <c:pt idx="1835">
                  <c:v>943804</c:v>
                </c:pt>
                <c:pt idx="1836">
                  <c:v>948638</c:v>
                </c:pt>
                <c:pt idx="1837">
                  <c:v>959237</c:v>
                </c:pt>
                <c:pt idx="1838">
                  <c:v>965180</c:v>
                </c:pt>
                <c:pt idx="1839">
                  <c:v>964653</c:v>
                </c:pt>
                <c:pt idx="1840">
                  <c:v>977904</c:v>
                </c:pt>
                <c:pt idx="1841">
                  <c:v>995801</c:v>
                </c:pt>
                <c:pt idx="1842">
                  <c:v>1000269</c:v>
                </c:pt>
                <c:pt idx="1843">
                  <c:v>994847</c:v>
                </c:pt>
                <c:pt idx="1844">
                  <c:v>994598</c:v>
                </c:pt>
                <c:pt idx="1845">
                  <c:v>988601</c:v>
                </c:pt>
                <c:pt idx="1846">
                  <c:v>967339</c:v>
                </c:pt>
                <c:pt idx="1847">
                  <c:v>959879</c:v>
                </c:pt>
                <c:pt idx="1848">
                  <c:v>954370</c:v>
                </c:pt>
                <c:pt idx="1849">
                  <c:v>943146</c:v>
                </c:pt>
                <c:pt idx="1850">
                  <c:v>932475</c:v>
                </c:pt>
                <c:pt idx="1851">
                  <c:v>939068</c:v>
                </c:pt>
                <c:pt idx="1852">
                  <c:v>948054</c:v>
                </c:pt>
                <c:pt idx="1853">
                  <c:v>953188</c:v>
                </c:pt>
                <c:pt idx="1854">
                  <c:v>947899</c:v>
                </c:pt>
                <c:pt idx="1855">
                  <c:v>944351</c:v>
                </c:pt>
                <c:pt idx="1856">
                  <c:v>943704</c:v>
                </c:pt>
                <c:pt idx="1857">
                  <c:v>938488</c:v>
                </c:pt>
                <c:pt idx="1858">
                  <c:v>924815</c:v>
                </c:pt>
                <c:pt idx="1859">
                  <c:v>924418</c:v>
                </c:pt>
                <c:pt idx="1860">
                  <c:v>919575</c:v>
                </c:pt>
                <c:pt idx="1861">
                  <c:v>914356</c:v>
                </c:pt>
                <c:pt idx="1862">
                  <c:v>905714</c:v>
                </c:pt>
                <c:pt idx="1863">
                  <c:v>908911</c:v>
                </c:pt>
                <c:pt idx="1864">
                  <c:v>899161</c:v>
                </c:pt>
                <c:pt idx="1865">
                  <c:v>899080</c:v>
                </c:pt>
                <c:pt idx="1866">
                  <c:v>889132</c:v>
                </c:pt>
                <c:pt idx="1867">
                  <c:v>891893</c:v>
                </c:pt>
                <c:pt idx="1868">
                  <c:v>879925</c:v>
                </c:pt>
                <c:pt idx="1869">
                  <c:v>877004</c:v>
                </c:pt>
                <c:pt idx="1870">
                  <c:v>868074</c:v>
                </c:pt>
                <c:pt idx="1871">
                  <c:v>862565</c:v>
                </c:pt>
                <c:pt idx="1872">
                  <c:v>866677</c:v>
                </c:pt>
                <c:pt idx="1873">
                  <c:v>865210</c:v>
                </c:pt>
                <c:pt idx="1874">
                  <c:v>861337</c:v>
                </c:pt>
                <c:pt idx="1875">
                  <c:v>850367</c:v>
                </c:pt>
                <c:pt idx="1876">
                  <c:v>848241</c:v>
                </c:pt>
                <c:pt idx="1877">
                  <c:v>840100</c:v>
                </c:pt>
                <c:pt idx="1878">
                  <c:v>830274</c:v>
                </c:pt>
                <c:pt idx="1879">
                  <c:v>809748</c:v>
                </c:pt>
                <c:pt idx="1880">
                  <c:v>801216</c:v>
                </c:pt>
                <c:pt idx="1881">
                  <c:v>786784</c:v>
                </c:pt>
                <c:pt idx="1882">
                  <c:v>794863</c:v>
                </c:pt>
                <c:pt idx="1883">
                  <c:v>804767</c:v>
                </c:pt>
                <c:pt idx="1884">
                  <c:v>807732</c:v>
                </c:pt>
                <c:pt idx="1885">
                  <c:v>809309</c:v>
                </c:pt>
                <c:pt idx="1886">
                  <c:v>807827</c:v>
                </c:pt>
                <c:pt idx="1887">
                  <c:v>809583</c:v>
                </c:pt>
                <c:pt idx="1888">
                  <c:v>806555</c:v>
                </c:pt>
                <c:pt idx="1889">
                  <c:v>800430</c:v>
                </c:pt>
                <c:pt idx="1890">
                  <c:v>791782</c:v>
                </c:pt>
                <c:pt idx="1891">
                  <c:v>789033</c:v>
                </c:pt>
                <c:pt idx="1892">
                  <c:v>779807</c:v>
                </c:pt>
                <c:pt idx="1893">
                  <c:v>762001</c:v>
                </c:pt>
                <c:pt idx="1894">
                  <c:v>751796</c:v>
                </c:pt>
                <c:pt idx="1895">
                  <c:v>744486</c:v>
                </c:pt>
                <c:pt idx="1896">
                  <c:v>755582</c:v>
                </c:pt>
                <c:pt idx="1897">
                  <c:v>752770</c:v>
                </c:pt>
                <c:pt idx="1898">
                  <c:v>747484</c:v>
                </c:pt>
                <c:pt idx="1899">
                  <c:v>732043</c:v>
                </c:pt>
                <c:pt idx="1900">
                  <c:v>716567</c:v>
                </c:pt>
                <c:pt idx="1901">
                  <c:v>717584</c:v>
                </c:pt>
                <c:pt idx="1902">
                  <c:v>724240</c:v>
                </c:pt>
                <c:pt idx="1903">
                  <c:v>733353</c:v>
                </c:pt>
                <c:pt idx="1904">
                  <c:v>737697</c:v>
                </c:pt>
                <c:pt idx="1905">
                  <c:v>731646</c:v>
                </c:pt>
                <c:pt idx="1906">
                  <c:v>723973</c:v>
                </c:pt>
                <c:pt idx="1907">
                  <c:v>707190</c:v>
                </c:pt>
                <c:pt idx="1908">
                  <c:v>693956</c:v>
                </c:pt>
                <c:pt idx="1909">
                  <c:v>678010</c:v>
                </c:pt>
                <c:pt idx="1910">
                  <c:v>661992</c:v>
                </c:pt>
                <c:pt idx="1911">
                  <c:v>651600</c:v>
                </c:pt>
                <c:pt idx="1912">
                  <c:v>646490</c:v>
                </c:pt>
                <c:pt idx="1913">
                  <c:v>630031</c:v>
                </c:pt>
                <c:pt idx="1914">
                  <c:v>611924</c:v>
                </c:pt>
                <c:pt idx="1915">
                  <c:v>610115</c:v>
                </c:pt>
                <c:pt idx="1916">
                  <c:v>609710</c:v>
                </c:pt>
                <c:pt idx="1917">
                  <c:v>636754</c:v>
                </c:pt>
                <c:pt idx="1918">
                  <c:v>669202</c:v>
                </c:pt>
                <c:pt idx="1919">
                  <c:v>713688</c:v>
                </c:pt>
                <c:pt idx="1920">
                  <c:v>762620</c:v>
                </c:pt>
                <c:pt idx="1921">
                  <c:v>798468</c:v>
                </c:pt>
                <c:pt idx="1922">
                  <c:v>820123</c:v>
                </c:pt>
                <c:pt idx="1923">
                  <c:v>857833</c:v>
                </c:pt>
                <c:pt idx="1924">
                  <c:v>874689</c:v>
                </c:pt>
                <c:pt idx="1925">
                  <c:v>890817</c:v>
                </c:pt>
                <c:pt idx="1926">
                  <c:v>917634</c:v>
                </c:pt>
                <c:pt idx="1927">
                  <c:v>927866</c:v>
                </c:pt>
                <c:pt idx="1928">
                  <c:v>934822</c:v>
                </c:pt>
                <c:pt idx="1929">
                  <c:v>924943</c:v>
                </c:pt>
                <c:pt idx="1930">
                  <c:v>930721</c:v>
                </c:pt>
                <c:pt idx="1931">
                  <c:v>943797</c:v>
                </c:pt>
                <c:pt idx="1932">
                  <c:v>971049</c:v>
                </c:pt>
                <c:pt idx="1933">
                  <c:v>1008311</c:v>
                </c:pt>
                <c:pt idx="1934">
                  <c:v>1053814</c:v>
                </c:pt>
                <c:pt idx="1935">
                  <c:v>1104818</c:v>
                </c:pt>
                <c:pt idx="1936">
                  <c:v>1155882</c:v>
                </c:pt>
                <c:pt idx="1937">
                  <c:v>1188160</c:v>
                </c:pt>
                <c:pt idx="1938">
                  <c:v>1202191</c:v>
                </c:pt>
                <c:pt idx="1939">
                  <c:v>1215180</c:v>
                </c:pt>
                <c:pt idx="1940">
                  <c:v>1223131</c:v>
                </c:pt>
                <c:pt idx="1941">
                  <c:v>1231171</c:v>
                </c:pt>
                <c:pt idx="1942">
                  <c:v>1235685</c:v>
                </c:pt>
                <c:pt idx="1943">
                  <c:v>1256969</c:v>
                </c:pt>
                <c:pt idx="1944">
                  <c:v>1260357</c:v>
                </c:pt>
                <c:pt idx="1945">
                  <c:v>1264733</c:v>
                </c:pt>
                <c:pt idx="1946">
                  <c:v>1267030</c:v>
                </c:pt>
                <c:pt idx="1947">
                  <c:v>1266933</c:v>
                </c:pt>
                <c:pt idx="1948">
                  <c:v>1259989</c:v>
                </c:pt>
                <c:pt idx="1949">
                  <c:v>1245168</c:v>
                </c:pt>
                <c:pt idx="1950">
                  <c:v>1235364</c:v>
                </c:pt>
                <c:pt idx="1951">
                  <c:v>1217094</c:v>
                </c:pt>
                <c:pt idx="1952">
                  <c:v>1201862</c:v>
                </c:pt>
                <c:pt idx="1953">
                  <c:v>1195784</c:v>
                </c:pt>
                <c:pt idx="1954">
                  <c:v>1183812</c:v>
                </c:pt>
                <c:pt idx="1955">
                  <c:v>1178938</c:v>
                </c:pt>
                <c:pt idx="1956">
                  <c:v>1170104</c:v>
                </c:pt>
                <c:pt idx="1957">
                  <c:v>1168132</c:v>
                </c:pt>
                <c:pt idx="1958">
                  <c:v>1161531</c:v>
                </c:pt>
                <c:pt idx="1959">
                  <c:v>1142076</c:v>
                </c:pt>
                <c:pt idx="1960">
                  <c:v>1111432</c:v>
                </c:pt>
                <c:pt idx="1961">
                  <c:v>1066043</c:v>
                </c:pt>
                <c:pt idx="1962">
                  <c:v>1011643</c:v>
                </c:pt>
                <c:pt idx="1963">
                  <c:v>942618</c:v>
                </c:pt>
                <c:pt idx="1964">
                  <c:v>867948</c:v>
                </c:pt>
                <c:pt idx="1965">
                  <c:v>847721</c:v>
                </c:pt>
                <c:pt idx="1966">
                  <c:v>831813</c:v>
                </c:pt>
                <c:pt idx="1967">
                  <c:v>840816</c:v>
                </c:pt>
                <c:pt idx="1968">
                  <c:v>865691</c:v>
                </c:pt>
                <c:pt idx="1969">
                  <c:v>899187</c:v>
                </c:pt>
                <c:pt idx="1970">
                  <c:v>914681</c:v>
                </c:pt>
                <c:pt idx="1971">
                  <c:v>902126</c:v>
                </c:pt>
                <c:pt idx="1972">
                  <c:v>898087</c:v>
                </c:pt>
                <c:pt idx="1973">
                  <c:v>907188</c:v>
                </c:pt>
                <c:pt idx="1974">
                  <c:v>912890</c:v>
                </c:pt>
                <c:pt idx="1975">
                  <c:v>929121</c:v>
                </c:pt>
                <c:pt idx="1976">
                  <c:v>952137</c:v>
                </c:pt>
                <c:pt idx="1977">
                  <c:v>968347</c:v>
                </c:pt>
                <c:pt idx="1978">
                  <c:v>976940</c:v>
                </c:pt>
                <c:pt idx="1979">
                  <c:v>976863</c:v>
                </c:pt>
                <c:pt idx="1980">
                  <c:v>981634</c:v>
                </c:pt>
                <c:pt idx="1981">
                  <c:v>981634</c:v>
                </c:pt>
                <c:pt idx="1982">
                  <c:v>983622</c:v>
                </c:pt>
                <c:pt idx="1983">
                  <c:v>983622</c:v>
                </c:pt>
                <c:pt idx="1984">
                  <c:v>980158</c:v>
                </c:pt>
                <c:pt idx="1985">
                  <c:v>974785</c:v>
                </c:pt>
                <c:pt idx="1986">
                  <c:v>966305</c:v>
                </c:pt>
                <c:pt idx="1987">
                  <c:v>963356</c:v>
                </c:pt>
                <c:pt idx="1988">
                  <c:v>961039</c:v>
                </c:pt>
                <c:pt idx="1989">
                  <c:v>966838</c:v>
                </c:pt>
                <c:pt idx="1990">
                  <c:v>985023</c:v>
                </c:pt>
                <c:pt idx="1991">
                  <c:v>968264</c:v>
                </c:pt>
                <c:pt idx="1992">
                  <c:v>971583</c:v>
                </c:pt>
                <c:pt idx="1993">
                  <c:v>962916</c:v>
                </c:pt>
                <c:pt idx="1994">
                  <c:v>945323</c:v>
                </c:pt>
                <c:pt idx="1995">
                  <c:v>924179</c:v>
                </c:pt>
                <c:pt idx="1996">
                  <c:v>902758</c:v>
                </c:pt>
                <c:pt idx="1997">
                  <c:v>870565</c:v>
                </c:pt>
                <c:pt idx="1998">
                  <c:v>842144</c:v>
                </c:pt>
                <c:pt idx="1999">
                  <c:v>829684</c:v>
                </c:pt>
                <c:pt idx="2000">
                  <c:v>806057</c:v>
                </c:pt>
                <c:pt idx="2001">
                  <c:v>783881</c:v>
                </c:pt>
                <c:pt idx="2002">
                  <c:v>749993</c:v>
                </c:pt>
                <c:pt idx="2003">
                  <c:v>709110</c:v>
                </c:pt>
                <c:pt idx="2004">
                  <c:v>676484</c:v>
                </c:pt>
                <c:pt idx="2005">
                  <c:v>642577</c:v>
                </c:pt>
                <c:pt idx="2006">
                  <c:v>625405</c:v>
                </c:pt>
                <c:pt idx="2007">
                  <c:v>636575</c:v>
                </c:pt>
                <c:pt idx="2008">
                  <c:v>641446</c:v>
                </c:pt>
                <c:pt idx="2009">
                  <c:v>651773</c:v>
                </c:pt>
                <c:pt idx="2010">
                  <c:v>687868</c:v>
                </c:pt>
                <c:pt idx="2011">
                  <c:v>742520</c:v>
                </c:pt>
                <c:pt idx="2012">
                  <c:v>775491</c:v>
                </c:pt>
                <c:pt idx="2013">
                  <c:v>821604</c:v>
                </c:pt>
                <c:pt idx="2014">
                  <c:v>858424</c:v>
                </c:pt>
                <c:pt idx="2015">
                  <c:v>903889</c:v>
                </c:pt>
                <c:pt idx="2016">
                  <c:v>922169</c:v>
                </c:pt>
                <c:pt idx="2017">
                  <c:v>918451</c:v>
                </c:pt>
                <c:pt idx="2018">
                  <c:v>915961</c:v>
                </c:pt>
                <c:pt idx="2019">
                  <c:v>917269</c:v>
                </c:pt>
                <c:pt idx="2020">
                  <c:v>914209</c:v>
                </c:pt>
                <c:pt idx="2021">
                  <c:v>936537</c:v>
                </c:pt>
                <c:pt idx="2022">
                  <c:v>957239</c:v>
                </c:pt>
                <c:pt idx="2023">
                  <c:v>962343</c:v>
                </c:pt>
                <c:pt idx="2024">
                  <c:v>968817</c:v>
                </c:pt>
                <c:pt idx="2025">
                  <c:v>976109</c:v>
                </c:pt>
                <c:pt idx="2026">
                  <c:v>984137</c:v>
                </c:pt>
                <c:pt idx="2027">
                  <c:v>991226</c:v>
                </c:pt>
                <c:pt idx="2028">
                  <c:v>1008191</c:v>
                </c:pt>
                <c:pt idx="2029">
                  <c:v>1028344</c:v>
                </c:pt>
                <c:pt idx="2030">
                  <c:v>1030783</c:v>
                </c:pt>
                <c:pt idx="2031">
                  <c:v>1033859</c:v>
                </c:pt>
                <c:pt idx="2032">
                  <c:v>1034573</c:v>
                </c:pt>
                <c:pt idx="2033">
                  <c:v>1035092</c:v>
                </c:pt>
                <c:pt idx="2034">
                  <c:v>1048940</c:v>
                </c:pt>
                <c:pt idx="2035">
                  <c:v>1058601</c:v>
                </c:pt>
                <c:pt idx="2036">
                  <c:v>1067761</c:v>
                </c:pt>
                <c:pt idx="2037">
                  <c:v>1068314</c:v>
                </c:pt>
                <c:pt idx="2038">
                  <c:v>1070315</c:v>
                </c:pt>
                <c:pt idx="2039">
                  <c:v>1056337</c:v>
                </c:pt>
                <c:pt idx="2040">
                  <c:v>1034721</c:v>
                </c:pt>
                <c:pt idx="2041">
                  <c:v>1015448</c:v>
                </c:pt>
                <c:pt idx="2042">
                  <c:v>986712</c:v>
                </c:pt>
                <c:pt idx="2043">
                  <c:v>942361</c:v>
                </c:pt>
                <c:pt idx="2044">
                  <c:v>924654</c:v>
                </c:pt>
                <c:pt idx="2045">
                  <c:v>919950</c:v>
                </c:pt>
                <c:pt idx="2046">
                  <c:v>914771</c:v>
                </c:pt>
                <c:pt idx="2047">
                  <c:v>908027</c:v>
                </c:pt>
                <c:pt idx="2048">
                  <c:v>899439</c:v>
                </c:pt>
                <c:pt idx="2049">
                  <c:v>886358</c:v>
                </c:pt>
                <c:pt idx="2050">
                  <c:v>886207</c:v>
                </c:pt>
                <c:pt idx="2051">
                  <c:v>882891</c:v>
                </c:pt>
                <c:pt idx="2052">
                  <c:v>884372</c:v>
                </c:pt>
                <c:pt idx="2053">
                  <c:v>895786</c:v>
                </c:pt>
                <c:pt idx="2054">
                  <c:v>895284</c:v>
                </c:pt>
                <c:pt idx="2055">
                  <c:v>889815</c:v>
                </c:pt>
                <c:pt idx="2056">
                  <c:v>900666</c:v>
                </c:pt>
                <c:pt idx="2057">
                  <c:v>895565</c:v>
                </c:pt>
                <c:pt idx="2058">
                  <c:v>910393</c:v>
                </c:pt>
                <c:pt idx="2059">
                  <c:v>916342</c:v>
                </c:pt>
                <c:pt idx="2060">
                  <c:v>920261</c:v>
                </c:pt>
                <c:pt idx="2061">
                  <c:v>919655</c:v>
                </c:pt>
                <c:pt idx="2062">
                  <c:v>905859</c:v>
                </c:pt>
                <c:pt idx="2063">
                  <c:v>900729</c:v>
                </c:pt>
                <c:pt idx="2064">
                  <c:v>894938</c:v>
                </c:pt>
                <c:pt idx="2065">
                  <c:v>895391</c:v>
                </c:pt>
                <c:pt idx="2066">
                  <c:v>900666</c:v>
                </c:pt>
                <c:pt idx="2067">
                  <c:v>905754</c:v>
                </c:pt>
                <c:pt idx="2068">
                  <c:v>925449</c:v>
                </c:pt>
                <c:pt idx="2069">
                  <c:v>934983</c:v>
                </c:pt>
                <c:pt idx="2070">
                  <c:v>935990</c:v>
                </c:pt>
                <c:pt idx="2071">
                  <c:v>932889</c:v>
                </c:pt>
                <c:pt idx="2072">
                  <c:v>929284</c:v>
                </c:pt>
                <c:pt idx="2073">
                  <c:v>927735</c:v>
                </c:pt>
                <c:pt idx="2074">
                  <c:v>910480</c:v>
                </c:pt>
                <c:pt idx="2075">
                  <c:v>907574</c:v>
                </c:pt>
                <c:pt idx="2076">
                  <c:v>879101</c:v>
                </c:pt>
                <c:pt idx="2077">
                  <c:v>889942</c:v>
                </c:pt>
                <c:pt idx="2078">
                  <c:v>895192</c:v>
                </c:pt>
                <c:pt idx="2079">
                  <c:v>908435</c:v>
                </c:pt>
                <c:pt idx="2080">
                  <c:v>912433</c:v>
                </c:pt>
                <c:pt idx="2081">
                  <c:v>917774</c:v>
                </c:pt>
                <c:pt idx="2082">
                  <c:v>932875</c:v>
                </c:pt>
                <c:pt idx="2083">
                  <c:v>929232</c:v>
                </c:pt>
                <c:pt idx="2084">
                  <c:v>910468</c:v>
                </c:pt>
                <c:pt idx="2085">
                  <c:v>900338</c:v>
                </c:pt>
                <c:pt idx="2086">
                  <c:v>893518</c:v>
                </c:pt>
                <c:pt idx="2087">
                  <c:v>891604</c:v>
                </c:pt>
                <c:pt idx="2088">
                  <c:v>893953</c:v>
                </c:pt>
                <c:pt idx="2089">
                  <c:v>902690</c:v>
                </c:pt>
                <c:pt idx="2090">
                  <c:v>906406</c:v>
                </c:pt>
                <c:pt idx="2091">
                  <c:v>900852</c:v>
                </c:pt>
                <c:pt idx="2092">
                  <c:v>893016</c:v>
                </c:pt>
                <c:pt idx="2093">
                  <c:v>882769</c:v>
                </c:pt>
                <c:pt idx="2094">
                  <c:v>859252</c:v>
                </c:pt>
                <c:pt idx="2095">
                  <c:v>851732</c:v>
                </c:pt>
                <c:pt idx="2096">
                  <c:v>837264</c:v>
                </c:pt>
                <c:pt idx="2097">
                  <c:v>848681</c:v>
                </c:pt>
                <c:pt idx="2098">
                  <c:v>866484</c:v>
                </c:pt>
                <c:pt idx="2099">
                  <c:v>896653</c:v>
                </c:pt>
                <c:pt idx="2100">
                  <c:v>907560</c:v>
                </c:pt>
                <c:pt idx="2101">
                  <c:v>903637</c:v>
                </c:pt>
                <c:pt idx="2102">
                  <c:v>900123</c:v>
                </c:pt>
                <c:pt idx="2103">
                  <c:v>898332</c:v>
                </c:pt>
                <c:pt idx="2104">
                  <c:v>897811</c:v>
                </c:pt>
                <c:pt idx="2105">
                  <c:v>878231</c:v>
                </c:pt>
                <c:pt idx="2106">
                  <c:v>863347</c:v>
                </c:pt>
                <c:pt idx="2107">
                  <c:v>839451</c:v>
                </c:pt>
                <c:pt idx="2108">
                  <c:v>818685</c:v>
                </c:pt>
                <c:pt idx="2109">
                  <c:v>787286</c:v>
                </c:pt>
                <c:pt idx="2110">
                  <c:v>752911</c:v>
                </c:pt>
                <c:pt idx="2111">
                  <c:v>727918</c:v>
                </c:pt>
                <c:pt idx="2112">
                  <c:v>719607</c:v>
                </c:pt>
                <c:pt idx="2113">
                  <c:v>708407</c:v>
                </c:pt>
                <c:pt idx="2114">
                  <c:v>692826</c:v>
                </c:pt>
                <c:pt idx="2115">
                  <c:v>680006</c:v>
                </c:pt>
                <c:pt idx="2116">
                  <c:v>668784</c:v>
                </c:pt>
                <c:pt idx="2117">
                  <c:v>656784</c:v>
                </c:pt>
                <c:pt idx="2118">
                  <c:v>645442</c:v>
                </c:pt>
                <c:pt idx="2119">
                  <c:v>664211</c:v>
                </c:pt>
                <c:pt idx="2120">
                  <c:v>792008</c:v>
                </c:pt>
                <c:pt idx="2121">
                  <c:v>850317</c:v>
                </c:pt>
                <c:pt idx="2122">
                  <c:v>879844</c:v>
                </c:pt>
                <c:pt idx="2123">
                  <c:v>908234</c:v>
                </c:pt>
                <c:pt idx="2124">
                  <c:v>938627</c:v>
                </c:pt>
                <c:pt idx="2125">
                  <c:v>990107</c:v>
                </c:pt>
                <c:pt idx="2126">
                  <c:v>1000682</c:v>
                </c:pt>
                <c:pt idx="2127">
                  <c:v>975988</c:v>
                </c:pt>
                <c:pt idx="2128">
                  <c:v>960249</c:v>
                </c:pt>
                <c:pt idx="2129">
                  <c:v>969304</c:v>
                </c:pt>
                <c:pt idx="2130">
                  <c:v>976681</c:v>
                </c:pt>
                <c:pt idx="2131">
                  <c:v>985810</c:v>
                </c:pt>
                <c:pt idx="2132">
                  <c:v>985575</c:v>
                </c:pt>
                <c:pt idx="2133">
                  <c:v>985732</c:v>
                </c:pt>
                <c:pt idx="2134">
                  <c:v>983257</c:v>
                </c:pt>
                <c:pt idx="2135">
                  <c:v>1010471</c:v>
                </c:pt>
                <c:pt idx="2136">
                  <c:v>1022843</c:v>
                </c:pt>
                <c:pt idx="2137">
                  <c:v>1034796</c:v>
                </c:pt>
                <c:pt idx="2138">
                  <c:v>1032123</c:v>
                </c:pt>
                <c:pt idx="2139">
                  <c:v>1035056</c:v>
                </c:pt>
                <c:pt idx="2140">
                  <c:v>1065235</c:v>
                </c:pt>
                <c:pt idx="2141">
                  <c:v>1086444</c:v>
                </c:pt>
                <c:pt idx="2142">
                  <c:v>1104169</c:v>
                </c:pt>
                <c:pt idx="2143">
                  <c:v>1138484</c:v>
                </c:pt>
                <c:pt idx="2144">
                  <c:v>1175918</c:v>
                </c:pt>
                <c:pt idx="2145">
                  <c:v>1161908</c:v>
                </c:pt>
                <c:pt idx="2146">
                  <c:v>1172495</c:v>
                </c:pt>
                <c:pt idx="2147">
                  <c:v>1190042</c:v>
                </c:pt>
                <c:pt idx="2148">
                  <c:v>1170577</c:v>
                </c:pt>
                <c:pt idx="2149">
                  <c:v>1153301</c:v>
                </c:pt>
                <c:pt idx="2150">
                  <c:v>1154753</c:v>
                </c:pt>
                <c:pt idx="2151">
                  <c:v>1127666</c:v>
                </c:pt>
                <c:pt idx="2152">
                  <c:v>1113060</c:v>
                </c:pt>
                <c:pt idx="2153">
                  <c:v>1072463</c:v>
                </c:pt>
                <c:pt idx="2154">
                  <c:v>1069863</c:v>
                </c:pt>
                <c:pt idx="2155">
                  <c:v>1077202</c:v>
                </c:pt>
                <c:pt idx="2156">
                  <c:v>1094021</c:v>
                </c:pt>
                <c:pt idx="2157">
                  <c:v>1106529</c:v>
                </c:pt>
                <c:pt idx="2158">
                  <c:v>1111569</c:v>
                </c:pt>
                <c:pt idx="2159">
                  <c:v>1116536</c:v>
                </c:pt>
                <c:pt idx="2160">
                  <c:v>1118549</c:v>
                </c:pt>
                <c:pt idx="2161">
                  <c:v>1121588</c:v>
                </c:pt>
                <c:pt idx="2162">
                  <c:v>1121994</c:v>
                </c:pt>
                <c:pt idx="2163">
                  <c:v>1099630</c:v>
                </c:pt>
                <c:pt idx="2164">
                  <c:v>1083588</c:v>
                </c:pt>
                <c:pt idx="2165">
                  <c:v>1070719</c:v>
                </c:pt>
                <c:pt idx="2166">
                  <c:v>1076887</c:v>
                </c:pt>
                <c:pt idx="2167">
                  <c:v>1095459</c:v>
                </c:pt>
                <c:pt idx="2168">
                  <c:v>1075353</c:v>
                </c:pt>
                <c:pt idx="2169">
                  <c:v>1046218</c:v>
                </c:pt>
                <c:pt idx="2170">
                  <c:v>1021526</c:v>
                </c:pt>
                <c:pt idx="2171">
                  <c:v>983336</c:v>
                </c:pt>
                <c:pt idx="2172">
                  <c:v>958730</c:v>
                </c:pt>
                <c:pt idx="2173">
                  <c:v>973338</c:v>
                </c:pt>
                <c:pt idx="2174">
                  <c:v>971991</c:v>
                </c:pt>
                <c:pt idx="2175">
                  <c:v>983092</c:v>
                </c:pt>
                <c:pt idx="2176">
                  <c:v>983345</c:v>
                </c:pt>
                <c:pt idx="2177">
                  <c:v>985610</c:v>
                </c:pt>
                <c:pt idx="2178">
                  <c:v>977519</c:v>
                </c:pt>
                <c:pt idx="2179">
                  <c:v>980576</c:v>
                </c:pt>
                <c:pt idx="2180">
                  <c:v>978612</c:v>
                </c:pt>
                <c:pt idx="2181">
                  <c:v>974072</c:v>
                </c:pt>
                <c:pt idx="2182">
                  <c:v>978786</c:v>
                </c:pt>
                <c:pt idx="2183">
                  <c:v>982031</c:v>
                </c:pt>
                <c:pt idx="2184">
                  <c:v>986029</c:v>
                </c:pt>
                <c:pt idx="2185">
                  <c:v>968897</c:v>
                </c:pt>
                <c:pt idx="2186">
                  <c:v>958171</c:v>
                </c:pt>
                <c:pt idx="2187">
                  <c:v>964868</c:v>
                </c:pt>
                <c:pt idx="2188">
                  <c:v>975221</c:v>
                </c:pt>
                <c:pt idx="2189">
                  <c:v>977560</c:v>
                </c:pt>
                <c:pt idx="2190">
                  <c:v>987635</c:v>
                </c:pt>
                <c:pt idx="2191">
                  <c:v>991747</c:v>
                </c:pt>
                <c:pt idx="2192">
                  <c:v>996535</c:v>
                </c:pt>
                <c:pt idx="2193">
                  <c:v>1001046</c:v>
                </c:pt>
                <c:pt idx="2194">
                  <c:v>996976</c:v>
                </c:pt>
                <c:pt idx="2195">
                  <c:v>989563</c:v>
                </c:pt>
                <c:pt idx="2196">
                  <c:v>993154</c:v>
                </c:pt>
                <c:pt idx="2197">
                  <c:v>1014498</c:v>
                </c:pt>
                <c:pt idx="2198">
                  <c:v>1053716</c:v>
                </c:pt>
                <c:pt idx="2199">
                  <c:v>1095648</c:v>
                </c:pt>
                <c:pt idx="2200">
                  <c:v>1145731</c:v>
                </c:pt>
                <c:pt idx="2201">
                  <c:v>1179323</c:v>
                </c:pt>
                <c:pt idx="2202">
                  <c:v>1176201</c:v>
                </c:pt>
                <c:pt idx="2203">
                  <c:v>1177536</c:v>
                </c:pt>
                <c:pt idx="2204">
                  <c:v>1170069</c:v>
                </c:pt>
                <c:pt idx="2205">
                  <c:v>1164082</c:v>
                </c:pt>
                <c:pt idx="2206">
                  <c:v>1156435</c:v>
                </c:pt>
                <c:pt idx="2207">
                  <c:v>1133160</c:v>
                </c:pt>
                <c:pt idx="2208">
                  <c:v>1110792</c:v>
                </c:pt>
                <c:pt idx="2209">
                  <c:v>1082285</c:v>
                </c:pt>
                <c:pt idx="2210">
                  <c:v>1054963</c:v>
                </c:pt>
                <c:pt idx="2211">
                  <c:v>1032025</c:v>
                </c:pt>
                <c:pt idx="2212">
                  <c:v>1013151</c:v>
                </c:pt>
                <c:pt idx="2213">
                  <c:v>984256</c:v>
                </c:pt>
                <c:pt idx="2214">
                  <c:v>958343</c:v>
                </c:pt>
                <c:pt idx="2215">
                  <c:v>898990</c:v>
                </c:pt>
                <c:pt idx="2216">
                  <c:v>862800</c:v>
                </c:pt>
                <c:pt idx="2217">
                  <c:v>847726</c:v>
                </c:pt>
                <c:pt idx="2218">
                  <c:v>834454</c:v>
                </c:pt>
                <c:pt idx="2219">
                  <c:v>844150</c:v>
                </c:pt>
                <c:pt idx="2220">
                  <c:v>855624</c:v>
                </c:pt>
                <c:pt idx="2221">
                  <c:v>889618</c:v>
                </c:pt>
                <c:pt idx="2222">
                  <c:v>918050</c:v>
                </c:pt>
                <c:pt idx="2223">
                  <c:v>921139</c:v>
                </c:pt>
                <c:pt idx="2224">
                  <c:v>930936</c:v>
                </c:pt>
                <c:pt idx="2225">
                  <c:v>926645</c:v>
                </c:pt>
                <c:pt idx="2226">
                  <c:v>907859</c:v>
                </c:pt>
                <c:pt idx="2227">
                  <c:v>899865</c:v>
                </c:pt>
                <c:pt idx="2228">
                  <c:v>882898</c:v>
                </c:pt>
                <c:pt idx="2229">
                  <c:v>863455</c:v>
                </c:pt>
                <c:pt idx="2230">
                  <c:v>941569</c:v>
                </c:pt>
                <c:pt idx="2231">
                  <c:v>983756</c:v>
                </c:pt>
                <c:pt idx="2232">
                  <c:v>1007575</c:v>
                </c:pt>
                <c:pt idx="2233">
                  <c:v>1031373</c:v>
                </c:pt>
                <c:pt idx="2234">
                  <c:v>1055073</c:v>
                </c:pt>
                <c:pt idx="2235">
                  <c:v>1079593</c:v>
                </c:pt>
                <c:pt idx="2236">
                  <c:v>1146155</c:v>
                </c:pt>
                <c:pt idx="2237">
                  <c:v>1166600</c:v>
                </c:pt>
                <c:pt idx="2238">
                  <c:v>1173269</c:v>
                </c:pt>
                <c:pt idx="2239">
                  <c:v>1181502</c:v>
                </c:pt>
                <c:pt idx="2240">
                  <c:v>1191027</c:v>
                </c:pt>
                <c:pt idx="2241">
                  <c:v>1211634</c:v>
                </c:pt>
                <c:pt idx="2242">
                  <c:v>1233214</c:v>
                </c:pt>
                <c:pt idx="2243">
                  <c:v>1245303</c:v>
                </c:pt>
                <c:pt idx="2244">
                  <c:v>1243303</c:v>
                </c:pt>
                <c:pt idx="2245">
                  <c:v>1245663</c:v>
                </c:pt>
                <c:pt idx="2246">
                  <c:v>1247797</c:v>
                </c:pt>
                <c:pt idx="2247">
                  <c:v>1243319</c:v>
                </c:pt>
                <c:pt idx="2248">
                  <c:v>1225390</c:v>
                </c:pt>
                <c:pt idx="2249">
                  <c:v>1208825</c:v>
                </c:pt>
                <c:pt idx="2250">
                  <c:v>1209738</c:v>
                </c:pt>
                <c:pt idx="2251">
                  <c:v>1231863</c:v>
                </c:pt>
                <c:pt idx="2252">
                  <c:v>1219431</c:v>
                </c:pt>
                <c:pt idx="2253">
                  <c:v>1216078</c:v>
                </c:pt>
                <c:pt idx="2254">
                  <c:v>1214111</c:v>
                </c:pt>
                <c:pt idx="2255">
                  <c:v>1207380</c:v>
                </c:pt>
                <c:pt idx="2256">
                  <c:v>1206762</c:v>
                </c:pt>
                <c:pt idx="2257">
                  <c:v>1214023</c:v>
                </c:pt>
                <c:pt idx="2258">
                  <c:v>1226101</c:v>
                </c:pt>
                <c:pt idx="2259">
                  <c:v>1236126</c:v>
                </c:pt>
                <c:pt idx="2260">
                  <c:v>1246158</c:v>
                </c:pt>
                <c:pt idx="2261">
                  <c:v>1249442</c:v>
                </c:pt>
                <c:pt idx="2262">
                  <c:v>1245515</c:v>
                </c:pt>
                <c:pt idx="2263">
                  <c:v>1235300</c:v>
                </c:pt>
                <c:pt idx="2264">
                  <c:v>1168663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80-42C5-9B9E-3EF9EF62F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78144"/>
        <c:axId val="387775192"/>
      </c:lineChart>
      <c:dateAx>
        <c:axId val="38777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5192"/>
        <c:crosses val="autoZero"/>
        <c:auto val="1"/>
        <c:lblOffset val="100"/>
        <c:baseTimeUnit val="days"/>
      </c:dateAx>
      <c:valAx>
        <c:axId val="38777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benefitsouthafrica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Sheet1!$A$2:$A$2266</c:f>
              <c:numCache>
                <c:formatCode>m/d/yyyy</c:formatCode>
                <c:ptCount val="2265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  <c:pt idx="423">
                  <c:v>42884</c:v>
                </c:pt>
                <c:pt idx="424">
                  <c:v>42885</c:v>
                </c:pt>
                <c:pt idx="425">
                  <c:v>42886</c:v>
                </c:pt>
                <c:pt idx="426">
                  <c:v>42887</c:v>
                </c:pt>
                <c:pt idx="427">
                  <c:v>42888</c:v>
                </c:pt>
                <c:pt idx="428">
                  <c:v>42889</c:v>
                </c:pt>
                <c:pt idx="429">
                  <c:v>42890</c:v>
                </c:pt>
                <c:pt idx="430">
                  <c:v>42891</c:v>
                </c:pt>
                <c:pt idx="431">
                  <c:v>42892</c:v>
                </c:pt>
                <c:pt idx="432">
                  <c:v>42893</c:v>
                </c:pt>
                <c:pt idx="433">
                  <c:v>42894</c:v>
                </c:pt>
                <c:pt idx="434">
                  <c:v>42895</c:v>
                </c:pt>
                <c:pt idx="435">
                  <c:v>42896</c:v>
                </c:pt>
                <c:pt idx="436">
                  <c:v>42897</c:v>
                </c:pt>
                <c:pt idx="437">
                  <c:v>42898</c:v>
                </c:pt>
                <c:pt idx="438">
                  <c:v>42899</c:v>
                </c:pt>
                <c:pt idx="439">
                  <c:v>42900</c:v>
                </c:pt>
                <c:pt idx="440">
                  <c:v>42901</c:v>
                </c:pt>
                <c:pt idx="441">
                  <c:v>42902</c:v>
                </c:pt>
                <c:pt idx="442">
                  <c:v>42903</c:v>
                </c:pt>
                <c:pt idx="443">
                  <c:v>42904</c:v>
                </c:pt>
                <c:pt idx="444">
                  <c:v>42905</c:v>
                </c:pt>
                <c:pt idx="445">
                  <c:v>42906</c:v>
                </c:pt>
                <c:pt idx="446">
                  <c:v>42907</c:v>
                </c:pt>
                <c:pt idx="447">
                  <c:v>42908</c:v>
                </c:pt>
                <c:pt idx="448">
                  <c:v>42909</c:v>
                </c:pt>
                <c:pt idx="449">
                  <c:v>42910</c:v>
                </c:pt>
                <c:pt idx="450">
                  <c:v>42911</c:v>
                </c:pt>
                <c:pt idx="451">
                  <c:v>42912</c:v>
                </c:pt>
                <c:pt idx="452">
                  <c:v>42913</c:v>
                </c:pt>
                <c:pt idx="453">
                  <c:v>42914</c:v>
                </c:pt>
                <c:pt idx="454">
                  <c:v>42915</c:v>
                </c:pt>
                <c:pt idx="455">
                  <c:v>42916</c:v>
                </c:pt>
                <c:pt idx="456">
                  <c:v>42917</c:v>
                </c:pt>
                <c:pt idx="457">
                  <c:v>42918</c:v>
                </c:pt>
                <c:pt idx="458">
                  <c:v>42919</c:v>
                </c:pt>
                <c:pt idx="459">
                  <c:v>42920</c:v>
                </c:pt>
                <c:pt idx="460">
                  <c:v>42921</c:v>
                </c:pt>
                <c:pt idx="461">
                  <c:v>42922</c:v>
                </c:pt>
                <c:pt idx="462">
                  <c:v>42923</c:v>
                </c:pt>
                <c:pt idx="463">
                  <c:v>42924</c:v>
                </c:pt>
                <c:pt idx="464">
                  <c:v>42925</c:v>
                </c:pt>
                <c:pt idx="465">
                  <c:v>42926</c:v>
                </c:pt>
                <c:pt idx="466">
                  <c:v>42927</c:v>
                </c:pt>
                <c:pt idx="467">
                  <c:v>42928</c:v>
                </c:pt>
                <c:pt idx="468">
                  <c:v>42929</c:v>
                </c:pt>
                <c:pt idx="469">
                  <c:v>42930</c:v>
                </c:pt>
                <c:pt idx="470">
                  <c:v>42931</c:v>
                </c:pt>
                <c:pt idx="471">
                  <c:v>42932</c:v>
                </c:pt>
                <c:pt idx="472">
                  <c:v>42933</c:v>
                </c:pt>
                <c:pt idx="473">
                  <c:v>42934</c:v>
                </c:pt>
                <c:pt idx="474">
                  <c:v>42935</c:v>
                </c:pt>
                <c:pt idx="475">
                  <c:v>42936</c:v>
                </c:pt>
                <c:pt idx="476">
                  <c:v>42937</c:v>
                </c:pt>
                <c:pt idx="477">
                  <c:v>42938</c:v>
                </c:pt>
                <c:pt idx="478">
                  <c:v>42939</c:v>
                </c:pt>
                <c:pt idx="479">
                  <c:v>42940</c:v>
                </c:pt>
                <c:pt idx="480">
                  <c:v>42941</c:v>
                </c:pt>
                <c:pt idx="481">
                  <c:v>42942</c:v>
                </c:pt>
                <c:pt idx="482">
                  <c:v>42943</c:v>
                </c:pt>
                <c:pt idx="483">
                  <c:v>42944</c:v>
                </c:pt>
                <c:pt idx="484">
                  <c:v>42945</c:v>
                </c:pt>
                <c:pt idx="485">
                  <c:v>42946</c:v>
                </c:pt>
                <c:pt idx="486">
                  <c:v>42947</c:v>
                </c:pt>
                <c:pt idx="487">
                  <c:v>42948</c:v>
                </c:pt>
                <c:pt idx="488">
                  <c:v>42949</c:v>
                </c:pt>
                <c:pt idx="489">
                  <c:v>42950</c:v>
                </c:pt>
                <c:pt idx="490">
                  <c:v>42951</c:v>
                </c:pt>
                <c:pt idx="491">
                  <c:v>42952</c:v>
                </c:pt>
                <c:pt idx="492">
                  <c:v>42953</c:v>
                </c:pt>
                <c:pt idx="493">
                  <c:v>42954</c:v>
                </c:pt>
                <c:pt idx="494">
                  <c:v>42955</c:v>
                </c:pt>
                <c:pt idx="495">
                  <c:v>42956</c:v>
                </c:pt>
                <c:pt idx="496">
                  <c:v>42957</c:v>
                </c:pt>
                <c:pt idx="497">
                  <c:v>42958</c:v>
                </c:pt>
                <c:pt idx="498">
                  <c:v>42959</c:v>
                </c:pt>
                <c:pt idx="499">
                  <c:v>42960</c:v>
                </c:pt>
                <c:pt idx="500">
                  <c:v>42961</c:v>
                </c:pt>
                <c:pt idx="501">
                  <c:v>42962</c:v>
                </c:pt>
                <c:pt idx="502">
                  <c:v>42963</c:v>
                </c:pt>
                <c:pt idx="503">
                  <c:v>42964</c:v>
                </c:pt>
                <c:pt idx="504">
                  <c:v>42965</c:v>
                </c:pt>
                <c:pt idx="505">
                  <c:v>42966</c:v>
                </c:pt>
                <c:pt idx="506">
                  <c:v>42967</c:v>
                </c:pt>
                <c:pt idx="507">
                  <c:v>42968</c:v>
                </c:pt>
                <c:pt idx="508">
                  <c:v>42969</c:v>
                </c:pt>
                <c:pt idx="509">
                  <c:v>42970</c:v>
                </c:pt>
                <c:pt idx="510">
                  <c:v>42971</c:v>
                </c:pt>
                <c:pt idx="511">
                  <c:v>42972</c:v>
                </c:pt>
                <c:pt idx="512">
                  <c:v>42973</c:v>
                </c:pt>
                <c:pt idx="513">
                  <c:v>42974</c:v>
                </c:pt>
                <c:pt idx="514">
                  <c:v>42975</c:v>
                </c:pt>
                <c:pt idx="515">
                  <c:v>42976</c:v>
                </c:pt>
                <c:pt idx="516">
                  <c:v>42977</c:v>
                </c:pt>
                <c:pt idx="517">
                  <c:v>42978</c:v>
                </c:pt>
                <c:pt idx="518">
                  <c:v>42979</c:v>
                </c:pt>
                <c:pt idx="519">
                  <c:v>42980</c:v>
                </c:pt>
                <c:pt idx="520">
                  <c:v>42981</c:v>
                </c:pt>
                <c:pt idx="521">
                  <c:v>42982</c:v>
                </c:pt>
                <c:pt idx="522">
                  <c:v>42983</c:v>
                </c:pt>
                <c:pt idx="523">
                  <c:v>42984</c:v>
                </c:pt>
                <c:pt idx="524">
                  <c:v>42985</c:v>
                </c:pt>
                <c:pt idx="525">
                  <c:v>42986</c:v>
                </c:pt>
                <c:pt idx="526">
                  <c:v>42987</c:v>
                </c:pt>
                <c:pt idx="527">
                  <c:v>42988</c:v>
                </c:pt>
                <c:pt idx="528">
                  <c:v>42989</c:v>
                </c:pt>
                <c:pt idx="529">
                  <c:v>42990</c:v>
                </c:pt>
                <c:pt idx="530">
                  <c:v>42991</c:v>
                </c:pt>
                <c:pt idx="531">
                  <c:v>42992</c:v>
                </c:pt>
                <c:pt idx="532">
                  <c:v>42993</c:v>
                </c:pt>
                <c:pt idx="533">
                  <c:v>42994</c:v>
                </c:pt>
                <c:pt idx="534">
                  <c:v>42995</c:v>
                </c:pt>
                <c:pt idx="535">
                  <c:v>42996</c:v>
                </c:pt>
                <c:pt idx="536">
                  <c:v>42997</c:v>
                </c:pt>
                <c:pt idx="537">
                  <c:v>42998</c:v>
                </c:pt>
                <c:pt idx="538">
                  <c:v>42999</c:v>
                </c:pt>
                <c:pt idx="539">
                  <c:v>43000</c:v>
                </c:pt>
                <c:pt idx="540">
                  <c:v>43001</c:v>
                </c:pt>
                <c:pt idx="541">
                  <c:v>43002</c:v>
                </c:pt>
                <c:pt idx="542">
                  <c:v>43003</c:v>
                </c:pt>
                <c:pt idx="543">
                  <c:v>43004</c:v>
                </c:pt>
                <c:pt idx="544">
                  <c:v>43005</c:v>
                </c:pt>
                <c:pt idx="545">
                  <c:v>43006</c:v>
                </c:pt>
                <c:pt idx="546">
                  <c:v>43007</c:v>
                </c:pt>
                <c:pt idx="547">
                  <c:v>43008</c:v>
                </c:pt>
                <c:pt idx="548">
                  <c:v>43009</c:v>
                </c:pt>
                <c:pt idx="549">
                  <c:v>43010</c:v>
                </c:pt>
                <c:pt idx="550">
                  <c:v>43011</c:v>
                </c:pt>
                <c:pt idx="551">
                  <c:v>43012</c:v>
                </c:pt>
                <c:pt idx="552">
                  <c:v>43013</c:v>
                </c:pt>
                <c:pt idx="553">
                  <c:v>43014</c:v>
                </c:pt>
                <c:pt idx="554">
                  <c:v>43015</c:v>
                </c:pt>
                <c:pt idx="555">
                  <c:v>43016</c:v>
                </c:pt>
                <c:pt idx="556">
                  <c:v>43017</c:v>
                </c:pt>
                <c:pt idx="557">
                  <c:v>43018</c:v>
                </c:pt>
                <c:pt idx="558">
                  <c:v>43019</c:v>
                </c:pt>
                <c:pt idx="559">
                  <c:v>43020</c:v>
                </c:pt>
                <c:pt idx="560">
                  <c:v>43021</c:v>
                </c:pt>
                <c:pt idx="561">
                  <c:v>43022</c:v>
                </c:pt>
                <c:pt idx="562">
                  <c:v>43023</c:v>
                </c:pt>
                <c:pt idx="563">
                  <c:v>43024</c:v>
                </c:pt>
                <c:pt idx="564">
                  <c:v>43025</c:v>
                </c:pt>
                <c:pt idx="565">
                  <c:v>43026</c:v>
                </c:pt>
                <c:pt idx="566">
                  <c:v>43027</c:v>
                </c:pt>
                <c:pt idx="567">
                  <c:v>43028</c:v>
                </c:pt>
                <c:pt idx="568">
                  <c:v>43029</c:v>
                </c:pt>
                <c:pt idx="569">
                  <c:v>43030</c:v>
                </c:pt>
                <c:pt idx="570">
                  <c:v>43031</c:v>
                </c:pt>
                <c:pt idx="571">
                  <c:v>43032</c:v>
                </c:pt>
                <c:pt idx="572">
                  <c:v>43033</c:v>
                </c:pt>
                <c:pt idx="573">
                  <c:v>43034</c:v>
                </c:pt>
                <c:pt idx="574">
                  <c:v>43035</c:v>
                </c:pt>
                <c:pt idx="575">
                  <c:v>43036</c:v>
                </c:pt>
                <c:pt idx="576">
                  <c:v>43037</c:v>
                </c:pt>
                <c:pt idx="577">
                  <c:v>43038</c:v>
                </c:pt>
                <c:pt idx="578">
                  <c:v>43039</c:v>
                </c:pt>
                <c:pt idx="579">
                  <c:v>43040</c:v>
                </c:pt>
                <c:pt idx="580">
                  <c:v>43041</c:v>
                </c:pt>
                <c:pt idx="581">
                  <c:v>43042</c:v>
                </c:pt>
                <c:pt idx="582">
                  <c:v>43043</c:v>
                </c:pt>
                <c:pt idx="583">
                  <c:v>43044</c:v>
                </c:pt>
                <c:pt idx="584">
                  <c:v>43045</c:v>
                </c:pt>
                <c:pt idx="585">
                  <c:v>43046</c:v>
                </c:pt>
                <c:pt idx="586">
                  <c:v>43047</c:v>
                </c:pt>
                <c:pt idx="587">
                  <c:v>43048</c:v>
                </c:pt>
                <c:pt idx="588">
                  <c:v>43049</c:v>
                </c:pt>
                <c:pt idx="589">
                  <c:v>43050</c:v>
                </c:pt>
                <c:pt idx="590">
                  <c:v>43051</c:v>
                </c:pt>
                <c:pt idx="591">
                  <c:v>43052</c:v>
                </c:pt>
                <c:pt idx="592">
                  <c:v>43053</c:v>
                </c:pt>
                <c:pt idx="593">
                  <c:v>43054</c:v>
                </c:pt>
                <c:pt idx="594">
                  <c:v>43055</c:v>
                </c:pt>
                <c:pt idx="595">
                  <c:v>43056</c:v>
                </c:pt>
                <c:pt idx="596">
                  <c:v>43057</c:v>
                </c:pt>
                <c:pt idx="597">
                  <c:v>43058</c:v>
                </c:pt>
                <c:pt idx="598">
                  <c:v>43059</c:v>
                </c:pt>
                <c:pt idx="599">
                  <c:v>43060</c:v>
                </c:pt>
                <c:pt idx="600">
                  <c:v>43061</c:v>
                </c:pt>
                <c:pt idx="601">
                  <c:v>43062</c:v>
                </c:pt>
                <c:pt idx="602">
                  <c:v>43063</c:v>
                </c:pt>
                <c:pt idx="603">
                  <c:v>43064</c:v>
                </c:pt>
                <c:pt idx="604">
                  <c:v>43065</c:v>
                </c:pt>
                <c:pt idx="605">
                  <c:v>43066</c:v>
                </c:pt>
                <c:pt idx="606">
                  <c:v>43067</c:v>
                </c:pt>
                <c:pt idx="607">
                  <c:v>43068</c:v>
                </c:pt>
                <c:pt idx="608">
                  <c:v>43069</c:v>
                </c:pt>
                <c:pt idx="609">
                  <c:v>43070</c:v>
                </c:pt>
                <c:pt idx="610">
                  <c:v>43071</c:v>
                </c:pt>
                <c:pt idx="611">
                  <c:v>43072</c:v>
                </c:pt>
                <c:pt idx="612">
                  <c:v>43073</c:v>
                </c:pt>
                <c:pt idx="613">
                  <c:v>43074</c:v>
                </c:pt>
                <c:pt idx="614">
                  <c:v>43075</c:v>
                </c:pt>
                <c:pt idx="615">
                  <c:v>43076</c:v>
                </c:pt>
                <c:pt idx="616">
                  <c:v>43077</c:v>
                </c:pt>
                <c:pt idx="617">
                  <c:v>43078</c:v>
                </c:pt>
                <c:pt idx="618">
                  <c:v>43079</c:v>
                </c:pt>
                <c:pt idx="619">
                  <c:v>43080</c:v>
                </c:pt>
                <c:pt idx="620">
                  <c:v>43081</c:v>
                </c:pt>
                <c:pt idx="621">
                  <c:v>43082</c:v>
                </c:pt>
                <c:pt idx="622">
                  <c:v>43083</c:v>
                </c:pt>
                <c:pt idx="623">
                  <c:v>43084</c:v>
                </c:pt>
                <c:pt idx="624">
                  <c:v>43085</c:v>
                </c:pt>
                <c:pt idx="625">
                  <c:v>43086</c:v>
                </c:pt>
                <c:pt idx="626">
                  <c:v>43087</c:v>
                </c:pt>
                <c:pt idx="627">
                  <c:v>43088</c:v>
                </c:pt>
                <c:pt idx="628">
                  <c:v>43089</c:v>
                </c:pt>
                <c:pt idx="629">
                  <c:v>43090</c:v>
                </c:pt>
                <c:pt idx="630">
                  <c:v>43091</c:v>
                </c:pt>
                <c:pt idx="631">
                  <c:v>43092</c:v>
                </c:pt>
                <c:pt idx="632">
                  <c:v>43093</c:v>
                </c:pt>
                <c:pt idx="633">
                  <c:v>43094</c:v>
                </c:pt>
                <c:pt idx="634">
                  <c:v>43095</c:v>
                </c:pt>
                <c:pt idx="635">
                  <c:v>43096</c:v>
                </c:pt>
                <c:pt idx="636">
                  <c:v>43097</c:v>
                </c:pt>
                <c:pt idx="637">
                  <c:v>43098</c:v>
                </c:pt>
                <c:pt idx="638">
                  <c:v>43099</c:v>
                </c:pt>
                <c:pt idx="639">
                  <c:v>43100</c:v>
                </c:pt>
                <c:pt idx="640">
                  <c:v>43101</c:v>
                </c:pt>
                <c:pt idx="641">
                  <c:v>43102</c:v>
                </c:pt>
                <c:pt idx="642">
                  <c:v>43103</c:v>
                </c:pt>
                <c:pt idx="643">
                  <c:v>43104</c:v>
                </c:pt>
                <c:pt idx="644">
                  <c:v>43105</c:v>
                </c:pt>
                <c:pt idx="645">
                  <c:v>43106</c:v>
                </c:pt>
                <c:pt idx="646">
                  <c:v>43107</c:v>
                </c:pt>
                <c:pt idx="647">
                  <c:v>43108</c:v>
                </c:pt>
                <c:pt idx="648">
                  <c:v>43109</c:v>
                </c:pt>
                <c:pt idx="649">
                  <c:v>43110</c:v>
                </c:pt>
                <c:pt idx="650">
                  <c:v>43111</c:v>
                </c:pt>
                <c:pt idx="651">
                  <c:v>43112</c:v>
                </c:pt>
                <c:pt idx="652">
                  <c:v>43113</c:v>
                </c:pt>
                <c:pt idx="653">
                  <c:v>43114</c:v>
                </c:pt>
                <c:pt idx="654">
                  <c:v>43115</c:v>
                </c:pt>
                <c:pt idx="655">
                  <c:v>43116</c:v>
                </c:pt>
                <c:pt idx="656">
                  <c:v>43117</c:v>
                </c:pt>
                <c:pt idx="657">
                  <c:v>43118</c:v>
                </c:pt>
                <c:pt idx="658">
                  <c:v>43119</c:v>
                </c:pt>
                <c:pt idx="659">
                  <c:v>43120</c:v>
                </c:pt>
                <c:pt idx="660">
                  <c:v>43121</c:v>
                </c:pt>
                <c:pt idx="661">
                  <c:v>43122</c:v>
                </c:pt>
                <c:pt idx="662">
                  <c:v>43123</c:v>
                </c:pt>
                <c:pt idx="663">
                  <c:v>43124</c:v>
                </c:pt>
                <c:pt idx="664">
                  <c:v>43125</c:v>
                </c:pt>
                <c:pt idx="665">
                  <c:v>43126</c:v>
                </c:pt>
                <c:pt idx="666">
                  <c:v>43127</c:v>
                </c:pt>
                <c:pt idx="667">
                  <c:v>43128</c:v>
                </c:pt>
                <c:pt idx="668">
                  <c:v>43129</c:v>
                </c:pt>
                <c:pt idx="669">
                  <c:v>43130</c:v>
                </c:pt>
                <c:pt idx="670">
                  <c:v>43131</c:v>
                </c:pt>
                <c:pt idx="671">
                  <c:v>43132</c:v>
                </c:pt>
                <c:pt idx="672">
                  <c:v>43133</c:v>
                </c:pt>
                <c:pt idx="673">
                  <c:v>43134</c:v>
                </c:pt>
                <c:pt idx="674">
                  <c:v>43135</c:v>
                </c:pt>
                <c:pt idx="675">
                  <c:v>43136</c:v>
                </c:pt>
                <c:pt idx="676">
                  <c:v>43137</c:v>
                </c:pt>
                <c:pt idx="677">
                  <c:v>43138</c:v>
                </c:pt>
                <c:pt idx="678">
                  <c:v>43139</c:v>
                </c:pt>
                <c:pt idx="679">
                  <c:v>43140</c:v>
                </c:pt>
                <c:pt idx="680">
                  <c:v>43141</c:v>
                </c:pt>
                <c:pt idx="681">
                  <c:v>43142</c:v>
                </c:pt>
                <c:pt idx="682">
                  <c:v>43143</c:v>
                </c:pt>
                <c:pt idx="683">
                  <c:v>43144</c:v>
                </c:pt>
                <c:pt idx="684">
                  <c:v>43145</c:v>
                </c:pt>
                <c:pt idx="685">
                  <c:v>43146</c:v>
                </c:pt>
                <c:pt idx="686">
                  <c:v>43147</c:v>
                </c:pt>
                <c:pt idx="687">
                  <c:v>43148</c:v>
                </c:pt>
                <c:pt idx="688">
                  <c:v>43149</c:v>
                </c:pt>
                <c:pt idx="689">
                  <c:v>43150</c:v>
                </c:pt>
                <c:pt idx="690">
                  <c:v>43151</c:v>
                </c:pt>
                <c:pt idx="691">
                  <c:v>43152</c:v>
                </c:pt>
                <c:pt idx="692">
                  <c:v>43153</c:v>
                </c:pt>
                <c:pt idx="693">
                  <c:v>43154</c:v>
                </c:pt>
                <c:pt idx="694">
                  <c:v>43155</c:v>
                </c:pt>
                <c:pt idx="695">
                  <c:v>43156</c:v>
                </c:pt>
                <c:pt idx="696">
                  <c:v>43157</c:v>
                </c:pt>
                <c:pt idx="697">
                  <c:v>43158</c:v>
                </c:pt>
                <c:pt idx="698">
                  <c:v>43159</c:v>
                </c:pt>
                <c:pt idx="699">
                  <c:v>43160</c:v>
                </c:pt>
                <c:pt idx="700">
                  <c:v>43161</c:v>
                </c:pt>
                <c:pt idx="701">
                  <c:v>43162</c:v>
                </c:pt>
                <c:pt idx="702">
                  <c:v>43163</c:v>
                </c:pt>
                <c:pt idx="703">
                  <c:v>43164</c:v>
                </c:pt>
                <c:pt idx="704">
                  <c:v>43165</c:v>
                </c:pt>
                <c:pt idx="705">
                  <c:v>43166</c:v>
                </c:pt>
                <c:pt idx="706">
                  <c:v>43167</c:v>
                </c:pt>
                <c:pt idx="707">
                  <c:v>43168</c:v>
                </c:pt>
                <c:pt idx="708">
                  <c:v>43169</c:v>
                </c:pt>
                <c:pt idx="709">
                  <c:v>43170</c:v>
                </c:pt>
                <c:pt idx="710">
                  <c:v>43171</c:v>
                </c:pt>
                <c:pt idx="711">
                  <c:v>43172</c:v>
                </c:pt>
                <c:pt idx="712">
                  <c:v>43173</c:v>
                </c:pt>
                <c:pt idx="713">
                  <c:v>43174</c:v>
                </c:pt>
                <c:pt idx="714">
                  <c:v>43175</c:v>
                </c:pt>
                <c:pt idx="715">
                  <c:v>43176</c:v>
                </c:pt>
                <c:pt idx="716">
                  <c:v>43177</c:v>
                </c:pt>
                <c:pt idx="717">
                  <c:v>43178</c:v>
                </c:pt>
                <c:pt idx="718">
                  <c:v>43179</c:v>
                </c:pt>
                <c:pt idx="719">
                  <c:v>43180</c:v>
                </c:pt>
                <c:pt idx="720">
                  <c:v>43181</c:v>
                </c:pt>
                <c:pt idx="721">
                  <c:v>43182</c:v>
                </c:pt>
                <c:pt idx="722">
                  <c:v>43183</c:v>
                </c:pt>
                <c:pt idx="723">
                  <c:v>43184</c:v>
                </c:pt>
                <c:pt idx="724">
                  <c:v>43185</c:v>
                </c:pt>
                <c:pt idx="725">
                  <c:v>43186</c:v>
                </c:pt>
                <c:pt idx="726">
                  <c:v>43187</c:v>
                </c:pt>
                <c:pt idx="727">
                  <c:v>43188</c:v>
                </c:pt>
                <c:pt idx="728">
                  <c:v>43189</c:v>
                </c:pt>
                <c:pt idx="729">
                  <c:v>43190</c:v>
                </c:pt>
                <c:pt idx="730">
                  <c:v>43191</c:v>
                </c:pt>
                <c:pt idx="731">
                  <c:v>43192</c:v>
                </c:pt>
                <c:pt idx="732">
                  <c:v>43193</c:v>
                </c:pt>
                <c:pt idx="733">
                  <c:v>43194</c:v>
                </c:pt>
                <c:pt idx="734">
                  <c:v>43195</c:v>
                </c:pt>
                <c:pt idx="735">
                  <c:v>43196</c:v>
                </c:pt>
                <c:pt idx="736">
                  <c:v>43197</c:v>
                </c:pt>
                <c:pt idx="737">
                  <c:v>43198</c:v>
                </c:pt>
                <c:pt idx="738">
                  <c:v>43199</c:v>
                </c:pt>
                <c:pt idx="739">
                  <c:v>43200</c:v>
                </c:pt>
                <c:pt idx="740">
                  <c:v>43201</c:v>
                </c:pt>
                <c:pt idx="741">
                  <c:v>43202</c:v>
                </c:pt>
                <c:pt idx="742">
                  <c:v>43203</c:v>
                </c:pt>
                <c:pt idx="743">
                  <c:v>43204</c:v>
                </c:pt>
                <c:pt idx="744">
                  <c:v>43205</c:v>
                </c:pt>
                <c:pt idx="745">
                  <c:v>43206</c:v>
                </c:pt>
                <c:pt idx="746">
                  <c:v>43207</c:v>
                </c:pt>
                <c:pt idx="747">
                  <c:v>43208</c:v>
                </c:pt>
                <c:pt idx="748">
                  <c:v>43209</c:v>
                </c:pt>
                <c:pt idx="749">
                  <c:v>43210</c:v>
                </c:pt>
                <c:pt idx="750">
                  <c:v>43211</c:v>
                </c:pt>
                <c:pt idx="751">
                  <c:v>43212</c:v>
                </c:pt>
                <c:pt idx="752">
                  <c:v>43213</c:v>
                </c:pt>
                <c:pt idx="753">
                  <c:v>43214</c:v>
                </c:pt>
                <c:pt idx="754">
                  <c:v>43215</c:v>
                </c:pt>
                <c:pt idx="755">
                  <c:v>43216</c:v>
                </c:pt>
                <c:pt idx="756">
                  <c:v>43217</c:v>
                </c:pt>
                <c:pt idx="757">
                  <c:v>43218</c:v>
                </c:pt>
                <c:pt idx="758">
                  <c:v>43219</c:v>
                </c:pt>
                <c:pt idx="759">
                  <c:v>43220</c:v>
                </c:pt>
                <c:pt idx="760">
                  <c:v>43221</c:v>
                </c:pt>
                <c:pt idx="761">
                  <c:v>43222</c:v>
                </c:pt>
                <c:pt idx="762">
                  <c:v>43223</c:v>
                </c:pt>
                <c:pt idx="763">
                  <c:v>43224</c:v>
                </c:pt>
                <c:pt idx="764">
                  <c:v>43225</c:v>
                </c:pt>
                <c:pt idx="765">
                  <c:v>43226</c:v>
                </c:pt>
                <c:pt idx="766">
                  <c:v>43227</c:v>
                </c:pt>
                <c:pt idx="767">
                  <c:v>43228</c:v>
                </c:pt>
                <c:pt idx="768">
                  <c:v>43229</c:v>
                </c:pt>
                <c:pt idx="769">
                  <c:v>43230</c:v>
                </c:pt>
                <c:pt idx="770">
                  <c:v>43231</c:v>
                </c:pt>
                <c:pt idx="771">
                  <c:v>43232</c:v>
                </c:pt>
                <c:pt idx="772">
                  <c:v>43233</c:v>
                </c:pt>
                <c:pt idx="773">
                  <c:v>43234</c:v>
                </c:pt>
                <c:pt idx="774">
                  <c:v>43235</c:v>
                </c:pt>
                <c:pt idx="775">
                  <c:v>43236</c:v>
                </c:pt>
                <c:pt idx="776">
                  <c:v>43237</c:v>
                </c:pt>
                <c:pt idx="777">
                  <c:v>43238</c:v>
                </c:pt>
                <c:pt idx="778">
                  <c:v>43239</c:v>
                </c:pt>
                <c:pt idx="779">
                  <c:v>43240</c:v>
                </c:pt>
                <c:pt idx="780">
                  <c:v>43241</c:v>
                </c:pt>
                <c:pt idx="781">
                  <c:v>43242</c:v>
                </c:pt>
                <c:pt idx="782">
                  <c:v>43243</c:v>
                </c:pt>
                <c:pt idx="783">
                  <c:v>43244</c:v>
                </c:pt>
                <c:pt idx="784">
                  <c:v>43245</c:v>
                </c:pt>
                <c:pt idx="785">
                  <c:v>43246</c:v>
                </c:pt>
                <c:pt idx="786">
                  <c:v>43247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43253</c:v>
                </c:pt>
                <c:pt idx="793">
                  <c:v>43254</c:v>
                </c:pt>
                <c:pt idx="794">
                  <c:v>43255</c:v>
                </c:pt>
                <c:pt idx="795">
                  <c:v>43256</c:v>
                </c:pt>
                <c:pt idx="796">
                  <c:v>43257</c:v>
                </c:pt>
                <c:pt idx="797">
                  <c:v>43258</c:v>
                </c:pt>
                <c:pt idx="798">
                  <c:v>43259</c:v>
                </c:pt>
                <c:pt idx="799">
                  <c:v>43260</c:v>
                </c:pt>
                <c:pt idx="800">
                  <c:v>43261</c:v>
                </c:pt>
                <c:pt idx="801">
                  <c:v>43262</c:v>
                </c:pt>
                <c:pt idx="802">
                  <c:v>43263</c:v>
                </c:pt>
                <c:pt idx="803">
                  <c:v>43264</c:v>
                </c:pt>
                <c:pt idx="804">
                  <c:v>43265</c:v>
                </c:pt>
                <c:pt idx="805">
                  <c:v>43266</c:v>
                </c:pt>
                <c:pt idx="806">
                  <c:v>43267</c:v>
                </c:pt>
                <c:pt idx="807">
                  <c:v>43268</c:v>
                </c:pt>
                <c:pt idx="808">
                  <c:v>43269</c:v>
                </c:pt>
                <c:pt idx="809">
                  <c:v>43270</c:v>
                </c:pt>
                <c:pt idx="810">
                  <c:v>43271</c:v>
                </c:pt>
                <c:pt idx="811">
                  <c:v>43272</c:v>
                </c:pt>
                <c:pt idx="812">
                  <c:v>43273</c:v>
                </c:pt>
                <c:pt idx="813">
                  <c:v>43274</c:v>
                </c:pt>
                <c:pt idx="814">
                  <c:v>43275</c:v>
                </c:pt>
                <c:pt idx="815">
                  <c:v>43276</c:v>
                </c:pt>
                <c:pt idx="816">
                  <c:v>43277</c:v>
                </c:pt>
                <c:pt idx="817">
                  <c:v>43278</c:v>
                </c:pt>
                <c:pt idx="818">
                  <c:v>43279</c:v>
                </c:pt>
                <c:pt idx="819">
                  <c:v>43280</c:v>
                </c:pt>
                <c:pt idx="820">
                  <c:v>43281</c:v>
                </c:pt>
                <c:pt idx="821">
                  <c:v>43282</c:v>
                </c:pt>
                <c:pt idx="822">
                  <c:v>43283</c:v>
                </c:pt>
                <c:pt idx="823">
                  <c:v>43284</c:v>
                </c:pt>
                <c:pt idx="824">
                  <c:v>43285</c:v>
                </c:pt>
                <c:pt idx="825">
                  <c:v>43286</c:v>
                </c:pt>
                <c:pt idx="826">
                  <c:v>43287</c:v>
                </c:pt>
                <c:pt idx="827">
                  <c:v>43288</c:v>
                </c:pt>
                <c:pt idx="828">
                  <c:v>43289</c:v>
                </c:pt>
                <c:pt idx="829">
                  <c:v>43290</c:v>
                </c:pt>
                <c:pt idx="830">
                  <c:v>43291</c:v>
                </c:pt>
                <c:pt idx="831">
                  <c:v>43292</c:v>
                </c:pt>
                <c:pt idx="832">
                  <c:v>43293</c:v>
                </c:pt>
                <c:pt idx="833">
                  <c:v>43294</c:v>
                </c:pt>
                <c:pt idx="834">
                  <c:v>43295</c:v>
                </c:pt>
                <c:pt idx="835">
                  <c:v>43296</c:v>
                </c:pt>
                <c:pt idx="836">
                  <c:v>43297</c:v>
                </c:pt>
                <c:pt idx="837">
                  <c:v>43298</c:v>
                </c:pt>
                <c:pt idx="838">
                  <c:v>43299</c:v>
                </c:pt>
                <c:pt idx="839">
                  <c:v>43300</c:v>
                </c:pt>
                <c:pt idx="840">
                  <c:v>43301</c:v>
                </c:pt>
                <c:pt idx="841">
                  <c:v>43302</c:v>
                </c:pt>
                <c:pt idx="842">
                  <c:v>43303</c:v>
                </c:pt>
                <c:pt idx="843">
                  <c:v>43304</c:v>
                </c:pt>
                <c:pt idx="844">
                  <c:v>43305</c:v>
                </c:pt>
                <c:pt idx="845">
                  <c:v>43306</c:v>
                </c:pt>
                <c:pt idx="846">
                  <c:v>43307</c:v>
                </c:pt>
                <c:pt idx="847">
                  <c:v>43308</c:v>
                </c:pt>
                <c:pt idx="848">
                  <c:v>43309</c:v>
                </c:pt>
                <c:pt idx="849">
                  <c:v>43310</c:v>
                </c:pt>
                <c:pt idx="850">
                  <c:v>43311</c:v>
                </c:pt>
                <c:pt idx="851">
                  <c:v>43312</c:v>
                </c:pt>
                <c:pt idx="852">
                  <c:v>43313</c:v>
                </c:pt>
                <c:pt idx="853">
                  <c:v>43314</c:v>
                </c:pt>
                <c:pt idx="854">
                  <c:v>43315</c:v>
                </c:pt>
                <c:pt idx="855">
                  <c:v>43316</c:v>
                </c:pt>
                <c:pt idx="856">
                  <c:v>43317</c:v>
                </c:pt>
                <c:pt idx="857">
                  <c:v>43318</c:v>
                </c:pt>
                <c:pt idx="858">
                  <c:v>43319</c:v>
                </c:pt>
                <c:pt idx="859">
                  <c:v>43320</c:v>
                </c:pt>
                <c:pt idx="860">
                  <c:v>43321</c:v>
                </c:pt>
                <c:pt idx="861">
                  <c:v>43322</c:v>
                </c:pt>
                <c:pt idx="862">
                  <c:v>43323</c:v>
                </c:pt>
                <c:pt idx="863">
                  <c:v>43324</c:v>
                </c:pt>
                <c:pt idx="864">
                  <c:v>43325</c:v>
                </c:pt>
                <c:pt idx="865">
                  <c:v>43326</c:v>
                </c:pt>
                <c:pt idx="866">
                  <c:v>43327</c:v>
                </c:pt>
                <c:pt idx="867">
                  <c:v>43328</c:v>
                </c:pt>
                <c:pt idx="868">
                  <c:v>43329</c:v>
                </c:pt>
                <c:pt idx="869">
                  <c:v>43330</c:v>
                </c:pt>
                <c:pt idx="870">
                  <c:v>43331</c:v>
                </c:pt>
                <c:pt idx="871">
                  <c:v>43332</c:v>
                </c:pt>
                <c:pt idx="872">
                  <c:v>43333</c:v>
                </c:pt>
                <c:pt idx="873">
                  <c:v>43334</c:v>
                </c:pt>
                <c:pt idx="874">
                  <c:v>43335</c:v>
                </c:pt>
                <c:pt idx="875">
                  <c:v>43336</c:v>
                </c:pt>
                <c:pt idx="876">
                  <c:v>43337</c:v>
                </c:pt>
                <c:pt idx="877">
                  <c:v>43338</c:v>
                </c:pt>
                <c:pt idx="878">
                  <c:v>43339</c:v>
                </c:pt>
                <c:pt idx="879">
                  <c:v>43340</c:v>
                </c:pt>
                <c:pt idx="880">
                  <c:v>43341</c:v>
                </c:pt>
                <c:pt idx="881">
                  <c:v>43342</c:v>
                </c:pt>
                <c:pt idx="882">
                  <c:v>43343</c:v>
                </c:pt>
                <c:pt idx="883">
                  <c:v>43344</c:v>
                </c:pt>
                <c:pt idx="884">
                  <c:v>43345</c:v>
                </c:pt>
                <c:pt idx="885">
                  <c:v>43346</c:v>
                </c:pt>
                <c:pt idx="886">
                  <c:v>43347</c:v>
                </c:pt>
                <c:pt idx="887">
                  <c:v>43348</c:v>
                </c:pt>
                <c:pt idx="888">
                  <c:v>43349</c:v>
                </c:pt>
                <c:pt idx="889">
                  <c:v>43350</c:v>
                </c:pt>
                <c:pt idx="890">
                  <c:v>43351</c:v>
                </c:pt>
                <c:pt idx="891">
                  <c:v>43352</c:v>
                </c:pt>
                <c:pt idx="892">
                  <c:v>43353</c:v>
                </c:pt>
                <c:pt idx="893">
                  <c:v>43354</c:v>
                </c:pt>
                <c:pt idx="894">
                  <c:v>43355</c:v>
                </c:pt>
                <c:pt idx="895">
                  <c:v>43356</c:v>
                </c:pt>
                <c:pt idx="896">
                  <c:v>43357</c:v>
                </c:pt>
                <c:pt idx="897">
                  <c:v>43358</c:v>
                </c:pt>
                <c:pt idx="898">
                  <c:v>43359</c:v>
                </c:pt>
                <c:pt idx="899">
                  <c:v>43360</c:v>
                </c:pt>
                <c:pt idx="900">
                  <c:v>43361</c:v>
                </c:pt>
                <c:pt idx="901">
                  <c:v>43362</c:v>
                </c:pt>
                <c:pt idx="902">
                  <c:v>43363</c:v>
                </c:pt>
                <c:pt idx="903">
                  <c:v>43364</c:v>
                </c:pt>
                <c:pt idx="904">
                  <c:v>43365</c:v>
                </c:pt>
                <c:pt idx="905">
                  <c:v>43366</c:v>
                </c:pt>
                <c:pt idx="906">
                  <c:v>43367</c:v>
                </c:pt>
                <c:pt idx="907">
                  <c:v>43368</c:v>
                </c:pt>
                <c:pt idx="908">
                  <c:v>43369</c:v>
                </c:pt>
                <c:pt idx="909">
                  <c:v>43370</c:v>
                </c:pt>
                <c:pt idx="910">
                  <c:v>43371</c:v>
                </c:pt>
                <c:pt idx="911">
                  <c:v>43372</c:v>
                </c:pt>
                <c:pt idx="912">
                  <c:v>43373</c:v>
                </c:pt>
                <c:pt idx="913">
                  <c:v>43374</c:v>
                </c:pt>
                <c:pt idx="914">
                  <c:v>43375</c:v>
                </c:pt>
                <c:pt idx="915">
                  <c:v>43376</c:v>
                </c:pt>
                <c:pt idx="916">
                  <c:v>43377</c:v>
                </c:pt>
                <c:pt idx="917">
                  <c:v>43378</c:v>
                </c:pt>
                <c:pt idx="918">
                  <c:v>43379</c:v>
                </c:pt>
                <c:pt idx="919">
                  <c:v>43380</c:v>
                </c:pt>
                <c:pt idx="920">
                  <c:v>43381</c:v>
                </c:pt>
                <c:pt idx="921">
                  <c:v>43382</c:v>
                </c:pt>
                <c:pt idx="922">
                  <c:v>43383</c:v>
                </c:pt>
                <c:pt idx="923">
                  <c:v>43384</c:v>
                </c:pt>
                <c:pt idx="924">
                  <c:v>43385</c:v>
                </c:pt>
                <c:pt idx="925">
                  <c:v>43386</c:v>
                </c:pt>
                <c:pt idx="926">
                  <c:v>43387</c:v>
                </c:pt>
                <c:pt idx="927">
                  <c:v>43388</c:v>
                </c:pt>
                <c:pt idx="928">
                  <c:v>43389</c:v>
                </c:pt>
                <c:pt idx="929">
                  <c:v>43390</c:v>
                </c:pt>
                <c:pt idx="930">
                  <c:v>43391</c:v>
                </c:pt>
                <c:pt idx="931">
                  <c:v>43392</c:v>
                </c:pt>
                <c:pt idx="932">
                  <c:v>43393</c:v>
                </c:pt>
                <c:pt idx="933">
                  <c:v>43394</c:v>
                </c:pt>
                <c:pt idx="934">
                  <c:v>43395</c:v>
                </c:pt>
                <c:pt idx="935">
                  <c:v>43396</c:v>
                </c:pt>
                <c:pt idx="936">
                  <c:v>43397</c:v>
                </c:pt>
                <c:pt idx="937">
                  <c:v>43398</c:v>
                </c:pt>
                <c:pt idx="938">
                  <c:v>43399</c:v>
                </c:pt>
                <c:pt idx="939">
                  <c:v>43400</c:v>
                </c:pt>
                <c:pt idx="940">
                  <c:v>43401</c:v>
                </c:pt>
                <c:pt idx="941">
                  <c:v>43402</c:v>
                </c:pt>
                <c:pt idx="942">
                  <c:v>43403</c:v>
                </c:pt>
                <c:pt idx="943">
                  <c:v>43404</c:v>
                </c:pt>
                <c:pt idx="944">
                  <c:v>43405</c:v>
                </c:pt>
                <c:pt idx="945">
                  <c:v>43406</c:v>
                </c:pt>
                <c:pt idx="946">
                  <c:v>43407</c:v>
                </c:pt>
                <c:pt idx="947">
                  <c:v>43408</c:v>
                </c:pt>
                <c:pt idx="948">
                  <c:v>43409</c:v>
                </c:pt>
                <c:pt idx="949">
                  <c:v>43410</c:v>
                </c:pt>
                <c:pt idx="950">
                  <c:v>43411</c:v>
                </c:pt>
                <c:pt idx="951">
                  <c:v>43412</c:v>
                </c:pt>
                <c:pt idx="952">
                  <c:v>43413</c:v>
                </c:pt>
                <c:pt idx="953">
                  <c:v>43414</c:v>
                </c:pt>
                <c:pt idx="954">
                  <c:v>43415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43421</c:v>
                </c:pt>
                <c:pt idx="961">
                  <c:v>43422</c:v>
                </c:pt>
                <c:pt idx="962">
                  <c:v>43423</c:v>
                </c:pt>
                <c:pt idx="963">
                  <c:v>43424</c:v>
                </c:pt>
                <c:pt idx="964">
                  <c:v>43425</c:v>
                </c:pt>
                <c:pt idx="965">
                  <c:v>43426</c:v>
                </c:pt>
                <c:pt idx="966">
                  <c:v>43427</c:v>
                </c:pt>
                <c:pt idx="967">
                  <c:v>43428</c:v>
                </c:pt>
                <c:pt idx="968">
                  <c:v>43429</c:v>
                </c:pt>
                <c:pt idx="969">
                  <c:v>43430</c:v>
                </c:pt>
                <c:pt idx="970">
                  <c:v>43431</c:v>
                </c:pt>
                <c:pt idx="971">
                  <c:v>43432</c:v>
                </c:pt>
                <c:pt idx="972">
                  <c:v>43433</c:v>
                </c:pt>
                <c:pt idx="973">
                  <c:v>43434</c:v>
                </c:pt>
                <c:pt idx="974">
                  <c:v>43435</c:v>
                </c:pt>
                <c:pt idx="975">
                  <c:v>43436</c:v>
                </c:pt>
                <c:pt idx="976">
                  <c:v>43437</c:v>
                </c:pt>
                <c:pt idx="977">
                  <c:v>43438</c:v>
                </c:pt>
                <c:pt idx="978">
                  <c:v>43439</c:v>
                </c:pt>
                <c:pt idx="979">
                  <c:v>43440</c:v>
                </c:pt>
                <c:pt idx="980">
                  <c:v>43441</c:v>
                </c:pt>
                <c:pt idx="981">
                  <c:v>43442</c:v>
                </c:pt>
                <c:pt idx="982">
                  <c:v>43443</c:v>
                </c:pt>
                <c:pt idx="983">
                  <c:v>43444</c:v>
                </c:pt>
                <c:pt idx="984">
                  <c:v>43445</c:v>
                </c:pt>
                <c:pt idx="985">
                  <c:v>43446</c:v>
                </c:pt>
                <c:pt idx="986">
                  <c:v>43447</c:v>
                </c:pt>
                <c:pt idx="987">
                  <c:v>43448</c:v>
                </c:pt>
                <c:pt idx="988">
                  <c:v>43449</c:v>
                </c:pt>
                <c:pt idx="989">
                  <c:v>43450</c:v>
                </c:pt>
                <c:pt idx="990">
                  <c:v>43451</c:v>
                </c:pt>
                <c:pt idx="991">
                  <c:v>43452</c:v>
                </c:pt>
                <c:pt idx="992">
                  <c:v>43453</c:v>
                </c:pt>
                <c:pt idx="993">
                  <c:v>43454</c:v>
                </c:pt>
                <c:pt idx="994">
                  <c:v>43455</c:v>
                </c:pt>
                <c:pt idx="995">
                  <c:v>43456</c:v>
                </c:pt>
                <c:pt idx="996">
                  <c:v>43457</c:v>
                </c:pt>
                <c:pt idx="997">
                  <c:v>43458</c:v>
                </c:pt>
                <c:pt idx="998">
                  <c:v>43459</c:v>
                </c:pt>
                <c:pt idx="999">
                  <c:v>43460</c:v>
                </c:pt>
                <c:pt idx="1000">
                  <c:v>43461</c:v>
                </c:pt>
                <c:pt idx="1001">
                  <c:v>43462</c:v>
                </c:pt>
                <c:pt idx="1002">
                  <c:v>43463</c:v>
                </c:pt>
                <c:pt idx="1003">
                  <c:v>43464</c:v>
                </c:pt>
                <c:pt idx="1004">
                  <c:v>43465</c:v>
                </c:pt>
                <c:pt idx="1005">
                  <c:v>43466</c:v>
                </c:pt>
                <c:pt idx="1006">
                  <c:v>43467</c:v>
                </c:pt>
                <c:pt idx="1007">
                  <c:v>43468</c:v>
                </c:pt>
                <c:pt idx="1008">
                  <c:v>43469</c:v>
                </c:pt>
                <c:pt idx="1009">
                  <c:v>43470</c:v>
                </c:pt>
                <c:pt idx="1010">
                  <c:v>43471</c:v>
                </c:pt>
                <c:pt idx="1011">
                  <c:v>43472</c:v>
                </c:pt>
                <c:pt idx="1012">
                  <c:v>43473</c:v>
                </c:pt>
                <c:pt idx="1013">
                  <c:v>43474</c:v>
                </c:pt>
                <c:pt idx="1014">
                  <c:v>43475</c:v>
                </c:pt>
                <c:pt idx="1015">
                  <c:v>43476</c:v>
                </c:pt>
                <c:pt idx="1016">
                  <c:v>43477</c:v>
                </c:pt>
                <c:pt idx="1017">
                  <c:v>43478</c:v>
                </c:pt>
                <c:pt idx="1018">
                  <c:v>43479</c:v>
                </c:pt>
                <c:pt idx="1019">
                  <c:v>43480</c:v>
                </c:pt>
                <c:pt idx="1020">
                  <c:v>43481</c:v>
                </c:pt>
                <c:pt idx="1021">
                  <c:v>43482</c:v>
                </c:pt>
                <c:pt idx="1022">
                  <c:v>43483</c:v>
                </c:pt>
                <c:pt idx="1023">
                  <c:v>43484</c:v>
                </c:pt>
                <c:pt idx="1024">
                  <c:v>43485</c:v>
                </c:pt>
                <c:pt idx="1025">
                  <c:v>43486</c:v>
                </c:pt>
                <c:pt idx="1026">
                  <c:v>43487</c:v>
                </c:pt>
                <c:pt idx="1027">
                  <c:v>43488</c:v>
                </c:pt>
                <c:pt idx="1028">
                  <c:v>43489</c:v>
                </c:pt>
                <c:pt idx="1029">
                  <c:v>43490</c:v>
                </c:pt>
                <c:pt idx="1030">
                  <c:v>43491</c:v>
                </c:pt>
                <c:pt idx="1031">
                  <c:v>43492</c:v>
                </c:pt>
                <c:pt idx="1032">
                  <c:v>43493</c:v>
                </c:pt>
                <c:pt idx="1033">
                  <c:v>43494</c:v>
                </c:pt>
                <c:pt idx="1034">
                  <c:v>43495</c:v>
                </c:pt>
                <c:pt idx="1035">
                  <c:v>43496</c:v>
                </c:pt>
                <c:pt idx="1036">
                  <c:v>43497</c:v>
                </c:pt>
                <c:pt idx="1037">
                  <c:v>43498</c:v>
                </c:pt>
                <c:pt idx="1038">
                  <c:v>43499</c:v>
                </c:pt>
                <c:pt idx="1039">
                  <c:v>43500</c:v>
                </c:pt>
                <c:pt idx="1040">
                  <c:v>43501</c:v>
                </c:pt>
                <c:pt idx="1041">
                  <c:v>43502</c:v>
                </c:pt>
                <c:pt idx="1042">
                  <c:v>43503</c:v>
                </c:pt>
                <c:pt idx="1043">
                  <c:v>43504</c:v>
                </c:pt>
                <c:pt idx="1044">
                  <c:v>43505</c:v>
                </c:pt>
                <c:pt idx="1045">
                  <c:v>43506</c:v>
                </c:pt>
                <c:pt idx="1046">
                  <c:v>43507</c:v>
                </c:pt>
                <c:pt idx="1047">
                  <c:v>43508</c:v>
                </c:pt>
                <c:pt idx="1048">
                  <c:v>43509</c:v>
                </c:pt>
                <c:pt idx="1049">
                  <c:v>43510</c:v>
                </c:pt>
                <c:pt idx="1050">
                  <c:v>43511</c:v>
                </c:pt>
                <c:pt idx="1051">
                  <c:v>43512</c:v>
                </c:pt>
                <c:pt idx="1052">
                  <c:v>43513</c:v>
                </c:pt>
                <c:pt idx="1053">
                  <c:v>43514</c:v>
                </c:pt>
                <c:pt idx="1054">
                  <c:v>43515</c:v>
                </c:pt>
                <c:pt idx="1055">
                  <c:v>43516</c:v>
                </c:pt>
                <c:pt idx="1056">
                  <c:v>43517</c:v>
                </c:pt>
                <c:pt idx="1057">
                  <c:v>43518</c:v>
                </c:pt>
                <c:pt idx="1058">
                  <c:v>43519</c:v>
                </c:pt>
                <c:pt idx="1059">
                  <c:v>43520</c:v>
                </c:pt>
                <c:pt idx="1060">
                  <c:v>43521</c:v>
                </c:pt>
                <c:pt idx="1061">
                  <c:v>43522</c:v>
                </c:pt>
                <c:pt idx="1062">
                  <c:v>43523</c:v>
                </c:pt>
                <c:pt idx="1063">
                  <c:v>43524</c:v>
                </c:pt>
                <c:pt idx="1064">
                  <c:v>43525</c:v>
                </c:pt>
                <c:pt idx="1065">
                  <c:v>43526</c:v>
                </c:pt>
                <c:pt idx="1066">
                  <c:v>43527</c:v>
                </c:pt>
                <c:pt idx="1067">
                  <c:v>43528</c:v>
                </c:pt>
                <c:pt idx="1068">
                  <c:v>43529</c:v>
                </c:pt>
                <c:pt idx="1069">
                  <c:v>43530</c:v>
                </c:pt>
                <c:pt idx="1070">
                  <c:v>43531</c:v>
                </c:pt>
                <c:pt idx="1071">
                  <c:v>43532</c:v>
                </c:pt>
                <c:pt idx="1072">
                  <c:v>43533</c:v>
                </c:pt>
                <c:pt idx="1073">
                  <c:v>43534</c:v>
                </c:pt>
                <c:pt idx="1074">
                  <c:v>43535</c:v>
                </c:pt>
                <c:pt idx="1075">
                  <c:v>43536</c:v>
                </c:pt>
                <c:pt idx="1076">
                  <c:v>43537</c:v>
                </c:pt>
                <c:pt idx="1077">
                  <c:v>43538</c:v>
                </c:pt>
                <c:pt idx="1078">
                  <c:v>43539</c:v>
                </c:pt>
                <c:pt idx="1079">
                  <c:v>43540</c:v>
                </c:pt>
                <c:pt idx="1080">
                  <c:v>43541</c:v>
                </c:pt>
                <c:pt idx="1081">
                  <c:v>43542</c:v>
                </c:pt>
                <c:pt idx="1082">
                  <c:v>43543</c:v>
                </c:pt>
                <c:pt idx="1083">
                  <c:v>43544</c:v>
                </c:pt>
                <c:pt idx="1084">
                  <c:v>43545</c:v>
                </c:pt>
                <c:pt idx="1085">
                  <c:v>43546</c:v>
                </c:pt>
                <c:pt idx="1086">
                  <c:v>43547</c:v>
                </c:pt>
                <c:pt idx="1087">
                  <c:v>43548</c:v>
                </c:pt>
                <c:pt idx="1088">
                  <c:v>43549</c:v>
                </c:pt>
                <c:pt idx="1089">
                  <c:v>43550</c:v>
                </c:pt>
                <c:pt idx="1090">
                  <c:v>43551</c:v>
                </c:pt>
                <c:pt idx="1091">
                  <c:v>43552</c:v>
                </c:pt>
                <c:pt idx="1092">
                  <c:v>43553</c:v>
                </c:pt>
                <c:pt idx="1093">
                  <c:v>43554</c:v>
                </c:pt>
                <c:pt idx="1094">
                  <c:v>43555</c:v>
                </c:pt>
                <c:pt idx="1095">
                  <c:v>43556</c:v>
                </c:pt>
                <c:pt idx="1096">
                  <c:v>43557</c:v>
                </c:pt>
                <c:pt idx="1097">
                  <c:v>43558</c:v>
                </c:pt>
                <c:pt idx="1098">
                  <c:v>43559</c:v>
                </c:pt>
                <c:pt idx="1099">
                  <c:v>43560</c:v>
                </c:pt>
                <c:pt idx="1100">
                  <c:v>43561</c:v>
                </c:pt>
                <c:pt idx="1101">
                  <c:v>43562</c:v>
                </c:pt>
                <c:pt idx="1102">
                  <c:v>43563</c:v>
                </c:pt>
                <c:pt idx="1103">
                  <c:v>43564</c:v>
                </c:pt>
                <c:pt idx="1104">
                  <c:v>43565</c:v>
                </c:pt>
                <c:pt idx="1105">
                  <c:v>43566</c:v>
                </c:pt>
                <c:pt idx="1106">
                  <c:v>43567</c:v>
                </c:pt>
                <c:pt idx="1107">
                  <c:v>43568</c:v>
                </c:pt>
                <c:pt idx="1108">
                  <c:v>43569</c:v>
                </c:pt>
                <c:pt idx="1109">
                  <c:v>43570</c:v>
                </c:pt>
                <c:pt idx="1110">
                  <c:v>43571</c:v>
                </c:pt>
                <c:pt idx="1111">
                  <c:v>43572</c:v>
                </c:pt>
                <c:pt idx="1112">
                  <c:v>43573</c:v>
                </c:pt>
                <c:pt idx="1113">
                  <c:v>43574</c:v>
                </c:pt>
                <c:pt idx="1114">
                  <c:v>43575</c:v>
                </c:pt>
                <c:pt idx="1115">
                  <c:v>43576</c:v>
                </c:pt>
                <c:pt idx="1116">
                  <c:v>43577</c:v>
                </c:pt>
                <c:pt idx="1117">
                  <c:v>43578</c:v>
                </c:pt>
                <c:pt idx="1118">
                  <c:v>43579</c:v>
                </c:pt>
                <c:pt idx="1119">
                  <c:v>43580</c:v>
                </c:pt>
                <c:pt idx="1120">
                  <c:v>43581</c:v>
                </c:pt>
                <c:pt idx="1121">
                  <c:v>43582</c:v>
                </c:pt>
                <c:pt idx="1122">
                  <c:v>43583</c:v>
                </c:pt>
                <c:pt idx="1123">
                  <c:v>43584</c:v>
                </c:pt>
                <c:pt idx="1124">
                  <c:v>43585</c:v>
                </c:pt>
                <c:pt idx="1125">
                  <c:v>43586</c:v>
                </c:pt>
                <c:pt idx="1126">
                  <c:v>43587</c:v>
                </c:pt>
                <c:pt idx="1127">
                  <c:v>43588</c:v>
                </c:pt>
                <c:pt idx="1128">
                  <c:v>43589</c:v>
                </c:pt>
                <c:pt idx="1129">
                  <c:v>43590</c:v>
                </c:pt>
                <c:pt idx="1130">
                  <c:v>43591</c:v>
                </c:pt>
                <c:pt idx="1131">
                  <c:v>43592</c:v>
                </c:pt>
                <c:pt idx="1132">
                  <c:v>43593</c:v>
                </c:pt>
                <c:pt idx="1133">
                  <c:v>43594</c:v>
                </c:pt>
                <c:pt idx="1134">
                  <c:v>43595</c:v>
                </c:pt>
                <c:pt idx="1135">
                  <c:v>43596</c:v>
                </c:pt>
                <c:pt idx="1136">
                  <c:v>43597</c:v>
                </c:pt>
                <c:pt idx="1137">
                  <c:v>43598</c:v>
                </c:pt>
                <c:pt idx="1138">
                  <c:v>43599</c:v>
                </c:pt>
                <c:pt idx="1139">
                  <c:v>43600</c:v>
                </c:pt>
                <c:pt idx="1140">
                  <c:v>43601</c:v>
                </c:pt>
                <c:pt idx="1141">
                  <c:v>43602</c:v>
                </c:pt>
                <c:pt idx="1142">
                  <c:v>43603</c:v>
                </c:pt>
                <c:pt idx="1143">
                  <c:v>43604</c:v>
                </c:pt>
                <c:pt idx="1144">
                  <c:v>43605</c:v>
                </c:pt>
                <c:pt idx="1145">
                  <c:v>43606</c:v>
                </c:pt>
                <c:pt idx="1146">
                  <c:v>43607</c:v>
                </c:pt>
                <c:pt idx="1147">
                  <c:v>43608</c:v>
                </c:pt>
                <c:pt idx="1148">
                  <c:v>43609</c:v>
                </c:pt>
                <c:pt idx="1149">
                  <c:v>43610</c:v>
                </c:pt>
                <c:pt idx="1150">
                  <c:v>43611</c:v>
                </c:pt>
                <c:pt idx="1151">
                  <c:v>43612</c:v>
                </c:pt>
                <c:pt idx="1152">
                  <c:v>43613</c:v>
                </c:pt>
                <c:pt idx="1153">
                  <c:v>43614</c:v>
                </c:pt>
                <c:pt idx="1154">
                  <c:v>43615</c:v>
                </c:pt>
                <c:pt idx="1155">
                  <c:v>43616</c:v>
                </c:pt>
                <c:pt idx="1156">
                  <c:v>43617</c:v>
                </c:pt>
                <c:pt idx="1157">
                  <c:v>43618</c:v>
                </c:pt>
                <c:pt idx="1158">
                  <c:v>43619</c:v>
                </c:pt>
                <c:pt idx="1159">
                  <c:v>43620</c:v>
                </c:pt>
                <c:pt idx="1160">
                  <c:v>43621</c:v>
                </c:pt>
                <c:pt idx="1161">
                  <c:v>43622</c:v>
                </c:pt>
                <c:pt idx="1162">
                  <c:v>43623</c:v>
                </c:pt>
                <c:pt idx="1163">
                  <c:v>43624</c:v>
                </c:pt>
                <c:pt idx="1164">
                  <c:v>43625</c:v>
                </c:pt>
                <c:pt idx="1165">
                  <c:v>43626</c:v>
                </c:pt>
                <c:pt idx="1166">
                  <c:v>43627</c:v>
                </c:pt>
                <c:pt idx="1167">
                  <c:v>43628</c:v>
                </c:pt>
                <c:pt idx="1168">
                  <c:v>43629</c:v>
                </c:pt>
                <c:pt idx="1169">
                  <c:v>43630</c:v>
                </c:pt>
                <c:pt idx="1170">
                  <c:v>43631</c:v>
                </c:pt>
                <c:pt idx="1171">
                  <c:v>43632</c:v>
                </c:pt>
                <c:pt idx="1172">
                  <c:v>43633</c:v>
                </c:pt>
                <c:pt idx="1173">
                  <c:v>43634</c:v>
                </c:pt>
                <c:pt idx="1174">
                  <c:v>43635</c:v>
                </c:pt>
                <c:pt idx="1175">
                  <c:v>43636</c:v>
                </c:pt>
                <c:pt idx="1176">
                  <c:v>43637</c:v>
                </c:pt>
                <c:pt idx="1177">
                  <c:v>43638</c:v>
                </c:pt>
                <c:pt idx="1178">
                  <c:v>43639</c:v>
                </c:pt>
                <c:pt idx="1179">
                  <c:v>43640</c:v>
                </c:pt>
                <c:pt idx="1180">
                  <c:v>43641</c:v>
                </c:pt>
                <c:pt idx="1181">
                  <c:v>43642</c:v>
                </c:pt>
                <c:pt idx="1182">
                  <c:v>43643</c:v>
                </c:pt>
                <c:pt idx="1183">
                  <c:v>43644</c:v>
                </c:pt>
                <c:pt idx="1184">
                  <c:v>43645</c:v>
                </c:pt>
                <c:pt idx="1185">
                  <c:v>43646</c:v>
                </c:pt>
                <c:pt idx="1186">
                  <c:v>43647</c:v>
                </c:pt>
                <c:pt idx="1187">
                  <c:v>43648</c:v>
                </c:pt>
                <c:pt idx="1188">
                  <c:v>43649</c:v>
                </c:pt>
                <c:pt idx="1189">
                  <c:v>43650</c:v>
                </c:pt>
                <c:pt idx="1190">
                  <c:v>43651</c:v>
                </c:pt>
                <c:pt idx="1191">
                  <c:v>43652</c:v>
                </c:pt>
                <c:pt idx="1192">
                  <c:v>43653</c:v>
                </c:pt>
                <c:pt idx="1193">
                  <c:v>43654</c:v>
                </c:pt>
                <c:pt idx="1194">
                  <c:v>43655</c:v>
                </c:pt>
                <c:pt idx="1195">
                  <c:v>43656</c:v>
                </c:pt>
                <c:pt idx="1196">
                  <c:v>43657</c:v>
                </c:pt>
                <c:pt idx="1197">
                  <c:v>43658</c:v>
                </c:pt>
                <c:pt idx="1198">
                  <c:v>43659</c:v>
                </c:pt>
                <c:pt idx="1199">
                  <c:v>43660</c:v>
                </c:pt>
                <c:pt idx="1200">
                  <c:v>43661</c:v>
                </c:pt>
                <c:pt idx="1201">
                  <c:v>43662</c:v>
                </c:pt>
                <c:pt idx="1202">
                  <c:v>43663</c:v>
                </c:pt>
                <c:pt idx="1203">
                  <c:v>43664</c:v>
                </c:pt>
                <c:pt idx="1204">
                  <c:v>43665</c:v>
                </c:pt>
                <c:pt idx="1205">
                  <c:v>43666</c:v>
                </c:pt>
                <c:pt idx="1206">
                  <c:v>43667</c:v>
                </c:pt>
                <c:pt idx="1207">
                  <c:v>43668</c:v>
                </c:pt>
                <c:pt idx="1208">
                  <c:v>43669</c:v>
                </c:pt>
                <c:pt idx="1209">
                  <c:v>43670</c:v>
                </c:pt>
                <c:pt idx="1210">
                  <c:v>43671</c:v>
                </c:pt>
                <c:pt idx="1211">
                  <c:v>43672</c:v>
                </c:pt>
                <c:pt idx="1212">
                  <c:v>43673</c:v>
                </c:pt>
                <c:pt idx="1213">
                  <c:v>43674</c:v>
                </c:pt>
                <c:pt idx="1214">
                  <c:v>43675</c:v>
                </c:pt>
                <c:pt idx="1215">
                  <c:v>43676</c:v>
                </c:pt>
                <c:pt idx="1216">
                  <c:v>43677</c:v>
                </c:pt>
                <c:pt idx="1217">
                  <c:v>43678</c:v>
                </c:pt>
                <c:pt idx="1218">
                  <c:v>43679</c:v>
                </c:pt>
                <c:pt idx="1219">
                  <c:v>43680</c:v>
                </c:pt>
                <c:pt idx="1220">
                  <c:v>43681</c:v>
                </c:pt>
                <c:pt idx="1221">
                  <c:v>43682</c:v>
                </c:pt>
                <c:pt idx="1222">
                  <c:v>43683</c:v>
                </c:pt>
                <c:pt idx="1223">
                  <c:v>43684</c:v>
                </c:pt>
                <c:pt idx="1224">
                  <c:v>43685</c:v>
                </c:pt>
                <c:pt idx="1225">
                  <c:v>43686</c:v>
                </c:pt>
                <c:pt idx="1226">
                  <c:v>43687</c:v>
                </c:pt>
                <c:pt idx="1227">
                  <c:v>43688</c:v>
                </c:pt>
                <c:pt idx="1228">
                  <c:v>43689</c:v>
                </c:pt>
                <c:pt idx="1229">
                  <c:v>43690</c:v>
                </c:pt>
                <c:pt idx="1230">
                  <c:v>43691</c:v>
                </c:pt>
                <c:pt idx="1231">
                  <c:v>43692</c:v>
                </c:pt>
                <c:pt idx="1232">
                  <c:v>43693</c:v>
                </c:pt>
                <c:pt idx="1233">
                  <c:v>43694</c:v>
                </c:pt>
                <c:pt idx="1234">
                  <c:v>43695</c:v>
                </c:pt>
                <c:pt idx="1235">
                  <c:v>43696</c:v>
                </c:pt>
                <c:pt idx="1236">
                  <c:v>43697</c:v>
                </c:pt>
                <c:pt idx="1237">
                  <c:v>43698</c:v>
                </c:pt>
                <c:pt idx="1238">
                  <c:v>43699</c:v>
                </c:pt>
                <c:pt idx="1239">
                  <c:v>43700</c:v>
                </c:pt>
                <c:pt idx="1240">
                  <c:v>43701</c:v>
                </c:pt>
                <c:pt idx="1241">
                  <c:v>43702</c:v>
                </c:pt>
                <c:pt idx="1242">
                  <c:v>43703</c:v>
                </c:pt>
                <c:pt idx="1243">
                  <c:v>43704</c:v>
                </c:pt>
                <c:pt idx="1244">
                  <c:v>43705</c:v>
                </c:pt>
                <c:pt idx="1245">
                  <c:v>43706</c:v>
                </c:pt>
                <c:pt idx="1246">
                  <c:v>43707</c:v>
                </c:pt>
                <c:pt idx="1247">
                  <c:v>43708</c:v>
                </c:pt>
                <c:pt idx="1248">
                  <c:v>43709</c:v>
                </c:pt>
                <c:pt idx="1249">
                  <c:v>43710</c:v>
                </c:pt>
                <c:pt idx="1250">
                  <c:v>43711</c:v>
                </c:pt>
                <c:pt idx="1251">
                  <c:v>43712</c:v>
                </c:pt>
                <c:pt idx="1252">
                  <c:v>43713</c:v>
                </c:pt>
                <c:pt idx="1253">
                  <c:v>43714</c:v>
                </c:pt>
                <c:pt idx="1254">
                  <c:v>43715</c:v>
                </c:pt>
                <c:pt idx="1255">
                  <c:v>43716</c:v>
                </c:pt>
                <c:pt idx="1256">
                  <c:v>43717</c:v>
                </c:pt>
                <c:pt idx="1257">
                  <c:v>43718</c:v>
                </c:pt>
                <c:pt idx="1258">
                  <c:v>43719</c:v>
                </c:pt>
                <c:pt idx="1259">
                  <c:v>43720</c:v>
                </c:pt>
                <c:pt idx="1260">
                  <c:v>43721</c:v>
                </c:pt>
                <c:pt idx="1261">
                  <c:v>43722</c:v>
                </c:pt>
                <c:pt idx="1262">
                  <c:v>43723</c:v>
                </c:pt>
                <c:pt idx="1263">
                  <c:v>43724</c:v>
                </c:pt>
                <c:pt idx="1264">
                  <c:v>43725</c:v>
                </c:pt>
                <c:pt idx="1265">
                  <c:v>43726</c:v>
                </c:pt>
                <c:pt idx="1266">
                  <c:v>43727</c:v>
                </c:pt>
                <c:pt idx="1267">
                  <c:v>43728</c:v>
                </c:pt>
                <c:pt idx="1268">
                  <c:v>43729</c:v>
                </c:pt>
                <c:pt idx="1269">
                  <c:v>43730</c:v>
                </c:pt>
                <c:pt idx="1270">
                  <c:v>43731</c:v>
                </c:pt>
                <c:pt idx="1271">
                  <c:v>43732</c:v>
                </c:pt>
                <c:pt idx="1272">
                  <c:v>43733</c:v>
                </c:pt>
                <c:pt idx="1273">
                  <c:v>43734</c:v>
                </c:pt>
                <c:pt idx="1274">
                  <c:v>43735</c:v>
                </c:pt>
                <c:pt idx="1275">
                  <c:v>43736</c:v>
                </c:pt>
                <c:pt idx="1276">
                  <c:v>43737</c:v>
                </c:pt>
                <c:pt idx="1277">
                  <c:v>43738</c:v>
                </c:pt>
                <c:pt idx="1278">
                  <c:v>43739</c:v>
                </c:pt>
                <c:pt idx="1279">
                  <c:v>43740</c:v>
                </c:pt>
                <c:pt idx="1280">
                  <c:v>43741</c:v>
                </c:pt>
                <c:pt idx="1281">
                  <c:v>43742</c:v>
                </c:pt>
                <c:pt idx="1282">
                  <c:v>43743</c:v>
                </c:pt>
                <c:pt idx="1283">
                  <c:v>43744</c:v>
                </c:pt>
                <c:pt idx="1284">
                  <c:v>43745</c:v>
                </c:pt>
                <c:pt idx="1285">
                  <c:v>43746</c:v>
                </c:pt>
                <c:pt idx="1286">
                  <c:v>43747</c:v>
                </c:pt>
                <c:pt idx="1287">
                  <c:v>43748</c:v>
                </c:pt>
                <c:pt idx="1288">
                  <c:v>43749</c:v>
                </c:pt>
                <c:pt idx="1289">
                  <c:v>43750</c:v>
                </c:pt>
                <c:pt idx="1290">
                  <c:v>43751</c:v>
                </c:pt>
                <c:pt idx="1291">
                  <c:v>43752</c:v>
                </c:pt>
                <c:pt idx="1292">
                  <c:v>43753</c:v>
                </c:pt>
                <c:pt idx="1293">
                  <c:v>43754</c:v>
                </c:pt>
                <c:pt idx="1294">
                  <c:v>43755</c:v>
                </c:pt>
                <c:pt idx="1295">
                  <c:v>43756</c:v>
                </c:pt>
                <c:pt idx="1296">
                  <c:v>43757</c:v>
                </c:pt>
                <c:pt idx="1297">
                  <c:v>43758</c:v>
                </c:pt>
                <c:pt idx="1298">
                  <c:v>43759</c:v>
                </c:pt>
                <c:pt idx="1299">
                  <c:v>43760</c:v>
                </c:pt>
                <c:pt idx="1300">
                  <c:v>43761</c:v>
                </c:pt>
                <c:pt idx="1301">
                  <c:v>43762</c:v>
                </c:pt>
                <c:pt idx="1302">
                  <c:v>43763</c:v>
                </c:pt>
                <c:pt idx="1303">
                  <c:v>43764</c:v>
                </c:pt>
                <c:pt idx="1304">
                  <c:v>43765</c:v>
                </c:pt>
                <c:pt idx="1305">
                  <c:v>43766</c:v>
                </c:pt>
                <c:pt idx="1306">
                  <c:v>43767</c:v>
                </c:pt>
                <c:pt idx="1307">
                  <c:v>43768</c:v>
                </c:pt>
                <c:pt idx="1308">
                  <c:v>43769</c:v>
                </c:pt>
                <c:pt idx="1309">
                  <c:v>43770</c:v>
                </c:pt>
                <c:pt idx="1310">
                  <c:v>43771</c:v>
                </c:pt>
                <c:pt idx="1311">
                  <c:v>43772</c:v>
                </c:pt>
                <c:pt idx="1312">
                  <c:v>43773</c:v>
                </c:pt>
                <c:pt idx="1313">
                  <c:v>43774</c:v>
                </c:pt>
                <c:pt idx="1314">
                  <c:v>43775</c:v>
                </c:pt>
                <c:pt idx="1315">
                  <c:v>43776</c:v>
                </c:pt>
                <c:pt idx="1316">
                  <c:v>43777</c:v>
                </c:pt>
                <c:pt idx="1317">
                  <c:v>43778</c:v>
                </c:pt>
                <c:pt idx="1318">
                  <c:v>43779</c:v>
                </c:pt>
                <c:pt idx="1319">
                  <c:v>43780</c:v>
                </c:pt>
                <c:pt idx="1320">
                  <c:v>43781</c:v>
                </c:pt>
                <c:pt idx="1321">
                  <c:v>43782</c:v>
                </c:pt>
                <c:pt idx="1322">
                  <c:v>43783</c:v>
                </c:pt>
                <c:pt idx="1323">
                  <c:v>43784</c:v>
                </c:pt>
                <c:pt idx="1324">
                  <c:v>43785</c:v>
                </c:pt>
                <c:pt idx="1325">
                  <c:v>43786</c:v>
                </c:pt>
                <c:pt idx="1326">
                  <c:v>43787</c:v>
                </c:pt>
                <c:pt idx="1327">
                  <c:v>43788</c:v>
                </c:pt>
                <c:pt idx="1328">
                  <c:v>43789</c:v>
                </c:pt>
                <c:pt idx="1329">
                  <c:v>43790</c:v>
                </c:pt>
                <c:pt idx="1330">
                  <c:v>43791</c:v>
                </c:pt>
                <c:pt idx="1331">
                  <c:v>43792</c:v>
                </c:pt>
                <c:pt idx="1332">
                  <c:v>43793</c:v>
                </c:pt>
                <c:pt idx="1333">
                  <c:v>43794</c:v>
                </c:pt>
                <c:pt idx="1334">
                  <c:v>43795</c:v>
                </c:pt>
                <c:pt idx="1335">
                  <c:v>43796</c:v>
                </c:pt>
                <c:pt idx="1336">
                  <c:v>43797</c:v>
                </c:pt>
                <c:pt idx="1337">
                  <c:v>43798</c:v>
                </c:pt>
                <c:pt idx="1338">
                  <c:v>43799</c:v>
                </c:pt>
                <c:pt idx="1339">
                  <c:v>43800</c:v>
                </c:pt>
                <c:pt idx="1340">
                  <c:v>43801</c:v>
                </c:pt>
                <c:pt idx="1341">
                  <c:v>43802</c:v>
                </c:pt>
                <c:pt idx="1342">
                  <c:v>43803</c:v>
                </c:pt>
                <c:pt idx="1343">
                  <c:v>43804</c:v>
                </c:pt>
                <c:pt idx="1344">
                  <c:v>43805</c:v>
                </c:pt>
                <c:pt idx="1345">
                  <c:v>43806</c:v>
                </c:pt>
                <c:pt idx="1346">
                  <c:v>43807</c:v>
                </c:pt>
                <c:pt idx="1347">
                  <c:v>43808</c:v>
                </c:pt>
                <c:pt idx="1348">
                  <c:v>43809</c:v>
                </c:pt>
                <c:pt idx="1349">
                  <c:v>43810</c:v>
                </c:pt>
                <c:pt idx="1350">
                  <c:v>43811</c:v>
                </c:pt>
                <c:pt idx="1351">
                  <c:v>43812</c:v>
                </c:pt>
                <c:pt idx="1352">
                  <c:v>43813</c:v>
                </c:pt>
                <c:pt idx="1353">
                  <c:v>43814</c:v>
                </c:pt>
                <c:pt idx="1354">
                  <c:v>43815</c:v>
                </c:pt>
                <c:pt idx="1355">
                  <c:v>43816</c:v>
                </c:pt>
                <c:pt idx="1356">
                  <c:v>43817</c:v>
                </c:pt>
                <c:pt idx="1357">
                  <c:v>43818</c:v>
                </c:pt>
                <c:pt idx="1358">
                  <c:v>43819</c:v>
                </c:pt>
                <c:pt idx="1359">
                  <c:v>43820</c:v>
                </c:pt>
                <c:pt idx="1360">
                  <c:v>43821</c:v>
                </c:pt>
                <c:pt idx="1361">
                  <c:v>43822</c:v>
                </c:pt>
                <c:pt idx="1362">
                  <c:v>43823</c:v>
                </c:pt>
                <c:pt idx="1363">
                  <c:v>43824</c:v>
                </c:pt>
                <c:pt idx="1364">
                  <c:v>43825</c:v>
                </c:pt>
                <c:pt idx="1365">
                  <c:v>43826</c:v>
                </c:pt>
                <c:pt idx="1366">
                  <c:v>43827</c:v>
                </c:pt>
                <c:pt idx="1367">
                  <c:v>43828</c:v>
                </c:pt>
                <c:pt idx="1368">
                  <c:v>43829</c:v>
                </c:pt>
                <c:pt idx="1369">
                  <c:v>43830</c:v>
                </c:pt>
                <c:pt idx="1370">
                  <c:v>43831</c:v>
                </c:pt>
                <c:pt idx="1371">
                  <c:v>43832</c:v>
                </c:pt>
                <c:pt idx="1372">
                  <c:v>43833</c:v>
                </c:pt>
                <c:pt idx="1373">
                  <c:v>43834</c:v>
                </c:pt>
                <c:pt idx="1374">
                  <c:v>43835</c:v>
                </c:pt>
                <c:pt idx="1375">
                  <c:v>43836</c:v>
                </c:pt>
                <c:pt idx="1376">
                  <c:v>43837</c:v>
                </c:pt>
                <c:pt idx="1377">
                  <c:v>43838</c:v>
                </c:pt>
                <c:pt idx="1378">
                  <c:v>43839</c:v>
                </c:pt>
                <c:pt idx="1379">
                  <c:v>43840</c:v>
                </c:pt>
                <c:pt idx="1380">
                  <c:v>43841</c:v>
                </c:pt>
                <c:pt idx="1381">
                  <c:v>43842</c:v>
                </c:pt>
                <c:pt idx="1382">
                  <c:v>43843</c:v>
                </c:pt>
                <c:pt idx="1383">
                  <c:v>43844</c:v>
                </c:pt>
                <c:pt idx="1384">
                  <c:v>43845</c:v>
                </c:pt>
                <c:pt idx="1385">
                  <c:v>43846</c:v>
                </c:pt>
                <c:pt idx="1386">
                  <c:v>43847</c:v>
                </c:pt>
                <c:pt idx="1387">
                  <c:v>43848</c:v>
                </c:pt>
                <c:pt idx="1388">
                  <c:v>43849</c:v>
                </c:pt>
                <c:pt idx="1389">
                  <c:v>43850</c:v>
                </c:pt>
                <c:pt idx="1390">
                  <c:v>43851</c:v>
                </c:pt>
                <c:pt idx="1391">
                  <c:v>43852</c:v>
                </c:pt>
                <c:pt idx="1392">
                  <c:v>43853</c:v>
                </c:pt>
                <c:pt idx="1393">
                  <c:v>43854</c:v>
                </c:pt>
                <c:pt idx="1394">
                  <c:v>43855</c:v>
                </c:pt>
                <c:pt idx="1395">
                  <c:v>43856</c:v>
                </c:pt>
                <c:pt idx="1396">
                  <c:v>43857</c:v>
                </c:pt>
                <c:pt idx="1397">
                  <c:v>43858</c:v>
                </c:pt>
                <c:pt idx="1398">
                  <c:v>43859</c:v>
                </c:pt>
                <c:pt idx="1399">
                  <c:v>43860</c:v>
                </c:pt>
                <c:pt idx="1400">
                  <c:v>43861</c:v>
                </c:pt>
                <c:pt idx="1401">
                  <c:v>43862</c:v>
                </c:pt>
                <c:pt idx="1402">
                  <c:v>43863</c:v>
                </c:pt>
                <c:pt idx="1403">
                  <c:v>43864</c:v>
                </c:pt>
                <c:pt idx="1404">
                  <c:v>43865</c:v>
                </c:pt>
                <c:pt idx="1405">
                  <c:v>43866</c:v>
                </c:pt>
                <c:pt idx="1406">
                  <c:v>43867</c:v>
                </c:pt>
                <c:pt idx="1407">
                  <c:v>43868</c:v>
                </c:pt>
                <c:pt idx="1408">
                  <c:v>43869</c:v>
                </c:pt>
                <c:pt idx="1409">
                  <c:v>43870</c:v>
                </c:pt>
                <c:pt idx="1410">
                  <c:v>43871</c:v>
                </c:pt>
                <c:pt idx="1411">
                  <c:v>43872</c:v>
                </c:pt>
                <c:pt idx="1412">
                  <c:v>43873</c:v>
                </c:pt>
                <c:pt idx="1413">
                  <c:v>43874</c:v>
                </c:pt>
                <c:pt idx="1414">
                  <c:v>43875</c:v>
                </c:pt>
                <c:pt idx="1415">
                  <c:v>43876</c:v>
                </c:pt>
                <c:pt idx="1416">
                  <c:v>43877</c:v>
                </c:pt>
                <c:pt idx="1417">
                  <c:v>43878</c:v>
                </c:pt>
                <c:pt idx="1418">
                  <c:v>43879</c:v>
                </c:pt>
                <c:pt idx="1419">
                  <c:v>43880</c:v>
                </c:pt>
                <c:pt idx="1420">
                  <c:v>43881</c:v>
                </c:pt>
                <c:pt idx="1421">
                  <c:v>43882</c:v>
                </c:pt>
                <c:pt idx="1422">
                  <c:v>43883</c:v>
                </c:pt>
                <c:pt idx="1423">
                  <c:v>43884</c:v>
                </c:pt>
                <c:pt idx="1424">
                  <c:v>43885</c:v>
                </c:pt>
                <c:pt idx="1425">
                  <c:v>43886</c:v>
                </c:pt>
                <c:pt idx="1426">
                  <c:v>43887</c:v>
                </c:pt>
                <c:pt idx="1427">
                  <c:v>43888</c:v>
                </c:pt>
                <c:pt idx="1428">
                  <c:v>43889</c:v>
                </c:pt>
                <c:pt idx="1429">
                  <c:v>43890</c:v>
                </c:pt>
                <c:pt idx="1430">
                  <c:v>43891</c:v>
                </c:pt>
                <c:pt idx="1431">
                  <c:v>43892</c:v>
                </c:pt>
                <c:pt idx="1432">
                  <c:v>43893</c:v>
                </c:pt>
                <c:pt idx="1433">
                  <c:v>43894</c:v>
                </c:pt>
                <c:pt idx="1434">
                  <c:v>43895</c:v>
                </c:pt>
                <c:pt idx="1435">
                  <c:v>43896</c:v>
                </c:pt>
                <c:pt idx="1436">
                  <c:v>43897</c:v>
                </c:pt>
                <c:pt idx="1437">
                  <c:v>43898</c:v>
                </c:pt>
                <c:pt idx="1438">
                  <c:v>43899</c:v>
                </c:pt>
                <c:pt idx="1439">
                  <c:v>43900</c:v>
                </c:pt>
                <c:pt idx="1440">
                  <c:v>43901</c:v>
                </c:pt>
                <c:pt idx="1441">
                  <c:v>43902</c:v>
                </c:pt>
                <c:pt idx="1442">
                  <c:v>43903</c:v>
                </c:pt>
                <c:pt idx="1443">
                  <c:v>43904</c:v>
                </c:pt>
                <c:pt idx="1444">
                  <c:v>43905</c:v>
                </c:pt>
                <c:pt idx="1445">
                  <c:v>43906</c:v>
                </c:pt>
                <c:pt idx="1446">
                  <c:v>43907</c:v>
                </c:pt>
                <c:pt idx="1447">
                  <c:v>43908</c:v>
                </c:pt>
                <c:pt idx="1448">
                  <c:v>43909</c:v>
                </c:pt>
                <c:pt idx="1449">
                  <c:v>43910</c:v>
                </c:pt>
                <c:pt idx="1450">
                  <c:v>43911</c:v>
                </c:pt>
                <c:pt idx="1451">
                  <c:v>43912</c:v>
                </c:pt>
                <c:pt idx="1452">
                  <c:v>43913</c:v>
                </c:pt>
                <c:pt idx="1453">
                  <c:v>43914</c:v>
                </c:pt>
                <c:pt idx="1454">
                  <c:v>43915</c:v>
                </c:pt>
                <c:pt idx="1455">
                  <c:v>43916</c:v>
                </c:pt>
                <c:pt idx="1456">
                  <c:v>43917</c:v>
                </c:pt>
                <c:pt idx="1457">
                  <c:v>43918</c:v>
                </c:pt>
                <c:pt idx="1458">
                  <c:v>43919</c:v>
                </c:pt>
                <c:pt idx="1459">
                  <c:v>43920</c:v>
                </c:pt>
                <c:pt idx="1460">
                  <c:v>43921</c:v>
                </c:pt>
                <c:pt idx="1461">
                  <c:v>43922</c:v>
                </c:pt>
                <c:pt idx="1462">
                  <c:v>43923</c:v>
                </c:pt>
                <c:pt idx="1463">
                  <c:v>43924</c:v>
                </c:pt>
                <c:pt idx="1464">
                  <c:v>43925</c:v>
                </c:pt>
                <c:pt idx="1465">
                  <c:v>43926</c:v>
                </c:pt>
                <c:pt idx="1466">
                  <c:v>43927</c:v>
                </c:pt>
                <c:pt idx="1467">
                  <c:v>43928</c:v>
                </c:pt>
                <c:pt idx="1468">
                  <c:v>43929</c:v>
                </c:pt>
                <c:pt idx="1469">
                  <c:v>43930</c:v>
                </c:pt>
                <c:pt idx="1470">
                  <c:v>43931</c:v>
                </c:pt>
                <c:pt idx="1471">
                  <c:v>43932</c:v>
                </c:pt>
                <c:pt idx="1472">
                  <c:v>43933</c:v>
                </c:pt>
                <c:pt idx="1473">
                  <c:v>43934</c:v>
                </c:pt>
                <c:pt idx="1474">
                  <c:v>43935</c:v>
                </c:pt>
                <c:pt idx="1475">
                  <c:v>43936</c:v>
                </c:pt>
                <c:pt idx="1476">
                  <c:v>43937</c:v>
                </c:pt>
                <c:pt idx="1477">
                  <c:v>43938</c:v>
                </c:pt>
                <c:pt idx="1478">
                  <c:v>43939</c:v>
                </c:pt>
                <c:pt idx="1479">
                  <c:v>43940</c:v>
                </c:pt>
                <c:pt idx="1480">
                  <c:v>43941</c:v>
                </c:pt>
                <c:pt idx="1481">
                  <c:v>43942</c:v>
                </c:pt>
                <c:pt idx="1482">
                  <c:v>43943</c:v>
                </c:pt>
                <c:pt idx="1483">
                  <c:v>43944</c:v>
                </c:pt>
                <c:pt idx="1484">
                  <c:v>43945</c:v>
                </c:pt>
                <c:pt idx="1485">
                  <c:v>43946</c:v>
                </c:pt>
                <c:pt idx="1486">
                  <c:v>43947</c:v>
                </c:pt>
                <c:pt idx="1487">
                  <c:v>43948</c:v>
                </c:pt>
                <c:pt idx="1488">
                  <c:v>43949</c:v>
                </c:pt>
                <c:pt idx="1489">
                  <c:v>43950</c:v>
                </c:pt>
                <c:pt idx="1490">
                  <c:v>43951</c:v>
                </c:pt>
                <c:pt idx="1491">
                  <c:v>43952</c:v>
                </c:pt>
                <c:pt idx="1492">
                  <c:v>43953</c:v>
                </c:pt>
                <c:pt idx="1493">
                  <c:v>43954</c:v>
                </c:pt>
                <c:pt idx="1494">
                  <c:v>43955</c:v>
                </c:pt>
                <c:pt idx="1495">
                  <c:v>43956</c:v>
                </c:pt>
                <c:pt idx="1496">
                  <c:v>43957</c:v>
                </c:pt>
                <c:pt idx="1497">
                  <c:v>43958</c:v>
                </c:pt>
                <c:pt idx="1498">
                  <c:v>43959</c:v>
                </c:pt>
                <c:pt idx="1499">
                  <c:v>43960</c:v>
                </c:pt>
                <c:pt idx="1500">
                  <c:v>43961</c:v>
                </c:pt>
                <c:pt idx="1501">
                  <c:v>43962</c:v>
                </c:pt>
                <c:pt idx="1502">
                  <c:v>43963</c:v>
                </c:pt>
                <c:pt idx="1503">
                  <c:v>43964</c:v>
                </c:pt>
                <c:pt idx="1504">
                  <c:v>43965</c:v>
                </c:pt>
                <c:pt idx="1505">
                  <c:v>43966</c:v>
                </c:pt>
                <c:pt idx="1506">
                  <c:v>43967</c:v>
                </c:pt>
                <c:pt idx="1507">
                  <c:v>43968</c:v>
                </c:pt>
                <c:pt idx="1508">
                  <c:v>43969</c:v>
                </c:pt>
                <c:pt idx="1509">
                  <c:v>43970</c:v>
                </c:pt>
                <c:pt idx="1510">
                  <c:v>43971</c:v>
                </c:pt>
                <c:pt idx="1511">
                  <c:v>43972</c:v>
                </c:pt>
                <c:pt idx="1512">
                  <c:v>43973</c:v>
                </c:pt>
                <c:pt idx="1513">
                  <c:v>43974</c:v>
                </c:pt>
                <c:pt idx="1514">
                  <c:v>43975</c:v>
                </c:pt>
                <c:pt idx="1515">
                  <c:v>43976</c:v>
                </c:pt>
                <c:pt idx="1516">
                  <c:v>43977</c:v>
                </c:pt>
                <c:pt idx="1517">
                  <c:v>43978</c:v>
                </c:pt>
                <c:pt idx="1518">
                  <c:v>43979</c:v>
                </c:pt>
                <c:pt idx="1519">
                  <c:v>43980</c:v>
                </c:pt>
                <c:pt idx="1520">
                  <c:v>43981</c:v>
                </c:pt>
                <c:pt idx="1521">
                  <c:v>43982</c:v>
                </c:pt>
                <c:pt idx="1522">
                  <c:v>43983</c:v>
                </c:pt>
                <c:pt idx="1523">
                  <c:v>43984</c:v>
                </c:pt>
                <c:pt idx="1524">
                  <c:v>43985</c:v>
                </c:pt>
                <c:pt idx="1525">
                  <c:v>43986</c:v>
                </c:pt>
                <c:pt idx="1526">
                  <c:v>43987</c:v>
                </c:pt>
                <c:pt idx="1527">
                  <c:v>43988</c:v>
                </c:pt>
                <c:pt idx="1528">
                  <c:v>43989</c:v>
                </c:pt>
                <c:pt idx="1529">
                  <c:v>43990</c:v>
                </c:pt>
                <c:pt idx="1530">
                  <c:v>43991</c:v>
                </c:pt>
                <c:pt idx="1531">
                  <c:v>43992</c:v>
                </c:pt>
                <c:pt idx="1532">
                  <c:v>43993</c:v>
                </c:pt>
                <c:pt idx="1533">
                  <c:v>43994</c:v>
                </c:pt>
                <c:pt idx="1534">
                  <c:v>43995</c:v>
                </c:pt>
                <c:pt idx="1535">
                  <c:v>43996</c:v>
                </c:pt>
                <c:pt idx="1536">
                  <c:v>43997</c:v>
                </c:pt>
                <c:pt idx="1537">
                  <c:v>43998</c:v>
                </c:pt>
                <c:pt idx="1538">
                  <c:v>43999</c:v>
                </c:pt>
                <c:pt idx="1539">
                  <c:v>44000</c:v>
                </c:pt>
                <c:pt idx="1540">
                  <c:v>44001</c:v>
                </c:pt>
                <c:pt idx="1541">
                  <c:v>44002</c:v>
                </c:pt>
                <c:pt idx="1542">
                  <c:v>44003</c:v>
                </c:pt>
                <c:pt idx="1543">
                  <c:v>44004</c:v>
                </c:pt>
                <c:pt idx="1544">
                  <c:v>44005</c:v>
                </c:pt>
                <c:pt idx="1545">
                  <c:v>44006</c:v>
                </c:pt>
                <c:pt idx="1546">
                  <c:v>44007</c:v>
                </c:pt>
                <c:pt idx="1547">
                  <c:v>44008</c:v>
                </c:pt>
                <c:pt idx="1548">
                  <c:v>44009</c:v>
                </c:pt>
                <c:pt idx="1549">
                  <c:v>44010</c:v>
                </c:pt>
                <c:pt idx="1550">
                  <c:v>44011</c:v>
                </c:pt>
                <c:pt idx="1551">
                  <c:v>44012</c:v>
                </c:pt>
                <c:pt idx="1552">
                  <c:v>44013</c:v>
                </c:pt>
                <c:pt idx="1553">
                  <c:v>44014</c:v>
                </c:pt>
                <c:pt idx="1554">
                  <c:v>44015</c:v>
                </c:pt>
                <c:pt idx="1555">
                  <c:v>44016</c:v>
                </c:pt>
                <c:pt idx="1556">
                  <c:v>44017</c:v>
                </c:pt>
                <c:pt idx="1557">
                  <c:v>44018</c:v>
                </c:pt>
                <c:pt idx="1558">
                  <c:v>44019</c:v>
                </c:pt>
                <c:pt idx="1559">
                  <c:v>44020</c:v>
                </c:pt>
                <c:pt idx="1560">
                  <c:v>44021</c:v>
                </c:pt>
                <c:pt idx="1561">
                  <c:v>44022</c:v>
                </c:pt>
                <c:pt idx="1562">
                  <c:v>44023</c:v>
                </c:pt>
                <c:pt idx="1563">
                  <c:v>44024</c:v>
                </c:pt>
                <c:pt idx="1564">
                  <c:v>44025</c:v>
                </c:pt>
                <c:pt idx="1565">
                  <c:v>44026</c:v>
                </c:pt>
                <c:pt idx="1566">
                  <c:v>44027</c:v>
                </c:pt>
                <c:pt idx="1567">
                  <c:v>44028</c:v>
                </c:pt>
                <c:pt idx="1568">
                  <c:v>44029</c:v>
                </c:pt>
                <c:pt idx="1569">
                  <c:v>44030</c:v>
                </c:pt>
                <c:pt idx="1570">
                  <c:v>44031</c:v>
                </c:pt>
                <c:pt idx="1571">
                  <c:v>44032</c:v>
                </c:pt>
                <c:pt idx="1572">
                  <c:v>44033</c:v>
                </c:pt>
                <c:pt idx="1573">
                  <c:v>44034</c:v>
                </c:pt>
                <c:pt idx="1574">
                  <c:v>44035</c:v>
                </c:pt>
                <c:pt idx="1575">
                  <c:v>44036</c:v>
                </c:pt>
                <c:pt idx="1576">
                  <c:v>44037</c:v>
                </c:pt>
                <c:pt idx="1577">
                  <c:v>44038</c:v>
                </c:pt>
                <c:pt idx="1578">
                  <c:v>44039</c:v>
                </c:pt>
                <c:pt idx="1579">
                  <c:v>44040</c:v>
                </c:pt>
                <c:pt idx="1580">
                  <c:v>44041</c:v>
                </c:pt>
                <c:pt idx="1581">
                  <c:v>44042</c:v>
                </c:pt>
                <c:pt idx="1582">
                  <c:v>44043</c:v>
                </c:pt>
                <c:pt idx="1583">
                  <c:v>44044</c:v>
                </c:pt>
                <c:pt idx="1584">
                  <c:v>44045</c:v>
                </c:pt>
                <c:pt idx="1585">
                  <c:v>44046</c:v>
                </c:pt>
                <c:pt idx="1586">
                  <c:v>44047</c:v>
                </c:pt>
                <c:pt idx="1587">
                  <c:v>44048</c:v>
                </c:pt>
                <c:pt idx="1588">
                  <c:v>44049</c:v>
                </c:pt>
                <c:pt idx="1589">
                  <c:v>44050</c:v>
                </c:pt>
                <c:pt idx="1590">
                  <c:v>44051</c:v>
                </c:pt>
                <c:pt idx="1591">
                  <c:v>44052</c:v>
                </c:pt>
                <c:pt idx="1592">
                  <c:v>44053</c:v>
                </c:pt>
                <c:pt idx="1593">
                  <c:v>44054</c:v>
                </c:pt>
                <c:pt idx="1594">
                  <c:v>44055</c:v>
                </c:pt>
                <c:pt idx="1595">
                  <c:v>44056</c:v>
                </c:pt>
                <c:pt idx="1596">
                  <c:v>44057</c:v>
                </c:pt>
                <c:pt idx="1597">
                  <c:v>44058</c:v>
                </c:pt>
                <c:pt idx="1598">
                  <c:v>44059</c:v>
                </c:pt>
                <c:pt idx="1599">
                  <c:v>44060</c:v>
                </c:pt>
                <c:pt idx="1600">
                  <c:v>44061</c:v>
                </c:pt>
                <c:pt idx="1601">
                  <c:v>44062</c:v>
                </c:pt>
                <c:pt idx="1602">
                  <c:v>44063</c:v>
                </c:pt>
                <c:pt idx="1603">
                  <c:v>44064</c:v>
                </c:pt>
                <c:pt idx="1604">
                  <c:v>44065</c:v>
                </c:pt>
                <c:pt idx="1605">
                  <c:v>44066</c:v>
                </c:pt>
                <c:pt idx="1606">
                  <c:v>44067</c:v>
                </c:pt>
                <c:pt idx="1607">
                  <c:v>44068</c:v>
                </c:pt>
                <c:pt idx="1608">
                  <c:v>44069</c:v>
                </c:pt>
                <c:pt idx="1609">
                  <c:v>44070</c:v>
                </c:pt>
                <c:pt idx="1610">
                  <c:v>44071</c:v>
                </c:pt>
                <c:pt idx="1611">
                  <c:v>44072</c:v>
                </c:pt>
                <c:pt idx="1612">
                  <c:v>44073</c:v>
                </c:pt>
                <c:pt idx="1613">
                  <c:v>44074</c:v>
                </c:pt>
                <c:pt idx="1614">
                  <c:v>44075</c:v>
                </c:pt>
                <c:pt idx="1615">
                  <c:v>44076</c:v>
                </c:pt>
                <c:pt idx="1616">
                  <c:v>44077</c:v>
                </c:pt>
                <c:pt idx="1617">
                  <c:v>44078</c:v>
                </c:pt>
                <c:pt idx="1618">
                  <c:v>44079</c:v>
                </c:pt>
                <c:pt idx="1619">
                  <c:v>44080</c:v>
                </c:pt>
                <c:pt idx="1620">
                  <c:v>44081</c:v>
                </c:pt>
                <c:pt idx="1621">
                  <c:v>44082</c:v>
                </c:pt>
                <c:pt idx="1622">
                  <c:v>44083</c:v>
                </c:pt>
                <c:pt idx="1623">
                  <c:v>44084</c:v>
                </c:pt>
                <c:pt idx="1624">
                  <c:v>44085</c:v>
                </c:pt>
                <c:pt idx="1625">
                  <c:v>44086</c:v>
                </c:pt>
                <c:pt idx="1626">
                  <c:v>44087</c:v>
                </c:pt>
                <c:pt idx="1627">
                  <c:v>44088</c:v>
                </c:pt>
                <c:pt idx="1628">
                  <c:v>44089</c:v>
                </c:pt>
                <c:pt idx="1629">
                  <c:v>44090</c:v>
                </c:pt>
                <c:pt idx="1630">
                  <c:v>44091</c:v>
                </c:pt>
                <c:pt idx="1631">
                  <c:v>44092</c:v>
                </c:pt>
                <c:pt idx="1632">
                  <c:v>44093</c:v>
                </c:pt>
                <c:pt idx="1633">
                  <c:v>44094</c:v>
                </c:pt>
                <c:pt idx="1634">
                  <c:v>44095</c:v>
                </c:pt>
                <c:pt idx="1635">
                  <c:v>44096</c:v>
                </c:pt>
                <c:pt idx="1636">
                  <c:v>44097</c:v>
                </c:pt>
                <c:pt idx="1637">
                  <c:v>44098</c:v>
                </c:pt>
                <c:pt idx="1638">
                  <c:v>44099</c:v>
                </c:pt>
                <c:pt idx="1639">
                  <c:v>44100</c:v>
                </c:pt>
                <c:pt idx="1640">
                  <c:v>44101</c:v>
                </c:pt>
                <c:pt idx="1641">
                  <c:v>44102</c:v>
                </c:pt>
                <c:pt idx="1642">
                  <c:v>44103</c:v>
                </c:pt>
                <c:pt idx="1643">
                  <c:v>44104</c:v>
                </c:pt>
                <c:pt idx="1644">
                  <c:v>44105</c:v>
                </c:pt>
                <c:pt idx="1645">
                  <c:v>44106</c:v>
                </c:pt>
                <c:pt idx="1646">
                  <c:v>44107</c:v>
                </c:pt>
                <c:pt idx="1647">
                  <c:v>44108</c:v>
                </c:pt>
                <c:pt idx="1648">
                  <c:v>44109</c:v>
                </c:pt>
                <c:pt idx="1649">
                  <c:v>44110</c:v>
                </c:pt>
                <c:pt idx="1650">
                  <c:v>44111</c:v>
                </c:pt>
                <c:pt idx="1651">
                  <c:v>44112</c:v>
                </c:pt>
                <c:pt idx="1652">
                  <c:v>44113</c:v>
                </c:pt>
                <c:pt idx="1653">
                  <c:v>44114</c:v>
                </c:pt>
                <c:pt idx="1654">
                  <c:v>44115</c:v>
                </c:pt>
                <c:pt idx="1655">
                  <c:v>44116</c:v>
                </c:pt>
                <c:pt idx="1656">
                  <c:v>44117</c:v>
                </c:pt>
                <c:pt idx="1657">
                  <c:v>44118</c:v>
                </c:pt>
                <c:pt idx="1658">
                  <c:v>44119</c:v>
                </c:pt>
                <c:pt idx="1659">
                  <c:v>44120</c:v>
                </c:pt>
                <c:pt idx="1660">
                  <c:v>44121</c:v>
                </c:pt>
                <c:pt idx="1661">
                  <c:v>44122</c:v>
                </c:pt>
                <c:pt idx="1662">
                  <c:v>44123</c:v>
                </c:pt>
                <c:pt idx="1663">
                  <c:v>44124</c:v>
                </c:pt>
                <c:pt idx="1664">
                  <c:v>44125</c:v>
                </c:pt>
                <c:pt idx="1665">
                  <c:v>44126</c:v>
                </c:pt>
                <c:pt idx="1666">
                  <c:v>44127</c:v>
                </c:pt>
                <c:pt idx="1667">
                  <c:v>44128</c:v>
                </c:pt>
                <c:pt idx="1668">
                  <c:v>44129</c:v>
                </c:pt>
                <c:pt idx="1669">
                  <c:v>44130</c:v>
                </c:pt>
                <c:pt idx="1670">
                  <c:v>44131</c:v>
                </c:pt>
                <c:pt idx="1671">
                  <c:v>44132</c:v>
                </c:pt>
                <c:pt idx="1672">
                  <c:v>44133</c:v>
                </c:pt>
                <c:pt idx="1673">
                  <c:v>44134</c:v>
                </c:pt>
                <c:pt idx="1674">
                  <c:v>44135</c:v>
                </c:pt>
                <c:pt idx="1675">
                  <c:v>44136</c:v>
                </c:pt>
                <c:pt idx="1676">
                  <c:v>44137</c:v>
                </c:pt>
                <c:pt idx="1677">
                  <c:v>44138</c:v>
                </c:pt>
                <c:pt idx="1678">
                  <c:v>44139</c:v>
                </c:pt>
                <c:pt idx="1679">
                  <c:v>44140</c:v>
                </c:pt>
                <c:pt idx="1680">
                  <c:v>44141</c:v>
                </c:pt>
                <c:pt idx="1681">
                  <c:v>44142</c:v>
                </c:pt>
                <c:pt idx="1682">
                  <c:v>44143</c:v>
                </c:pt>
                <c:pt idx="1683">
                  <c:v>44144</c:v>
                </c:pt>
                <c:pt idx="1684">
                  <c:v>44145</c:v>
                </c:pt>
                <c:pt idx="1685">
                  <c:v>44146</c:v>
                </c:pt>
                <c:pt idx="1686">
                  <c:v>44147</c:v>
                </c:pt>
                <c:pt idx="1687">
                  <c:v>44148</c:v>
                </c:pt>
                <c:pt idx="1688">
                  <c:v>44149</c:v>
                </c:pt>
                <c:pt idx="1689">
                  <c:v>44150</c:v>
                </c:pt>
                <c:pt idx="1690">
                  <c:v>44151</c:v>
                </c:pt>
                <c:pt idx="1691">
                  <c:v>44152</c:v>
                </c:pt>
                <c:pt idx="1692">
                  <c:v>44153</c:v>
                </c:pt>
                <c:pt idx="1693">
                  <c:v>44154</c:v>
                </c:pt>
                <c:pt idx="1694">
                  <c:v>44155</c:v>
                </c:pt>
                <c:pt idx="1695">
                  <c:v>44156</c:v>
                </c:pt>
                <c:pt idx="1696">
                  <c:v>44157</c:v>
                </c:pt>
                <c:pt idx="1697">
                  <c:v>44158</c:v>
                </c:pt>
                <c:pt idx="1698">
                  <c:v>44159</c:v>
                </c:pt>
                <c:pt idx="1699">
                  <c:v>44160</c:v>
                </c:pt>
                <c:pt idx="1700">
                  <c:v>44161</c:v>
                </c:pt>
                <c:pt idx="1701">
                  <c:v>44162</c:v>
                </c:pt>
                <c:pt idx="1702">
                  <c:v>44163</c:v>
                </c:pt>
                <c:pt idx="1703">
                  <c:v>44164</c:v>
                </c:pt>
                <c:pt idx="1704">
                  <c:v>44165</c:v>
                </c:pt>
                <c:pt idx="1705">
                  <c:v>44166</c:v>
                </c:pt>
                <c:pt idx="1706">
                  <c:v>44167</c:v>
                </c:pt>
                <c:pt idx="1707">
                  <c:v>44168</c:v>
                </c:pt>
                <c:pt idx="1708">
                  <c:v>44169</c:v>
                </c:pt>
                <c:pt idx="1709">
                  <c:v>44170</c:v>
                </c:pt>
                <c:pt idx="1710">
                  <c:v>44171</c:v>
                </c:pt>
                <c:pt idx="1711">
                  <c:v>44172</c:v>
                </c:pt>
                <c:pt idx="1712">
                  <c:v>44173</c:v>
                </c:pt>
                <c:pt idx="1713">
                  <c:v>44174</c:v>
                </c:pt>
                <c:pt idx="1714">
                  <c:v>44175</c:v>
                </c:pt>
                <c:pt idx="1715">
                  <c:v>44176</c:v>
                </c:pt>
                <c:pt idx="1716">
                  <c:v>44177</c:v>
                </c:pt>
                <c:pt idx="1717">
                  <c:v>44178</c:v>
                </c:pt>
                <c:pt idx="1718">
                  <c:v>44179</c:v>
                </c:pt>
                <c:pt idx="1719">
                  <c:v>44180</c:v>
                </c:pt>
                <c:pt idx="1720">
                  <c:v>44181</c:v>
                </c:pt>
                <c:pt idx="1721">
                  <c:v>44182</c:v>
                </c:pt>
                <c:pt idx="1722">
                  <c:v>44183</c:v>
                </c:pt>
                <c:pt idx="1723">
                  <c:v>44184</c:v>
                </c:pt>
                <c:pt idx="1724">
                  <c:v>44185</c:v>
                </c:pt>
                <c:pt idx="1725">
                  <c:v>44186</c:v>
                </c:pt>
                <c:pt idx="1726">
                  <c:v>44187</c:v>
                </c:pt>
                <c:pt idx="1727">
                  <c:v>44188</c:v>
                </c:pt>
                <c:pt idx="1728">
                  <c:v>44189</c:v>
                </c:pt>
                <c:pt idx="1729">
                  <c:v>44190</c:v>
                </c:pt>
                <c:pt idx="1730">
                  <c:v>44191</c:v>
                </c:pt>
                <c:pt idx="1731">
                  <c:v>44192</c:v>
                </c:pt>
                <c:pt idx="1732">
                  <c:v>44193</c:v>
                </c:pt>
                <c:pt idx="1733">
                  <c:v>44194</c:v>
                </c:pt>
                <c:pt idx="1734">
                  <c:v>44195</c:v>
                </c:pt>
                <c:pt idx="1735">
                  <c:v>44196</c:v>
                </c:pt>
                <c:pt idx="1736">
                  <c:v>44197</c:v>
                </c:pt>
                <c:pt idx="1737">
                  <c:v>44198</c:v>
                </c:pt>
                <c:pt idx="1738">
                  <c:v>44199</c:v>
                </c:pt>
                <c:pt idx="1739">
                  <c:v>44200</c:v>
                </c:pt>
                <c:pt idx="1740">
                  <c:v>44201</c:v>
                </c:pt>
                <c:pt idx="1741">
                  <c:v>44202</c:v>
                </c:pt>
                <c:pt idx="1742">
                  <c:v>44203</c:v>
                </c:pt>
                <c:pt idx="1743">
                  <c:v>44204</c:v>
                </c:pt>
                <c:pt idx="1744">
                  <c:v>44205</c:v>
                </c:pt>
                <c:pt idx="1745">
                  <c:v>44206</c:v>
                </c:pt>
                <c:pt idx="1746">
                  <c:v>44207</c:v>
                </c:pt>
                <c:pt idx="1747">
                  <c:v>44208</c:v>
                </c:pt>
                <c:pt idx="1748">
                  <c:v>44209</c:v>
                </c:pt>
                <c:pt idx="1749">
                  <c:v>44210</c:v>
                </c:pt>
                <c:pt idx="1750">
                  <c:v>44211</c:v>
                </c:pt>
                <c:pt idx="1751">
                  <c:v>44212</c:v>
                </c:pt>
                <c:pt idx="1752">
                  <c:v>44213</c:v>
                </c:pt>
                <c:pt idx="1753">
                  <c:v>44214</c:v>
                </c:pt>
                <c:pt idx="1754">
                  <c:v>44215</c:v>
                </c:pt>
                <c:pt idx="1755">
                  <c:v>44216</c:v>
                </c:pt>
                <c:pt idx="1756">
                  <c:v>44217</c:v>
                </c:pt>
                <c:pt idx="1757">
                  <c:v>44218</c:v>
                </c:pt>
                <c:pt idx="1758">
                  <c:v>44219</c:v>
                </c:pt>
                <c:pt idx="1759">
                  <c:v>44220</c:v>
                </c:pt>
                <c:pt idx="1760">
                  <c:v>44221</c:v>
                </c:pt>
                <c:pt idx="1761">
                  <c:v>44222</c:v>
                </c:pt>
                <c:pt idx="1762">
                  <c:v>44223</c:v>
                </c:pt>
                <c:pt idx="1763">
                  <c:v>44224</c:v>
                </c:pt>
                <c:pt idx="1764">
                  <c:v>44225</c:v>
                </c:pt>
                <c:pt idx="1765">
                  <c:v>44226</c:v>
                </c:pt>
                <c:pt idx="1766">
                  <c:v>44227</c:v>
                </c:pt>
                <c:pt idx="1767">
                  <c:v>44228</c:v>
                </c:pt>
                <c:pt idx="1768">
                  <c:v>44229</c:v>
                </c:pt>
                <c:pt idx="1769">
                  <c:v>44230</c:v>
                </c:pt>
                <c:pt idx="1770">
                  <c:v>44231</c:v>
                </c:pt>
                <c:pt idx="1771">
                  <c:v>44232</c:v>
                </c:pt>
                <c:pt idx="1772">
                  <c:v>44233</c:v>
                </c:pt>
                <c:pt idx="1773">
                  <c:v>44234</c:v>
                </c:pt>
                <c:pt idx="1774">
                  <c:v>44235</c:v>
                </c:pt>
                <c:pt idx="1775">
                  <c:v>44236</c:v>
                </c:pt>
                <c:pt idx="1776">
                  <c:v>44237</c:v>
                </c:pt>
                <c:pt idx="1777">
                  <c:v>44238</c:v>
                </c:pt>
                <c:pt idx="1778">
                  <c:v>44239</c:v>
                </c:pt>
                <c:pt idx="1779">
                  <c:v>44240</c:v>
                </c:pt>
                <c:pt idx="1780">
                  <c:v>44241</c:v>
                </c:pt>
                <c:pt idx="1781">
                  <c:v>44242</c:v>
                </c:pt>
                <c:pt idx="1782">
                  <c:v>44243</c:v>
                </c:pt>
                <c:pt idx="1783">
                  <c:v>44244</c:v>
                </c:pt>
                <c:pt idx="1784">
                  <c:v>44245</c:v>
                </c:pt>
                <c:pt idx="1785">
                  <c:v>44246</c:v>
                </c:pt>
                <c:pt idx="1786">
                  <c:v>44247</c:v>
                </c:pt>
                <c:pt idx="1787">
                  <c:v>44248</c:v>
                </c:pt>
                <c:pt idx="1788">
                  <c:v>44249</c:v>
                </c:pt>
                <c:pt idx="1789">
                  <c:v>44250</c:v>
                </c:pt>
                <c:pt idx="1790">
                  <c:v>44251</c:v>
                </c:pt>
                <c:pt idx="1791">
                  <c:v>44252</c:v>
                </c:pt>
                <c:pt idx="1792">
                  <c:v>44253</c:v>
                </c:pt>
                <c:pt idx="1793">
                  <c:v>44254</c:v>
                </c:pt>
                <c:pt idx="1794">
                  <c:v>44255</c:v>
                </c:pt>
                <c:pt idx="1795">
                  <c:v>44256</c:v>
                </c:pt>
                <c:pt idx="1796">
                  <c:v>44257</c:v>
                </c:pt>
                <c:pt idx="1797">
                  <c:v>44258</c:v>
                </c:pt>
                <c:pt idx="1798">
                  <c:v>44259</c:v>
                </c:pt>
                <c:pt idx="1799">
                  <c:v>44260</c:v>
                </c:pt>
                <c:pt idx="1800">
                  <c:v>44261</c:v>
                </c:pt>
                <c:pt idx="1801">
                  <c:v>44262</c:v>
                </c:pt>
                <c:pt idx="1802">
                  <c:v>44263</c:v>
                </c:pt>
                <c:pt idx="1803">
                  <c:v>44264</c:v>
                </c:pt>
                <c:pt idx="1804">
                  <c:v>44265</c:v>
                </c:pt>
                <c:pt idx="1805">
                  <c:v>44266</c:v>
                </c:pt>
                <c:pt idx="1806">
                  <c:v>44267</c:v>
                </c:pt>
                <c:pt idx="1807">
                  <c:v>44268</c:v>
                </c:pt>
                <c:pt idx="1808">
                  <c:v>44269</c:v>
                </c:pt>
                <c:pt idx="1809">
                  <c:v>44270</c:v>
                </c:pt>
                <c:pt idx="1810">
                  <c:v>44271</c:v>
                </c:pt>
                <c:pt idx="1811">
                  <c:v>44272</c:v>
                </c:pt>
                <c:pt idx="1812">
                  <c:v>44273</c:v>
                </c:pt>
                <c:pt idx="1813">
                  <c:v>44274</c:v>
                </c:pt>
                <c:pt idx="1814">
                  <c:v>44275</c:v>
                </c:pt>
                <c:pt idx="1815">
                  <c:v>44276</c:v>
                </c:pt>
                <c:pt idx="1816">
                  <c:v>44277</c:v>
                </c:pt>
                <c:pt idx="1817">
                  <c:v>44278</c:v>
                </c:pt>
                <c:pt idx="1818">
                  <c:v>44279</c:v>
                </c:pt>
                <c:pt idx="1819">
                  <c:v>44280</c:v>
                </c:pt>
                <c:pt idx="1820">
                  <c:v>44281</c:v>
                </c:pt>
                <c:pt idx="1821">
                  <c:v>44282</c:v>
                </c:pt>
                <c:pt idx="1822">
                  <c:v>44283</c:v>
                </c:pt>
                <c:pt idx="1823">
                  <c:v>44284</c:v>
                </c:pt>
                <c:pt idx="1824">
                  <c:v>44285</c:v>
                </c:pt>
                <c:pt idx="1825">
                  <c:v>44286</c:v>
                </c:pt>
                <c:pt idx="1826">
                  <c:v>44287</c:v>
                </c:pt>
                <c:pt idx="1827">
                  <c:v>44288</c:v>
                </c:pt>
                <c:pt idx="1828">
                  <c:v>44289</c:v>
                </c:pt>
                <c:pt idx="1829">
                  <c:v>44290</c:v>
                </c:pt>
                <c:pt idx="1830">
                  <c:v>44291</c:v>
                </c:pt>
                <c:pt idx="1831">
                  <c:v>44292</c:v>
                </c:pt>
                <c:pt idx="1832">
                  <c:v>44293</c:v>
                </c:pt>
                <c:pt idx="1833">
                  <c:v>44294</c:v>
                </c:pt>
                <c:pt idx="1834">
                  <c:v>44295</c:v>
                </c:pt>
                <c:pt idx="1835">
                  <c:v>44296</c:v>
                </c:pt>
                <c:pt idx="1836">
                  <c:v>44297</c:v>
                </c:pt>
                <c:pt idx="1837">
                  <c:v>44298</c:v>
                </c:pt>
                <c:pt idx="1838">
                  <c:v>44299</c:v>
                </c:pt>
                <c:pt idx="1839">
                  <c:v>44300</c:v>
                </c:pt>
                <c:pt idx="1840">
                  <c:v>44301</c:v>
                </c:pt>
                <c:pt idx="1841">
                  <c:v>44302</c:v>
                </c:pt>
                <c:pt idx="1842">
                  <c:v>44303</c:v>
                </c:pt>
                <c:pt idx="1843">
                  <c:v>44304</c:v>
                </c:pt>
                <c:pt idx="1844">
                  <c:v>44305</c:v>
                </c:pt>
                <c:pt idx="1845">
                  <c:v>44306</c:v>
                </c:pt>
                <c:pt idx="1846">
                  <c:v>44307</c:v>
                </c:pt>
                <c:pt idx="1847">
                  <c:v>44308</c:v>
                </c:pt>
                <c:pt idx="1848">
                  <c:v>44309</c:v>
                </c:pt>
                <c:pt idx="1849">
                  <c:v>44310</c:v>
                </c:pt>
                <c:pt idx="1850">
                  <c:v>44311</c:v>
                </c:pt>
                <c:pt idx="1851">
                  <c:v>44312</c:v>
                </c:pt>
                <c:pt idx="1852">
                  <c:v>44313</c:v>
                </c:pt>
                <c:pt idx="1853">
                  <c:v>44314</c:v>
                </c:pt>
                <c:pt idx="1854">
                  <c:v>44315</c:v>
                </c:pt>
                <c:pt idx="1855">
                  <c:v>44316</c:v>
                </c:pt>
                <c:pt idx="1856">
                  <c:v>44317</c:v>
                </c:pt>
                <c:pt idx="1857">
                  <c:v>44318</c:v>
                </c:pt>
                <c:pt idx="1858">
                  <c:v>44319</c:v>
                </c:pt>
                <c:pt idx="1859">
                  <c:v>44320</c:v>
                </c:pt>
                <c:pt idx="1860">
                  <c:v>44321</c:v>
                </c:pt>
                <c:pt idx="1861">
                  <c:v>44322</c:v>
                </c:pt>
                <c:pt idx="1862">
                  <c:v>44323</c:v>
                </c:pt>
                <c:pt idx="1863">
                  <c:v>44324</c:v>
                </c:pt>
                <c:pt idx="1864">
                  <c:v>44325</c:v>
                </c:pt>
                <c:pt idx="1865">
                  <c:v>44326</c:v>
                </c:pt>
                <c:pt idx="1866">
                  <c:v>44327</c:v>
                </c:pt>
                <c:pt idx="1867">
                  <c:v>44328</c:v>
                </c:pt>
                <c:pt idx="1868">
                  <c:v>44329</c:v>
                </c:pt>
                <c:pt idx="1869">
                  <c:v>44330</c:v>
                </c:pt>
                <c:pt idx="1870">
                  <c:v>44331</c:v>
                </c:pt>
                <c:pt idx="1871">
                  <c:v>44332</c:v>
                </c:pt>
                <c:pt idx="1872">
                  <c:v>44333</c:v>
                </c:pt>
                <c:pt idx="1873">
                  <c:v>44334</c:v>
                </c:pt>
                <c:pt idx="1874">
                  <c:v>44335</c:v>
                </c:pt>
                <c:pt idx="1875">
                  <c:v>44336</c:v>
                </c:pt>
                <c:pt idx="1876">
                  <c:v>44337</c:v>
                </c:pt>
                <c:pt idx="1877">
                  <c:v>44338</c:v>
                </c:pt>
                <c:pt idx="1878">
                  <c:v>44339</c:v>
                </c:pt>
                <c:pt idx="1879">
                  <c:v>44340</c:v>
                </c:pt>
                <c:pt idx="1880">
                  <c:v>44341</c:v>
                </c:pt>
                <c:pt idx="1881">
                  <c:v>44342</c:v>
                </c:pt>
                <c:pt idx="1882">
                  <c:v>44343</c:v>
                </c:pt>
                <c:pt idx="1883">
                  <c:v>44344</c:v>
                </c:pt>
                <c:pt idx="1884">
                  <c:v>44345</c:v>
                </c:pt>
                <c:pt idx="1885">
                  <c:v>44346</c:v>
                </c:pt>
                <c:pt idx="1886">
                  <c:v>44347</c:v>
                </c:pt>
                <c:pt idx="1887">
                  <c:v>44348</c:v>
                </c:pt>
                <c:pt idx="1888">
                  <c:v>44349</c:v>
                </c:pt>
                <c:pt idx="1889">
                  <c:v>44350</c:v>
                </c:pt>
                <c:pt idx="1890">
                  <c:v>44351</c:v>
                </c:pt>
                <c:pt idx="1891">
                  <c:v>44352</c:v>
                </c:pt>
                <c:pt idx="1892">
                  <c:v>44353</c:v>
                </c:pt>
                <c:pt idx="1893">
                  <c:v>44354</c:v>
                </c:pt>
                <c:pt idx="1894">
                  <c:v>44355</c:v>
                </c:pt>
                <c:pt idx="1895">
                  <c:v>44356</c:v>
                </c:pt>
                <c:pt idx="1896">
                  <c:v>44357</c:v>
                </c:pt>
                <c:pt idx="1897">
                  <c:v>44358</c:v>
                </c:pt>
                <c:pt idx="1898">
                  <c:v>44359</c:v>
                </c:pt>
                <c:pt idx="1899">
                  <c:v>44360</c:v>
                </c:pt>
                <c:pt idx="1900">
                  <c:v>44361</c:v>
                </c:pt>
                <c:pt idx="1901">
                  <c:v>44362</c:v>
                </c:pt>
                <c:pt idx="1902">
                  <c:v>44363</c:v>
                </c:pt>
                <c:pt idx="1903">
                  <c:v>44364</c:v>
                </c:pt>
                <c:pt idx="1904">
                  <c:v>44365</c:v>
                </c:pt>
                <c:pt idx="1905">
                  <c:v>44366</c:v>
                </c:pt>
                <c:pt idx="1906">
                  <c:v>44367</c:v>
                </c:pt>
                <c:pt idx="1907">
                  <c:v>44368</c:v>
                </c:pt>
                <c:pt idx="1908">
                  <c:v>44369</c:v>
                </c:pt>
                <c:pt idx="1909">
                  <c:v>44370</c:v>
                </c:pt>
                <c:pt idx="1910">
                  <c:v>44371</c:v>
                </c:pt>
                <c:pt idx="1911">
                  <c:v>44372</c:v>
                </c:pt>
                <c:pt idx="1912">
                  <c:v>44373</c:v>
                </c:pt>
                <c:pt idx="1913">
                  <c:v>44374</c:v>
                </c:pt>
                <c:pt idx="1914">
                  <c:v>44375</c:v>
                </c:pt>
                <c:pt idx="1915">
                  <c:v>44376</c:v>
                </c:pt>
                <c:pt idx="1916">
                  <c:v>44377</c:v>
                </c:pt>
                <c:pt idx="1917">
                  <c:v>44378</c:v>
                </c:pt>
                <c:pt idx="1918">
                  <c:v>44379</c:v>
                </c:pt>
                <c:pt idx="1919">
                  <c:v>44380</c:v>
                </c:pt>
                <c:pt idx="1920">
                  <c:v>44381</c:v>
                </c:pt>
                <c:pt idx="1921">
                  <c:v>44382</c:v>
                </c:pt>
                <c:pt idx="1922">
                  <c:v>44383</c:v>
                </c:pt>
                <c:pt idx="1923">
                  <c:v>44384</c:v>
                </c:pt>
                <c:pt idx="1924">
                  <c:v>44385</c:v>
                </c:pt>
                <c:pt idx="1925">
                  <c:v>44386</c:v>
                </c:pt>
                <c:pt idx="1926">
                  <c:v>44387</c:v>
                </c:pt>
                <c:pt idx="1927">
                  <c:v>44388</c:v>
                </c:pt>
                <c:pt idx="1928">
                  <c:v>44389</c:v>
                </c:pt>
                <c:pt idx="1929">
                  <c:v>44390</c:v>
                </c:pt>
                <c:pt idx="1930">
                  <c:v>44391</c:v>
                </c:pt>
                <c:pt idx="1931">
                  <c:v>44392</c:v>
                </c:pt>
                <c:pt idx="1932">
                  <c:v>44393</c:v>
                </c:pt>
                <c:pt idx="1933">
                  <c:v>44394</c:v>
                </c:pt>
                <c:pt idx="1934">
                  <c:v>44395</c:v>
                </c:pt>
                <c:pt idx="1935">
                  <c:v>44396</c:v>
                </c:pt>
                <c:pt idx="1936">
                  <c:v>44397</c:v>
                </c:pt>
                <c:pt idx="1937">
                  <c:v>44398</c:v>
                </c:pt>
                <c:pt idx="1938">
                  <c:v>44399</c:v>
                </c:pt>
                <c:pt idx="1939">
                  <c:v>44400</c:v>
                </c:pt>
                <c:pt idx="1940">
                  <c:v>44401</c:v>
                </c:pt>
                <c:pt idx="1941">
                  <c:v>44402</c:v>
                </c:pt>
                <c:pt idx="1942">
                  <c:v>44403</c:v>
                </c:pt>
                <c:pt idx="1943">
                  <c:v>44404</c:v>
                </c:pt>
                <c:pt idx="1944">
                  <c:v>44405</c:v>
                </c:pt>
                <c:pt idx="1945">
                  <c:v>44406</c:v>
                </c:pt>
                <c:pt idx="1946">
                  <c:v>44407</c:v>
                </c:pt>
                <c:pt idx="1947">
                  <c:v>44408</c:v>
                </c:pt>
                <c:pt idx="1948">
                  <c:v>44409</c:v>
                </c:pt>
                <c:pt idx="1949">
                  <c:v>44410</c:v>
                </c:pt>
                <c:pt idx="1950">
                  <c:v>44411</c:v>
                </c:pt>
                <c:pt idx="1951">
                  <c:v>44412</c:v>
                </c:pt>
                <c:pt idx="1952">
                  <c:v>44413</c:v>
                </c:pt>
                <c:pt idx="1953">
                  <c:v>44414</c:v>
                </c:pt>
                <c:pt idx="1954">
                  <c:v>44415</c:v>
                </c:pt>
                <c:pt idx="1955">
                  <c:v>44416</c:v>
                </c:pt>
                <c:pt idx="1956">
                  <c:v>44417</c:v>
                </c:pt>
                <c:pt idx="1957">
                  <c:v>44418</c:v>
                </c:pt>
                <c:pt idx="1958">
                  <c:v>44419</c:v>
                </c:pt>
                <c:pt idx="1959">
                  <c:v>44420</c:v>
                </c:pt>
                <c:pt idx="1960">
                  <c:v>44421</c:v>
                </c:pt>
                <c:pt idx="1961">
                  <c:v>44422</c:v>
                </c:pt>
                <c:pt idx="1962">
                  <c:v>44423</c:v>
                </c:pt>
                <c:pt idx="1963">
                  <c:v>44424</c:v>
                </c:pt>
                <c:pt idx="1964">
                  <c:v>44425</c:v>
                </c:pt>
                <c:pt idx="1965">
                  <c:v>44426</c:v>
                </c:pt>
                <c:pt idx="1966">
                  <c:v>44427</c:v>
                </c:pt>
                <c:pt idx="1967">
                  <c:v>44428</c:v>
                </c:pt>
                <c:pt idx="1968">
                  <c:v>44429</c:v>
                </c:pt>
                <c:pt idx="1969">
                  <c:v>44430</c:v>
                </c:pt>
                <c:pt idx="1970">
                  <c:v>44431</c:v>
                </c:pt>
                <c:pt idx="1971">
                  <c:v>44432</c:v>
                </c:pt>
                <c:pt idx="1972">
                  <c:v>44433</c:v>
                </c:pt>
                <c:pt idx="1973">
                  <c:v>44434</c:v>
                </c:pt>
                <c:pt idx="1974">
                  <c:v>44435</c:v>
                </c:pt>
                <c:pt idx="1975">
                  <c:v>44436</c:v>
                </c:pt>
                <c:pt idx="1976">
                  <c:v>44437</c:v>
                </c:pt>
                <c:pt idx="1977">
                  <c:v>44438</c:v>
                </c:pt>
                <c:pt idx="1978">
                  <c:v>44439</c:v>
                </c:pt>
                <c:pt idx="1979">
                  <c:v>44440</c:v>
                </c:pt>
                <c:pt idx="1980">
                  <c:v>44441</c:v>
                </c:pt>
                <c:pt idx="1981">
                  <c:v>44442</c:v>
                </c:pt>
                <c:pt idx="1982">
                  <c:v>44443</c:v>
                </c:pt>
                <c:pt idx="1983">
                  <c:v>44444</c:v>
                </c:pt>
                <c:pt idx="1984">
                  <c:v>44445</c:v>
                </c:pt>
                <c:pt idx="1985">
                  <c:v>44446</c:v>
                </c:pt>
                <c:pt idx="1986">
                  <c:v>44447</c:v>
                </c:pt>
                <c:pt idx="1987">
                  <c:v>44448</c:v>
                </c:pt>
                <c:pt idx="1988">
                  <c:v>44449</c:v>
                </c:pt>
                <c:pt idx="1989">
                  <c:v>44450</c:v>
                </c:pt>
                <c:pt idx="1990">
                  <c:v>44451</c:v>
                </c:pt>
                <c:pt idx="1991">
                  <c:v>44452</c:v>
                </c:pt>
                <c:pt idx="1992">
                  <c:v>44453</c:v>
                </c:pt>
                <c:pt idx="1993">
                  <c:v>44454</c:v>
                </c:pt>
                <c:pt idx="1994">
                  <c:v>44455</c:v>
                </c:pt>
                <c:pt idx="1995">
                  <c:v>44456</c:v>
                </c:pt>
                <c:pt idx="1996">
                  <c:v>44457</c:v>
                </c:pt>
                <c:pt idx="1997">
                  <c:v>44458</c:v>
                </c:pt>
                <c:pt idx="1998">
                  <c:v>44459</c:v>
                </c:pt>
                <c:pt idx="1999">
                  <c:v>44460</c:v>
                </c:pt>
                <c:pt idx="2000">
                  <c:v>44461</c:v>
                </c:pt>
                <c:pt idx="2001">
                  <c:v>44462</c:v>
                </c:pt>
                <c:pt idx="2002">
                  <c:v>44463</c:v>
                </c:pt>
                <c:pt idx="2003">
                  <c:v>44464</c:v>
                </c:pt>
                <c:pt idx="2004">
                  <c:v>44465</c:v>
                </c:pt>
                <c:pt idx="2005">
                  <c:v>44466</c:v>
                </c:pt>
                <c:pt idx="2006">
                  <c:v>44467</c:v>
                </c:pt>
                <c:pt idx="2007">
                  <c:v>44468</c:v>
                </c:pt>
                <c:pt idx="2008">
                  <c:v>44469</c:v>
                </c:pt>
                <c:pt idx="2009">
                  <c:v>44470</c:v>
                </c:pt>
                <c:pt idx="2010">
                  <c:v>44471</c:v>
                </c:pt>
                <c:pt idx="2011">
                  <c:v>44472</c:v>
                </c:pt>
                <c:pt idx="2012">
                  <c:v>44473</c:v>
                </c:pt>
                <c:pt idx="2013">
                  <c:v>44474</c:v>
                </c:pt>
                <c:pt idx="2014">
                  <c:v>44475</c:v>
                </c:pt>
                <c:pt idx="2015">
                  <c:v>44476</c:v>
                </c:pt>
                <c:pt idx="2016">
                  <c:v>44477</c:v>
                </c:pt>
                <c:pt idx="2017">
                  <c:v>44478</c:v>
                </c:pt>
                <c:pt idx="2018">
                  <c:v>44479</c:v>
                </c:pt>
                <c:pt idx="2019">
                  <c:v>44480</c:v>
                </c:pt>
                <c:pt idx="2020">
                  <c:v>44481</c:v>
                </c:pt>
                <c:pt idx="2021">
                  <c:v>44482</c:v>
                </c:pt>
                <c:pt idx="2022">
                  <c:v>44483</c:v>
                </c:pt>
                <c:pt idx="2023">
                  <c:v>44484</c:v>
                </c:pt>
                <c:pt idx="2024">
                  <c:v>44485</c:v>
                </c:pt>
                <c:pt idx="2025">
                  <c:v>44486</c:v>
                </c:pt>
                <c:pt idx="2026">
                  <c:v>44487</c:v>
                </c:pt>
                <c:pt idx="2027">
                  <c:v>44488</c:v>
                </c:pt>
                <c:pt idx="2028">
                  <c:v>44489</c:v>
                </c:pt>
                <c:pt idx="2029">
                  <c:v>44490</c:v>
                </c:pt>
                <c:pt idx="2030">
                  <c:v>44491</c:v>
                </c:pt>
                <c:pt idx="2031">
                  <c:v>44492</c:v>
                </c:pt>
                <c:pt idx="2032">
                  <c:v>44493</c:v>
                </c:pt>
                <c:pt idx="2033">
                  <c:v>44494</c:v>
                </c:pt>
                <c:pt idx="2034">
                  <c:v>44495</c:v>
                </c:pt>
                <c:pt idx="2035">
                  <c:v>44496</c:v>
                </c:pt>
                <c:pt idx="2036">
                  <c:v>44497</c:v>
                </c:pt>
                <c:pt idx="2037">
                  <c:v>44498</c:v>
                </c:pt>
                <c:pt idx="2038">
                  <c:v>44499</c:v>
                </c:pt>
                <c:pt idx="2039">
                  <c:v>44500</c:v>
                </c:pt>
                <c:pt idx="2040">
                  <c:v>44501</c:v>
                </c:pt>
                <c:pt idx="2041">
                  <c:v>44502</c:v>
                </c:pt>
                <c:pt idx="2042">
                  <c:v>44503</c:v>
                </c:pt>
                <c:pt idx="2043">
                  <c:v>44504</c:v>
                </c:pt>
                <c:pt idx="2044">
                  <c:v>44505</c:v>
                </c:pt>
                <c:pt idx="2045">
                  <c:v>44506</c:v>
                </c:pt>
                <c:pt idx="2046">
                  <c:v>44507</c:v>
                </c:pt>
                <c:pt idx="2047">
                  <c:v>44508</c:v>
                </c:pt>
                <c:pt idx="2048">
                  <c:v>44509</c:v>
                </c:pt>
                <c:pt idx="2049">
                  <c:v>44510</c:v>
                </c:pt>
                <c:pt idx="2050">
                  <c:v>44511</c:v>
                </c:pt>
                <c:pt idx="2051">
                  <c:v>44512</c:v>
                </c:pt>
                <c:pt idx="2052">
                  <c:v>44513</c:v>
                </c:pt>
                <c:pt idx="2053">
                  <c:v>44514</c:v>
                </c:pt>
                <c:pt idx="2054">
                  <c:v>44515</c:v>
                </c:pt>
                <c:pt idx="2055">
                  <c:v>44516</c:v>
                </c:pt>
                <c:pt idx="2056">
                  <c:v>44517</c:v>
                </c:pt>
                <c:pt idx="2057">
                  <c:v>44518</c:v>
                </c:pt>
                <c:pt idx="2058">
                  <c:v>44519</c:v>
                </c:pt>
                <c:pt idx="2059">
                  <c:v>44520</c:v>
                </c:pt>
                <c:pt idx="2060">
                  <c:v>44521</c:v>
                </c:pt>
                <c:pt idx="2061">
                  <c:v>44522</c:v>
                </c:pt>
                <c:pt idx="2062">
                  <c:v>44523</c:v>
                </c:pt>
                <c:pt idx="2063">
                  <c:v>44524</c:v>
                </c:pt>
                <c:pt idx="2064">
                  <c:v>44525</c:v>
                </c:pt>
                <c:pt idx="2065">
                  <c:v>44526</c:v>
                </c:pt>
                <c:pt idx="2066">
                  <c:v>44527</c:v>
                </c:pt>
                <c:pt idx="2067">
                  <c:v>44528</c:v>
                </c:pt>
                <c:pt idx="2068">
                  <c:v>44529</c:v>
                </c:pt>
                <c:pt idx="2069">
                  <c:v>44530</c:v>
                </c:pt>
                <c:pt idx="2070">
                  <c:v>44531</c:v>
                </c:pt>
                <c:pt idx="2071">
                  <c:v>44532</c:v>
                </c:pt>
                <c:pt idx="2072">
                  <c:v>44533</c:v>
                </c:pt>
                <c:pt idx="2073">
                  <c:v>44534</c:v>
                </c:pt>
                <c:pt idx="2074">
                  <c:v>44535</c:v>
                </c:pt>
                <c:pt idx="2075">
                  <c:v>44536</c:v>
                </c:pt>
                <c:pt idx="2076">
                  <c:v>44537</c:v>
                </c:pt>
                <c:pt idx="2077">
                  <c:v>44538</c:v>
                </c:pt>
                <c:pt idx="2078">
                  <c:v>44539</c:v>
                </c:pt>
                <c:pt idx="2079">
                  <c:v>44540</c:v>
                </c:pt>
                <c:pt idx="2080">
                  <c:v>44541</c:v>
                </c:pt>
                <c:pt idx="2081">
                  <c:v>44542</c:v>
                </c:pt>
                <c:pt idx="2082">
                  <c:v>44543</c:v>
                </c:pt>
                <c:pt idx="2083">
                  <c:v>44544</c:v>
                </c:pt>
                <c:pt idx="2084">
                  <c:v>44545</c:v>
                </c:pt>
                <c:pt idx="2085">
                  <c:v>44546</c:v>
                </c:pt>
                <c:pt idx="2086">
                  <c:v>44547</c:v>
                </c:pt>
                <c:pt idx="2087">
                  <c:v>44548</c:v>
                </c:pt>
                <c:pt idx="2088">
                  <c:v>44549</c:v>
                </c:pt>
                <c:pt idx="2089">
                  <c:v>44550</c:v>
                </c:pt>
                <c:pt idx="2090">
                  <c:v>44551</c:v>
                </c:pt>
                <c:pt idx="2091">
                  <c:v>44552</c:v>
                </c:pt>
                <c:pt idx="2092">
                  <c:v>44553</c:v>
                </c:pt>
                <c:pt idx="2093">
                  <c:v>44554</c:v>
                </c:pt>
                <c:pt idx="2094">
                  <c:v>44555</c:v>
                </c:pt>
                <c:pt idx="2095">
                  <c:v>44556</c:v>
                </c:pt>
                <c:pt idx="2096">
                  <c:v>44557</c:v>
                </c:pt>
                <c:pt idx="2097">
                  <c:v>44558</c:v>
                </c:pt>
                <c:pt idx="2098">
                  <c:v>44559</c:v>
                </c:pt>
                <c:pt idx="2099">
                  <c:v>44560</c:v>
                </c:pt>
                <c:pt idx="2100">
                  <c:v>44561</c:v>
                </c:pt>
                <c:pt idx="2101">
                  <c:v>44562</c:v>
                </c:pt>
                <c:pt idx="2102">
                  <c:v>44563</c:v>
                </c:pt>
                <c:pt idx="2103">
                  <c:v>44564</c:v>
                </c:pt>
                <c:pt idx="2104">
                  <c:v>44565</c:v>
                </c:pt>
                <c:pt idx="2105">
                  <c:v>44566</c:v>
                </c:pt>
                <c:pt idx="2106">
                  <c:v>44567</c:v>
                </c:pt>
                <c:pt idx="2107">
                  <c:v>44568</c:v>
                </c:pt>
                <c:pt idx="2108">
                  <c:v>44569</c:v>
                </c:pt>
                <c:pt idx="2109">
                  <c:v>44570</c:v>
                </c:pt>
                <c:pt idx="2110">
                  <c:v>44571</c:v>
                </c:pt>
                <c:pt idx="2111">
                  <c:v>44572</c:v>
                </c:pt>
                <c:pt idx="2112">
                  <c:v>44573</c:v>
                </c:pt>
                <c:pt idx="2113">
                  <c:v>44574</c:v>
                </c:pt>
                <c:pt idx="2114">
                  <c:v>44575</c:v>
                </c:pt>
                <c:pt idx="2115">
                  <c:v>44576</c:v>
                </c:pt>
                <c:pt idx="2116">
                  <c:v>44577</c:v>
                </c:pt>
                <c:pt idx="2117">
                  <c:v>44578</c:v>
                </c:pt>
                <c:pt idx="2118">
                  <c:v>44579</c:v>
                </c:pt>
                <c:pt idx="2119">
                  <c:v>44580</c:v>
                </c:pt>
                <c:pt idx="2120">
                  <c:v>44581</c:v>
                </c:pt>
                <c:pt idx="2121">
                  <c:v>44582</c:v>
                </c:pt>
                <c:pt idx="2122">
                  <c:v>44583</c:v>
                </c:pt>
                <c:pt idx="2123">
                  <c:v>44584</c:v>
                </c:pt>
                <c:pt idx="2124">
                  <c:v>44585</c:v>
                </c:pt>
                <c:pt idx="2125">
                  <c:v>44586</c:v>
                </c:pt>
                <c:pt idx="2126">
                  <c:v>44587</c:v>
                </c:pt>
                <c:pt idx="2127">
                  <c:v>44588</c:v>
                </c:pt>
                <c:pt idx="2128">
                  <c:v>44589</c:v>
                </c:pt>
                <c:pt idx="2129">
                  <c:v>44590</c:v>
                </c:pt>
                <c:pt idx="2130">
                  <c:v>44591</c:v>
                </c:pt>
                <c:pt idx="2131">
                  <c:v>44592</c:v>
                </c:pt>
                <c:pt idx="2132">
                  <c:v>44593</c:v>
                </c:pt>
                <c:pt idx="2133">
                  <c:v>44594</c:v>
                </c:pt>
                <c:pt idx="2134">
                  <c:v>44595</c:v>
                </c:pt>
                <c:pt idx="2135">
                  <c:v>44596</c:v>
                </c:pt>
                <c:pt idx="2136">
                  <c:v>44597</c:v>
                </c:pt>
                <c:pt idx="2137">
                  <c:v>44598</c:v>
                </c:pt>
                <c:pt idx="2138">
                  <c:v>44599</c:v>
                </c:pt>
                <c:pt idx="2139">
                  <c:v>44600</c:v>
                </c:pt>
                <c:pt idx="2140">
                  <c:v>44601</c:v>
                </c:pt>
                <c:pt idx="2141">
                  <c:v>44602</c:v>
                </c:pt>
                <c:pt idx="2142">
                  <c:v>44603</c:v>
                </c:pt>
                <c:pt idx="2143">
                  <c:v>44604</c:v>
                </c:pt>
                <c:pt idx="2144">
                  <c:v>44605</c:v>
                </c:pt>
                <c:pt idx="2145">
                  <c:v>44606</c:v>
                </c:pt>
                <c:pt idx="2146">
                  <c:v>44607</c:v>
                </c:pt>
                <c:pt idx="2147">
                  <c:v>44608</c:v>
                </c:pt>
                <c:pt idx="2148">
                  <c:v>44609</c:v>
                </c:pt>
                <c:pt idx="2149">
                  <c:v>44610</c:v>
                </c:pt>
                <c:pt idx="2150">
                  <c:v>44611</c:v>
                </c:pt>
                <c:pt idx="2151">
                  <c:v>44612</c:v>
                </c:pt>
                <c:pt idx="2152">
                  <c:v>44613</c:v>
                </c:pt>
                <c:pt idx="2153">
                  <c:v>44614</c:v>
                </c:pt>
                <c:pt idx="2154">
                  <c:v>44615</c:v>
                </c:pt>
                <c:pt idx="2155">
                  <c:v>44616</c:v>
                </c:pt>
                <c:pt idx="2156">
                  <c:v>44617</c:v>
                </c:pt>
                <c:pt idx="2157">
                  <c:v>44618</c:v>
                </c:pt>
                <c:pt idx="2158">
                  <c:v>44619</c:v>
                </c:pt>
                <c:pt idx="2159">
                  <c:v>44620</c:v>
                </c:pt>
                <c:pt idx="2160">
                  <c:v>44621</c:v>
                </c:pt>
                <c:pt idx="2161">
                  <c:v>44622</c:v>
                </c:pt>
                <c:pt idx="2162">
                  <c:v>44623</c:v>
                </c:pt>
                <c:pt idx="2163">
                  <c:v>44624</c:v>
                </c:pt>
                <c:pt idx="2164">
                  <c:v>44625</c:v>
                </c:pt>
                <c:pt idx="2165">
                  <c:v>44626</c:v>
                </c:pt>
                <c:pt idx="2166">
                  <c:v>44627</c:v>
                </c:pt>
                <c:pt idx="2167">
                  <c:v>44628</c:v>
                </c:pt>
                <c:pt idx="2168">
                  <c:v>44629</c:v>
                </c:pt>
                <c:pt idx="2169">
                  <c:v>44630</c:v>
                </c:pt>
                <c:pt idx="2170">
                  <c:v>44631</c:v>
                </c:pt>
                <c:pt idx="2171">
                  <c:v>44632</c:v>
                </c:pt>
                <c:pt idx="2172">
                  <c:v>44633</c:v>
                </c:pt>
                <c:pt idx="2173">
                  <c:v>44634</c:v>
                </c:pt>
                <c:pt idx="2174">
                  <c:v>44635</c:v>
                </c:pt>
                <c:pt idx="2175">
                  <c:v>44636</c:v>
                </c:pt>
                <c:pt idx="2176">
                  <c:v>44637</c:v>
                </c:pt>
                <c:pt idx="2177">
                  <c:v>44638</c:v>
                </c:pt>
                <c:pt idx="2178">
                  <c:v>44639</c:v>
                </c:pt>
                <c:pt idx="2179">
                  <c:v>44640</c:v>
                </c:pt>
                <c:pt idx="2180">
                  <c:v>44641</c:v>
                </c:pt>
                <c:pt idx="2181">
                  <c:v>44642</c:v>
                </c:pt>
                <c:pt idx="2182">
                  <c:v>44643</c:v>
                </c:pt>
                <c:pt idx="2183">
                  <c:v>44644</c:v>
                </c:pt>
                <c:pt idx="2184">
                  <c:v>44645</c:v>
                </c:pt>
                <c:pt idx="2185">
                  <c:v>44646</c:v>
                </c:pt>
                <c:pt idx="2186">
                  <c:v>44647</c:v>
                </c:pt>
                <c:pt idx="2187">
                  <c:v>44648</c:v>
                </c:pt>
                <c:pt idx="2188">
                  <c:v>44649</c:v>
                </c:pt>
                <c:pt idx="2189">
                  <c:v>44650</c:v>
                </c:pt>
                <c:pt idx="2190">
                  <c:v>44651</c:v>
                </c:pt>
                <c:pt idx="2191">
                  <c:v>44652</c:v>
                </c:pt>
                <c:pt idx="2192">
                  <c:v>44653</c:v>
                </c:pt>
                <c:pt idx="2193">
                  <c:v>44654</c:v>
                </c:pt>
                <c:pt idx="2194">
                  <c:v>44655</c:v>
                </c:pt>
                <c:pt idx="2195">
                  <c:v>44656</c:v>
                </c:pt>
                <c:pt idx="2196">
                  <c:v>44657</c:v>
                </c:pt>
                <c:pt idx="2197">
                  <c:v>44658</c:v>
                </c:pt>
                <c:pt idx="2198">
                  <c:v>44659</c:v>
                </c:pt>
                <c:pt idx="2199">
                  <c:v>44660</c:v>
                </c:pt>
                <c:pt idx="2200">
                  <c:v>44661</c:v>
                </c:pt>
                <c:pt idx="2201">
                  <c:v>44662</c:v>
                </c:pt>
                <c:pt idx="2202">
                  <c:v>44663</c:v>
                </c:pt>
                <c:pt idx="2203">
                  <c:v>44664</c:v>
                </c:pt>
                <c:pt idx="2204">
                  <c:v>44665</c:v>
                </c:pt>
                <c:pt idx="2205">
                  <c:v>44666</c:v>
                </c:pt>
                <c:pt idx="2206">
                  <c:v>44667</c:v>
                </c:pt>
                <c:pt idx="2207">
                  <c:v>44668</c:v>
                </c:pt>
                <c:pt idx="2208">
                  <c:v>44669</c:v>
                </c:pt>
                <c:pt idx="2209">
                  <c:v>44670</c:v>
                </c:pt>
                <c:pt idx="2210">
                  <c:v>44671</c:v>
                </c:pt>
                <c:pt idx="2211">
                  <c:v>44672</c:v>
                </c:pt>
                <c:pt idx="2212">
                  <c:v>44673</c:v>
                </c:pt>
                <c:pt idx="2213">
                  <c:v>44674</c:v>
                </c:pt>
                <c:pt idx="2214">
                  <c:v>44675</c:v>
                </c:pt>
                <c:pt idx="2215">
                  <c:v>44676</c:v>
                </c:pt>
                <c:pt idx="2216">
                  <c:v>44677</c:v>
                </c:pt>
                <c:pt idx="2217">
                  <c:v>44678</c:v>
                </c:pt>
                <c:pt idx="2218">
                  <c:v>44679</c:v>
                </c:pt>
                <c:pt idx="2219">
                  <c:v>44680</c:v>
                </c:pt>
                <c:pt idx="2220">
                  <c:v>44681</c:v>
                </c:pt>
                <c:pt idx="2221">
                  <c:v>44682</c:v>
                </c:pt>
                <c:pt idx="2222">
                  <c:v>44683</c:v>
                </c:pt>
                <c:pt idx="2223">
                  <c:v>44684</c:v>
                </c:pt>
                <c:pt idx="2224">
                  <c:v>44685</c:v>
                </c:pt>
                <c:pt idx="2225">
                  <c:v>44686</c:v>
                </c:pt>
                <c:pt idx="2226">
                  <c:v>44687</c:v>
                </c:pt>
                <c:pt idx="2227">
                  <c:v>44688</c:v>
                </c:pt>
                <c:pt idx="2228">
                  <c:v>44689</c:v>
                </c:pt>
                <c:pt idx="2229">
                  <c:v>44690</c:v>
                </c:pt>
                <c:pt idx="2230">
                  <c:v>44691</c:v>
                </c:pt>
                <c:pt idx="2231">
                  <c:v>44692</c:v>
                </c:pt>
                <c:pt idx="2232">
                  <c:v>44693</c:v>
                </c:pt>
                <c:pt idx="2233">
                  <c:v>44694</c:v>
                </c:pt>
                <c:pt idx="2234">
                  <c:v>44695</c:v>
                </c:pt>
                <c:pt idx="2235">
                  <c:v>44696</c:v>
                </c:pt>
                <c:pt idx="2236">
                  <c:v>44697</c:v>
                </c:pt>
                <c:pt idx="2237">
                  <c:v>44698</c:v>
                </c:pt>
                <c:pt idx="2238">
                  <c:v>44699</c:v>
                </c:pt>
                <c:pt idx="2239">
                  <c:v>44700</c:v>
                </c:pt>
                <c:pt idx="2240">
                  <c:v>44701</c:v>
                </c:pt>
                <c:pt idx="2241">
                  <c:v>44702</c:v>
                </c:pt>
                <c:pt idx="2242">
                  <c:v>44703</c:v>
                </c:pt>
                <c:pt idx="2243">
                  <c:v>44704</c:v>
                </c:pt>
                <c:pt idx="2244">
                  <c:v>44705</c:v>
                </c:pt>
                <c:pt idx="2245">
                  <c:v>44706</c:v>
                </c:pt>
                <c:pt idx="2246">
                  <c:v>44707</c:v>
                </c:pt>
                <c:pt idx="2247">
                  <c:v>44708</c:v>
                </c:pt>
                <c:pt idx="2248">
                  <c:v>44709</c:v>
                </c:pt>
                <c:pt idx="2249">
                  <c:v>44710</c:v>
                </c:pt>
                <c:pt idx="2250">
                  <c:v>44711</c:v>
                </c:pt>
                <c:pt idx="2251">
                  <c:v>44712</c:v>
                </c:pt>
                <c:pt idx="2252">
                  <c:v>44713</c:v>
                </c:pt>
                <c:pt idx="2253">
                  <c:v>44714</c:v>
                </c:pt>
                <c:pt idx="2254">
                  <c:v>44715</c:v>
                </c:pt>
                <c:pt idx="2255">
                  <c:v>44716</c:v>
                </c:pt>
                <c:pt idx="2256">
                  <c:v>44717</c:v>
                </c:pt>
                <c:pt idx="2257">
                  <c:v>44718</c:v>
                </c:pt>
                <c:pt idx="2258">
                  <c:v>44719</c:v>
                </c:pt>
                <c:pt idx="2259">
                  <c:v>44720</c:v>
                </c:pt>
                <c:pt idx="2260">
                  <c:v>44721</c:v>
                </c:pt>
                <c:pt idx="2261">
                  <c:v>44722</c:v>
                </c:pt>
                <c:pt idx="2262">
                  <c:v>44723</c:v>
                </c:pt>
                <c:pt idx="2263">
                  <c:v>44724</c:v>
                </c:pt>
                <c:pt idx="2264">
                  <c:v>44725</c:v>
                </c:pt>
              </c:numCache>
            </c:numRef>
          </c:cat>
          <c:val>
            <c:numRef>
              <c:f>Sheet1!$B$2:$B$2266</c:f>
              <c:numCache>
                <c:formatCode>General</c:formatCode>
                <c:ptCount val="2265"/>
                <c:pt idx="4">
                  <c:v>11277</c:v>
                </c:pt>
                <c:pt idx="5">
                  <c:v>11303</c:v>
                </c:pt>
                <c:pt idx="6">
                  <c:v>11342</c:v>
                </c:pt>
                <c:pt idx="7">
                  <c:v>11376</c:v>
                </c:pt>
                <c:pt idx="8">
                  <c:v>11420</c:v>
                </c:pt>
                <c:pt idx="9">
                  <c:v>11453</c:v>
                </c:pt>
                <c:pt idx="10">
                  <c:v>11489</c:v>
                </c:pt>
                <c:pt idx="11">
                  <c:v>11523</c:v>
                </c:pt>
                <c:pt idx="12">
                  <c:v>11557</c:v>
                </c:pt>
                <c:pt idx="13">
                  <c:v>11590</c:v>
                </c:pt>
                <c:pt idx="14">
                  <c:v>11614</c:v>
                </c:pt>
                <c:pt idx="15">
                  <c:v>11649</c:v>
                </c:pt>
                <c:pt idx="16">
                  <c:v>11686</c:v>
                </c:pt>
                <c:pt idx="17">
                  <c:v>11720</c:v>
                </c:pt>
                <c:pt idx="18">
                  <c:v>11758</c:v>
                </c:pt>
                <c:pt idx="19">
                  <c:v>11808</c:v>
                </c:pt>
                <c:pt idx="20">
                  <c:v>11838</c:v>
                </c:pt>
                <c:pt idx="21">
                  <c:v>11879</c:v>
                </c:pt>
                <c:pt idx="22">
                  <c:v>11916</c:v>
                </c:pt>
                <c:pt idx="23">
                  <c:v>11952</c:v>
                </c:pt>
                <c:pt idx="24">
                  <c:v>12010</c:v>
                </c:pt>
                <c:pt idx="25">
                  <c:v>12055</c:v>
                </c:pt>
                <c:pt idx="26">
                  <c:v>12101</c:v>
                </c:pt>
                <c:pt idx="27">
                  <c:v>12144</c:v>
                </c:pt>
                <c:pt idx="28">
                  <c:v>12183</c:v>
                </c:pt>
                <c:pt idx="29">
                  <c:v>12216</c:v>
                </c:pt>
                <c:pt idx="30">
                  <c:v>12252</c:v>
                </c:pt>
                <c:pt idx="31">
                  <c:v>12287</c:v>
                </c:pt>
                <c:pt idx="32">
                  <c:v>12336</c:v>
                </c:pt>
                <c:pt idx="33">
                  <c:v>12372</c:v>
                </c:pt>
                <c:pt idx="34">
                  <c:v>12405</c:v>
                </c:pt>
                <c:pt idx="35">
                  <c:v>12436</c:v>
                </c:pt>
                <c:pt idx="36">
                  <c:v>12481</c:v>
                </c:pt>
                <c:pt idx="37">
                  <c:v>12515</c:v>
                </c:pt>
                <c:pt idx="38">
                  <c:v>12550</c:v>
                </c:pt>
                <c:pt idx="39">
                  <c:v>12594</c:v>
                </c:pt>
                <c:pt idx="40">
                  <c:v>12649</c:v>
                </c:pt>
                <c:pt idx="41">
                  <c:v>12675</c:v>
                </c:pt>
                <c:pt idx="42">
                  <c:v>12724</c:v>
                </c:pt>
                <c:pt idx="43">
                  <c:v>12789</c:v>
                </c:pt>
                <c:pt idx="44">
                  <c:v>12840</c:v>
                </c:pt>
                <c:pt idx="45">
                  <c:v>12891</c:v>
                </c:pt>
                <c:pt idx="46">
                  <c:v>12931</c:v>
                </c:pt>
                <c:pt idx="47">
                  <c:v>12997</c:v>
                </c:pt>
                <c:pt idx="48">
                  <c:v>13058</c:v>
                </c:pt>
                <c:pt idx="49">
                  <c:v>13109</c:v>
                </c:pt>
                <c:pt idx="50">
                  <c:v>13170</c:v>
                </c:pt>
                <c:pt idx="51">
                  <c:v>13212</c:v>
                </c:pt>
                <c:pt idx="52">
                  <c:v>13270</c:v>
                </c:pt>
                <c:pt idx="53">
                  <c:v>13323</c:v>
                </c:pt>
                <c:pt idx="54">
                  <c:v>13385</c:v>
                </c:pt>
                <c:pt idx="55">
                  <c:v>13437</c:v>
                </c:pt>
                <c:pt idx="56">
                  <c:v>13509</c:v>
                </c:pt>
                <c:pt idx="57">
                  <c:v>13564</c:v>
                </c:pt>
                <c:pt idx="58">
                  <c:v>13611</c:v>
                </c:pt>
                <c:pt idx="59">
                  <c:v>13671</c:v>
                </c:pt>
                <c:pt idx="60">
                  <c:v>13726</c:v>
                </c:pt>
                <c:pt idx="61">
                  <c:v>13743</c:v>
                </c:pt>
                <c:pt idx="62">
                  <c:v>13854</c:v>
                </c:pt>
                <c:pt idx="63">
                  <c:v>13931</c:v>
                </c:pt>
                <c:pt idx="64">
                  <c:v>13983</c:v>
                </c:pt>
                <c:pt idx="65">
                  <c:v>14039</c:v>
                </c:pt>
                <c:pt idx="66">
                  <c:v>14184</c:v>
                </c:pt>
                <c:pt idx="67">
                  <c:v>14268</c:v>
                </c:pt>
                <c:pt idx="68">
                  <c:v>14338</c:v>
                </c:pt>
                <c:pt idx="69">
                  <c:v>14410</c:v>
                </c:pt>
                <c:pt idx="70">
                  <c:v>14487</c:v>
                </c:pt>
                <c:pt idx="71">
                  <c:v>14537</c:v>
                </c:pt>
                <c:pt idx="72">
                  <c:v>14591</c:v>
                </c:pt>
                <c:pt idx="73">
                  <c:v>14674</c:v>
                </c:pt>
                <c:pt idx="74">
                  <c:v>14744</c:v>
                </c:pt>
                <c:pt idx="75">
                  <c:v>14806</c:v>
                </c:pt>
                <c:pt idx="76">
                  <c:v>14863</c:v>
                </c:pt>
                <c:pt idx="77">
                  <c:v>14930</c:v>
                </c:pt>
                <c:pt idx="78">
                  <c:v>15001</c:v>
                </c:pt>
                <c:pt idx="79">
                  <c:v>15036</c:v>
                </c:pt>
                <c:pt idx="80">
                  <c:v>15099</c:v>
                </c:pt>
                <c:pt idx="81">
                  <c:v>15173</c:v>
                </c:pt>
                <c:pt idx="82">
                  <c:v>15240</c:v>
                </c:pt>
                <c:pt idx="83">
                  <c:v>15335</c:v>
                </c:pt>
                <c:pt idx="84">
                  <c:v>15398</c:v>
                </c:pt>
                <c:pt idx="85">
                  <c:v>15526</c:v>
                </c:pt>
                <c:pt idx="86">
                  <c:v>15588</c:v>
                </c:pt>
                <c:pt idx="87">
                  <c:v>15635</c:v>
                </c:pt>
                <c:pt idx="88">
                  <c:v>15718</c:v>
                </c:pt>
                <c:pt idx="89">
                  <c:v>15795</c:v>
                </c:pt>
                <c:pt idx="90">
                  <c:v>15916</c:v>
                </c:pt>
                <c:pt idx="91">
                  <c:v>16034</c:v>
                </c:pt>
                <c:pt idx="92">
                  <c:v>16103</c:v>
                </c:pt>
                <c:pt idx="93">
                  <c:v>16192</c:v>
                </c:pt>
                <c:pt idx="94">
                  <c:v>16251</c:v>
                </c:pt>
                <c:pt idx="95">
                  <c:v>16312</c:v>
                </c:pt>
                <c:pt idx="96">
                  <c:v>16380</c:v>
                </c:pt>
                <c:pt idx="97">
                  <c:v>16464</c:v>
                </c:pt>
                <c:pt idx="98">
                  <c:v>16546</c:v>
                </c:pt>
                <c:pt idx="99">
                  <c:v>16621</c:v>
                </c:pt>
                <c:pt idx="100">
                  <c:v>16696</c:v>
                </c:pt>
                <c:pt idx="101">
                  <c:v>16763</c:v>
                </c:pt>
                <c:pt idx="102">
                  <c:v>16831</c:v>
                </c:pt>
                <c:pt idx="103">
                  <c:v>16897</c:v>
                </c:pt>
                <c:pt idx="104">
                  <c:v>17017</c:v>
                </c:pt>
                <c:pt idx="105">
                  <c:v>17079</c:v>
                </c:pt>
                <c:pt idx="106">
                  <c:v>17139</c:v>
                </c:pt>
                <c:pt idx="107">
                  <c:v>17206</c:v>
                </c:pt>
                <c:pt idx="108">
                  <c:v>17289</c:v>
                </c:pt>
                <c:pt idx="109">
                  <c:v>17368</c:v>
                </c:pt>
                <c:pt idx="110">
                  <c:v>17462</c:v>
                </c:pt>
                <c:pt idx="111">
                  <c:v>17522</c:v>
                </c:pt>
                <c:pt idx="112">
                  <c:v>17616</c:v>
                </c:pt>
                <c:pt idx="113">
                  <c:v>17682</c:v>
                </c:pt>
                <c:pt idx="114">
                  <c:v>17759</c:v>
                </c:pt>
                <c:pt idx="115">
                  <c:v>17821</c:v>
                </c:pt>
                <c:pt idx="116">
                  <c:v>17859</c:v>
                </c:pt>
                <c:pt idx="117">
                  <c:v>17988</c:v>
                </c:pt>
                <c:pt idx="118">
                  <c:v>18055</c:v>
                </c:pt>
                <c:pt idx="119">
                  <c:v>18127</c:v>
                </c:pt>
                <c:pt idx="120">
                  <c:v>18183</c:v>
                </c:pt>
                <c:pt idx="121">
                  <c:v>18227</c:v>
                </c:pt>
                <c:pt idx="122">
                  <c:v>18307</c:v>
                </c:pt>
                <c:pt idx="123">
                  <c:v>18362</c:v>
                </c:pt>
                <c:pt idx="124">
                  <c:v>18581</c:v>
                </c:pt>
                <c:pt idx="125">
                  <c:v>18686</c:v>
                </c:pt>
                <c:pt idx="126">
                  <c:v>18753</c:v>
                </c:pt>
                <c:pt idx="127">
                  <c:v>18812</c:v>
                </c:pt>
                <c:pt idx="128">
                  <c:v>18856</c:v>
                </c:pt>
                <c:pt idx="129">
                  <c:v>18969</c:v>
                </c:pt>
                <c:pt idx="130">
                  <c:v>19046</c:v>
                </c:pt>
                <c:pt idx="131">
                  <c:v>19127</c:v>
                </c:pt>
                <c:pt idx="132">
                  <c:v>19212</c:v>
                </c:pt>
                <c:pt idx="133">
                  <c:v>19318</c:v>
                </c:pt>
                <c:pt idx="134">
                  <c:v>19408</c:v>
                </c:pt>
                <c:pt idx="135">
                  <c:v>19469</c:v>
                </c:pt>
                <c:pt idx="136">
                  <c:v>19529</c:v>
                </c:pt>
                <c:pt idx="137">
                  <c:v>19579</c:v>
                </c:pt>
                <c:pt idx="138">
                  <c:v>19657</c:v>
                </c:pt>
                <c:pt idx="139">
                  <c:v>19738</c:v>
                </c:pt>
                <c:pt idx="140">
                  <c:v>19792</c:v>
                </c:pt>
                <c:pt idx="141">
                  <c:v>19881</c:v>
                </c:pt>
                <c:pt idx="142">
                  <c:v>19940</c:v>
                </c:pt>
                <c:pt idx="143">
                  <c:v>20009</c:v>
                </c:pt>
                <c:pt idx="144">
                  <c:v>20090</c:v>
                </c:pt>
                <c:pt idx="145">
                  <c:v>20140</c:v>
                </c:pt>
                <c:pt idx="146">
                  <c:v>20213</c:v>
                </c:pt>
                <c:pt idx="147">
                  <c:v>20288</c:v>
                </c:pt>
                <c:pt idx="148">
                  <c:v>20364</c:v>
                </c:pt>
                <c:pt idx="149">
                  <c:v>20410</c:v>
                </c:pt>
                <c:pt idx="150">
                  <c:v>20475</c:v>
                </c:pt>
                <c:pt idx="151">
                  <c:v>20526</c:v>
                </c:pt>
                <c:pt idx="152">
                  <c:v>20614</c:v>
                </c:pt>
                <c:pt idx="153">
                  <c:v>20662</c:v>
                </c:pt>
                <c:pt idx="154">
                  <c:v>20718</c:v>
                </c:pt>
                <c:pt idx="155">
                  <c:v>20789</c:v>
                </c:pt>
                <c:pt idx="156">
                  <c:v>20877</c:v>
                </c:pt>
                <c:pt idx="157">
                  <c:v>20994</c:v>
                </c:pt>
                <c:pt idx="158">
                  <c:v>21072</c:v>
                </c:pt>
                <c:pt idx="159">
                  <c:v>21146</c:v>
                </c:pt>
                <c:pt idx="160">
                  <c:v>21238</c:v>
                </c:pt>
                <c:pt idx="161">
                  <c:v>21320</c:v>
                </c:pt>
                <c:pt idx="162">
                  <c:v>21387</c:v>
                </c:pt>
                <c:pt idx="163">
                  <c:v>21463</c:v>
                </c:pt>
                <c:pt idx="164">
                  <c:v>21517</c:v>
                </c:pt>
                <c:pt idx="165">
                  <c:v>21596</c:v>
                </c:pt>
                <c:pt idx="166">
                  <c:v>21888</c:v>
                </c:pt>
                <c:pt idx="167">
                  <c:v>21984</c:v>
                </c:pt>
                <c:pt idx="168">
                  <c:v>22087</c:v>
                </c:pt>
                <c:pt idx="169">
                  <c:v>22142</c:v>
                </c:pt>
                <c:pt idx="170">
                  <c:v>22212</c:v>
                </c:pt>
                <c:pt idx="171">
                  <c:v>22275</c:v>
                </c:pt>
                <c:pt idx="172">
                  <c:v>22363</c:v>
                </c:pt>
                <c:pt idx="173">
                  <c:v>22463</c:v>
                </c:pt>
                <c:pt idx="174">
                  <c:v>22568</c:v>
                </c:pt>
                <c:pt idx="175">
                  <c:v>22670</c:v>
                </c:pt>
                <c:pt idx="176">
                  <c:v>22709</c:v>
                </c:pt>
                <c:pt idx="177">
                  <c:v>22769</c:v>
                </c:pt>
                <c:pt idx="178">
                  <c:v>22813</c:v>
                </c:pt>
                <c:pt idx="179">
                  <c:v>22861</c:v>
                </c:pt>
                <c:pt idx="180">
                  <c:v>22916</c:v>
                </c:pt>
                <c:pt idx="181">
                  <c:v>22973</c:v>
                </c:pt>
                <c:pt idx="182">
                  <c:v>23012</c:v>
                </c:pt>
                <c:pt idx="183">
                  <c:v>23082</c:v>
                </c:pt>
                <c:pt idx="184">
                  <c:v>23140</c:v>
                </c:pt>
                <c:pt idx="185">
                  <c:v>23191</c:v>
                </c:pt>
                <c:pt idx="186">
                  <c:v>23268</c:v>
                </c:pt>
                <c:pt idx="187">
                  <c:v>23330</c:v>
                </c:pt>
                <c:pt idx="188">
                  <c:v>23392</c:v>
                </c:pt>
                <c:pt idx="189">
                  <c:v>23452</c:v>
                </c:pt>
                <c:pt idx="190">
                  <c:v>23506</c:v>
                </c:pt>
                <c:pt idx="191">
                  <c:v>23552</c:v>
                </c:pt>
                <c:pt idx="192">
                  <c:v>23605</c:v>
                </c:pt>
                <c:pt idx="193">
                  <c:v>23669</c:v>
                </c:pt>
                <c:pt idx="194">
                  <c:v>23705</c:v>
                </c:pt>
                <c:pt idx="195">
                  <c:v>23761</c:v>
                </c:pt>
                <c:pt idx="196">
                  <c:v>23811</c:v>
                </c:pt>
                <c:pt idx="197">
                  <c:v>23868</c:v>
                </c:pt>
                <c:pt idx="198">
                  <c:v>23923</c:v>
                </c:pt>
                <c:pt idx="199">
                  <c:v>24009</c:v>
                </c:pt>
                <c:pt idx="200">
                  <c:v>24080</c:v>
                </c:pt>
                <c:pt idx="201">
                  <c:v>24146</c:v>
                </c:pt>
                <c:pt idx="202">
                  <c:v>24191</c:v>
                </c:pt>
                <c:pt idx="203">
                  <c:v>24235</c:v>
                </c:pt>
                <c:pt idx="204">
                  <c:v>24300</c:v>
                </c:pt>
                <c:pt idx="205">
                  <c:v>24348</c:v>
                </c:pt>
                <c:pt idx="206">
                  <c:v>24409</c:v>
                </c:pt>
                <c:pt idx="207">
                  <c:v>24454</c:v>
                </c:pt>
                <c:pt idx="208">
                  <c:v>24505</c:v>
                </c:pt>
                <c:pt idx="209">
                  <c:v>24545</c:v>
                </c:pt>
                <c:pt idx="210">
                  <c:v>24582</c:v>
                </c:pt>
                <c:pt idx="211">
                  <c:v>24629</c:v>
                </c:pt>
                <c:pt idx="212">
                  <c:v>24667</c:v>
                </c:pt>
                <c:pt idx="213">
                  <c:v>24705</c:v>
                </c:pt>
                <c:pt idx="214">
                  <c:v>25307</c:v>
                </c:pt>
                <c:pt idx="215">
                  <c:v>25510</c:v>
                </c:pt>
                <c:pt idx="216">
                  <c:v>25581</c:v>
                </c:pt>
                <c:pt idx="217">
                  <c:v>25623</c:v>
                </c:pt>
                <c:pt idx="218">
                  <c:v>25653</c:v>
                </c:pt>
                <c:pt idx="219">
                  <c:v>25686</c:v>
                </c:pt>
                <c:pt idx="220">
                  <c:v>25733</c:v>
                </c:pt>
                <c:pt idx="221">
                  <c:v>25793</c:v>
                </c:pt>
                <c:pt idx="222">
                  <c:v>25836</c:v>
                </c:pt>
                <c:pt idx="223">
                  <c:v>25898</c:v>
                </c:pt>
                <c:pt idx="224">
                  <c:v>25926</c:v>
                </c:pt>
                <c:pt idx="225">
                  <c:v>25966</c:v>
                </c:pt>
                <c:pt idx="226">
                  <c:v>26012</c:v>
                </c:pt>
                <c:pt idx="227">
                  <c:v>26049</c:v>
                </c:pt>
                <c:pt idx="228">
                  <c:v>26082</c:v>
                </c:pt>
                <c:pt idx="229">
                  <c:v>26141</c:v>
                </c:pt>
                <c:pt idx="230">
                  <c:v>26196</c:v>
                </c:pt>
                <c:pt idx="231">
                  <c:v>26261</c:v>
                </c:pt>
                <c:pt idx="232">
                  <c:v>26305</c:v>
                </c:pt>
                <c:pt idx="233">
                  <c:v>26338</c:v>
                </c:pt>
                <c:pt idx="234">
                  <c:v>26378</c:v>
                </c:pt>
                <c:pt idx="235">
                  <c:v>26433</c:v>
                </c:pt>
                <c:pt idx="236">
                  <c:v>26493</c:v>
                </c:pt>
                <c:pt idx="237">
                  <c:v>26576</c:v>
                </c:pt>
                <c:pt idx="238">
                  <c:v>26622</c:v>
                </c:pt>
                <c:pt idx="239">
                  <c:v>26638</c:v>
                </c:pt>
                <c:pt idx="240">
                  <c:v>26675</c:v>
                </c:pt>
                <c:pt idx="241">
                  <c:v>26713</c:v>
                </c:pt>
                <c:pt idx="242">
                  <c:v>26748</c:v>
                </c:pt>
                <c:pt idx="243">
                  <c:v>26764</c:v>
                </c:pt>
                <c:pt idx="244">
                  <c:v>26804</c:v>
                </c:pt>
                <c:pt idx="245">
                  <c:v>26815</c:v>
                </c:pt>
                <c:pt idx="246">
                  <c:v>26884</c:v>
                </c:pt>
                <c:pt idx="247">
                  <c:v>26928</c:v>
                </c:pt>
                <c:pt idx="248">
                  <c:v>26944</c:v>
                </c:pt>
                <c:pt idx="249">
                  <c:v>27009</c:v>
                </c:pt>
                <c:pt idx="250">
                  <c:v>27032</c:v>
                </c:pt>
                <c:pt idx="251">
                  <c:v>27070</c:v>
                </c:pt>
                <c:pt idx="252">
                  <c:v>27094</c:v>
                </c:pt>
                <c:pt idx="253">
                  <c:v>27115</c:v>
                </c:pt>
                <c:pt idx="254">
                  <c:v>27147</c:v>
                </c:pt>
                <c:pt idx="255">
                  <c:v>27174</c:v>
                </c:pt>
                <c:pt idx="256">
                  <c:v>27205</c:v>
                </c:pt>
                <c:pt idx="257">
                  <c:v>27247</c:v>
                </c:pt>
                <c:pt idx="258">
                  <c:v>27281</c:v>
                </c:pt>
                <c:pt idx="259">
                  <c:v>27305</c:v>
                </c:pt>
                <c:pt idx="260">
                  <c:v>27327</c:v>
                </c:pt>
                <c:pt idx="261">
                  <c:v>27354</c:v>
                </c:pt>
                <c:pt idx="262">
                  <c:v>27398</c:v>
                </c:pt>
                <c:pt idx="263">
                  <c:v>27428</c:v>
                </c:pt>
                <c:pt idx="264">
                  <c:v>27463</c:v>
                </c:pt>
                <c:pt idx="265">
                  <c:v>27505</c:v>
                </c:pt>
                <c:pt idx="266">
                  <c:v>27544</c:v>
                </c:pt>
                <c:pt idx="267">
                  <c:v>27556</c:v>
                </c:pt>
                <c:pt idx="268">
                  <c:v>27568</c:v>
                </c:pt>
                <c:pt idx="269">
                  <c:v>27583</c:v>
                </c:pt>
                <c:pt idx="270">
                  <c:v>27610</c:v>
                </c:pt>
                <c:pt idx="271">
                  <c:v>27621</c:v>
                </c:pt>
                <c:pt idx="272">
                  <c:v>27643</c:v>
                </c:pt>
                <c:pt idx="273">
                  <c:v>27659</c:v>
                </c:pt>
                <c:pt idx="274">
                  <c:v>27672</c:v>
                </c:pt>
                <c:pt idx="275">
                  <c:v>27685</c:v>
                </c:pt>
                <c:pt idx="276">
                  <c:v>27716</c:v>
                </c:pt>
                <c:pt idx="277">
                  <c:v>27765</c:v>
                </c:pt>
                <c:pt idx="278">
                  <c:v>27805</c:v>
                </c:pt>
                <c:pt idx="279">
                  <c:v>27842</c:v>
                </c:pt>
                <c:pt idx="280">
                  <c:v>27859</c:v>
                </c:pt>
                <c:pt idx="281">
                  <c:v>27894</c:v>
                </c:pt>
                <c:pt idx="282">
                  <c:v>27915</c:v>
                </c:pt>
                <c:pt idx="283">
                  <c:v>27947</c:v>
                </c:pt>
                <c:pt idx="284">
                  <c:v>27968</c:v>
                </c:pt>
                <c:pt idx="285">
                  <c:v>27992</c:v>
                </c:pt>
                <c:pt idx="286">
                  <c:v>28026</c:v>
                </c:pt>
                <c:pt idx="287">
                  <c:v>28059</c:v>
                </c:pt>
                <c:pt idx="288">
                  <c:v>28089</c:v>
                </c:pt>
                <c:pt idx="289">
                  <c:v>28114</c:v>
                </c:pt>
                <c:pt idx="290">
                  <c:v>28153</c:v>
                </c:pt>
                <c:pt idx="291">
                  <c:v>28186</c:v>
                </c:pt>
                <c:pt idx="292">
                  <c:v>28214</c:v>
                </c:pt>
                <c:pt idx="293">
                  <c:v>28251</c:v>
                </c:pt>
                <c:pt idx="294">
                  <c:v>28287</c:v>
                </c:pt>
                <c:pt idx="295">
                  <c:v>28321</c:v>
                </c:pt>
                <c:pt idx="296">
                  <c:v>28334</c:v>
                </c:pt>
                <c:pt idx="297">
                  <c:v>28346</c:v>
                </c:pt>
                <c:pt idx="298">
                  <c:v>28365</c:v>
                </c:pt>
                <c:pt idx="299">
                  <c:v>28401</c:v>
                </c:pt>
                <c:pt idx="300">
                  <c:v>28436</c:v>
                </c:pt>
                <c:pt idx="301">
                  <c:v>28467</c:v>
                </c:pt>
                <c:pt idx="302">
                  <c:v>28496</c:v>
                </c:pt>
                <c:pt idx="303">
                  <c:v>28517</c:v>
                </c:pt>
                <c:pt idx="304">
                  <c:v>28540</c:v>
                </c:pt>
                <c:pt idx="305">
                  <c:v>28588</c:v>
                </c:pt>
                <c:pt idx="306">
                  <c:v>28615</c:v>
                </c:pt>
                <c:pt idx="307">
                  <c:v>28654</c:v>
                </c:pt>
                <c:pt idx="308">
                  <c:v>28698</c:v>
                </c:pt>
                <c:pt idx="309">
                  <c:v>28716</c:v>
                </c:pt>
                <c:pt idx="310">
                  <c:v>28751</c:v>
                </c:pt>
                <c:pt idx="311">
                  <c:v>28800</c:v>
                </c:pt>
                <c:pt idx="312">
                  <c:v>28933</c:v>
                </c:pt>
                <c:pt idx="313">
                  <c:v>29022</c:v>
                </c:pt>
                <c:pt idx="314">
                  <c:v>29096</c:v>
                </c:pt>
                <c:pt idx="315">
                  <c:v>29140</c:v>
                </c:pt>
                <c:pt idx="316">
                  <c:v>29163</c:v>
                </c:pt>
                <c:pt idx="317">
                  <c:v>29193</c:v>
                </c:pt>
                <c:pt idx="318">
                  <c:v>29235</c:v>
                </c:pt>
                <c:pt idx="319">
                  <c:v>29269</c:v>
                </c:pt>
                <c:pt idx="320">
                  <c:v>29300</c:v>
                </c:pt>
                <c:pt idx="321">
                  <c:v>29338</c:v>
                </c:pt>
                <c:pt idx="322">
                  <c:v>29374</c:v>
                </c:pt>
                <c:pt idx="323">
                  <c:v>29418</c:v>
                </c:pt>
                <c:pt idx="324">
                  <c:v>29467</c:v>
                </c:pt>
                <c:pt idx="325">
                  <c:v>29494</c:v>
                </c:pt>
                <c:pt idx="326">
                  <c:v>29537</c:v>
                </c:pt>
                <c:pt idx="327">
                  <c:v>29595</c:v>
                </c:pt>
                <c:pt idx="328">
                  <c:v>29634</c:v>
                </c:pt>
                <c:pt idx="329">
                  <c:v>29694</c:v>
                </c:pt>
                <c:pt idx="330">
                  <c:v>29733</c:v>
                </c:pt>
                <c:pt idx="331">
                  <c:v>29751</c:v>
                </c:pt>
                <c:pt idx="332">
                  <c:v>29785</c:v>
                </c:pt>
                <c:pt idx="333">
                  <c:v>29808</c:v>
                </c:pt>
                <c:pt idx="334">
                  <c:v>29847</c:v>
                </c:pt>
                <c:pt idx="335">
                  <c:v>29897</c:v>
                </c:pt>
                <c:pt idx="336">
                  <c:v>29929</c:v>
                </c:pt>
                <c:pt idx="337">
                  <c:v>29970</c:v>
                </c:pt>
                <c:pt idx="338">
                  <c:v>29991</c:v>
                </c:pt>
                <c:pt idx="339">
                  <c:v>30035</c:v>
                </c:pt>
                <c:pt idx="340">
                  <c:v>30077</c:v>
                </c:pt>
                <c:pt idx="341">
                  <c:v>30125</c:v>
                </c:pt>
                <c:pt idx="342">
                  <c:v>30188</c:v>
                </c:pt>
                <c:pt idx="343">
                  <c:v>30224</c:v>
                </c:pt>
                <c:pt idx="344">
                  <c:v>30290</c:v>
                </c:pt>
                <c:pt idx="345">
                  <c:v>30334</c:v>
                </c:pt>
                <c:pt idx="346">
                  <c:v>30375</c:v>
                </c:pt>
                <c:pt idx="347">
                  <c:v>30429</c:v>
                </c:pt>
                <c:pt idx="348">
                  <c:v>30501</c:v>
                </c:pt>
                <c:pt idx="349">
                  <c:v>30533</c:v>
                </c:pt>
                <c:pt idx="350">
                  <c:v>30578</c:v>
                </c:pt>
                <c:pt idx="351">
                  <c:v>30626</c:v>
                </c:pt>
                <c:pt idx="352">
                  <c:v>30667</c:v>
                </c:pt>
                <c:pt idx="353">
                  <c:v>30725</c:v>
                </c:pt>
                <c:pt idx="354">
                  <c:v>30791</c:v>
                </c:pt>
                <c:pt idx="355">
                  <c:v>30828</c:v>
                </c:pt>
                <c:pt idx="356">
                  <c:v>30871</c:v>
                </c:pt>
                <c:pt idx="357">
                  <c:v>30911</c:v>
                </c:pt>
                <c:pt idx="358">
                  <c:v>30964</c:v>
                </c:pt>
                <c:pt idx="359">
                  <c:v>31014</c:v>
                </c:pt>
                <c:pt idx="360">
                  <c:v>31090</c:v>
                </c:pt>
                <c:pt idx="361">
                  <c:v>31152</c:v>
                </c:pt>
                <c:pt idx="362">
                  <c:v>31187</c:v>
                </c:pt>
                <c:pt idx="363">
                  <c:v>31243</c:v>
                </c:pt>
                <c:pt idx="364">
                  <c:v>31272</c:v>
                </c:pt>
                <c:pt idx="365">
                  <c:v>31308</c:v>
                </c:pt>
                <c:pt idx="366">
                  <c:v>31348</c:v>
                </c:pt>
                <c:pt idx="367">
                  <c:v>31385</c:v>
                </c:pt>
                <c:pt idx="368">
                  <c:v>31426</c:v>
                </c:pt>
                <c:pt idx="369">
                  <c:v>31471</c:v>
                </c:pt>
                <c:pt idx="370">
                  <c:v>31518</c:v>
                </c:pt>
                <c:pt idx="371">
                  <c:v>31550</c:v>
                </c:pt>
                <c:pt idx="372">
                  <c:v>31592</c:v>
                </c:pt>
                <c:pt idx="373">
                  <c:v>31622</c:v>
                </c:pt>
                <c:pt idx="374">
                  <c:v>31657</c:v>
                </c:pt>
                <c:pt idx="375">
                  <c:v>31689</c:v>
                </c:pt>
                <c:pt idx="376">
                  <c:v>31723</c:v>
                </c:pt>
                <c:pt idx="377">
                  <c:v>31732</c:v>
                </c:pt>
                <c:pt idx="378">
                  <c:v>31764</c:v>
                </c:pt>
                <c:pt idx="379">
                  <c:v>31769</c:v>
                </c:pt>
                <c:pt idx="380">
                  <c:v>31825</c:v>
                </c:pt>
                <c:pt idx="381">
                  <c:v>31884</c:v>
                </c:pt>
                <c:pt idx="382">
                  <c:v>31915</c:v>
                </c:pt>
                <c:pt idx="383">
                  <c:v>31971</c:v>
                </c:pt>
                <c:pt idx="384">
                  <c:v>31994</c:v>
                </c:pt>
                <c:pt idx="385">
                  <c:v>32041</c:v>
                </c:pt>
                <c:pt idx="386">
                  <c:v>32061</c:v>
                </c:pt>
                <c:pt idx="387">
                  <c:v>32088</c:v>
                </c:pt>
                <c:pt idx="388">
                  <c:v>32114</c:v>
                </c:pt>
                <c:pt idx="389">
                  <c:v>32184</c:v>
                </c:pt>
                <c:pt idx="390">
                  <c:v>32233</c:v>
                </c:pt>
                <c:pt idx="391">
                  <c:v>32282</c:v>
                </c:pt>
                <c:pt idx="392">
                  <c:v>32314</c:v>
                </c:pt>
                <c:pt idx="393">
                  <c:v>32357</c:v>
                </c:pt>
                <c:pt idx="394">
                  <c:v>32395</c:v>
                </c:pt>
                <c:pt idx="395">
                  <c:v>32431</c:v>
                </c:pt>
                <c:pt idx="396">
                  <c:v>32461</c:v>
                </c:pt>
                <c:pt idx="397">
                  <c:v>32497</c:v>
                </c:pt>
                <c:pt idx="398">
                  <c:v>32519</c:v>
                </c:pt>
                <c:pt idx="399">
                  <c:v>32561</c:v>
                </c:pt>
                <c:pt idx="400">
                  <c:v>32592</c:v>
                </c:pt>
                <c:pt idx="401">
                  <c:v>32625</c:v>
                </c:pt>
                <c:pt idx="402">
                  <c:v>32669</c:v>
                </c:pt>
                <c:pt idx="403">
                  <c:v>32796</c:v>
                </c:pt>
                <c:pt idx="404">
                  <c:v>32925</c:v>
                </c:pt>
                <c:pt idx="405">
                  <c:v>32993</c:v>
                </c:pt>
                <c:pt idx="406">
                  <c:v>33045</c:v>
                </c:pt>
                <c:pt idx="407">
                  <c:v>33101</c:v>
                </c:pt>
                <c:pt idx="408">
                  <c:v>33155</c:v>
                </c:pt>
                <c:pt idx="409">
                  <c:v>33175</c:v>
                </c:pt>
                <c:pt idx="410">
                  <c:v>33232</c:v>
                </c:pt>
                <c:pt idx="411">
                  <c:v>33286</c:v>
                </c:pt>
                <c:pt idx="412">
                  <c:v>33332</c:v>
                </c:pt>
                <c:pt idx="413">
                  <c:v>33368</c:v>
                </c:pt>
                <c:pt idx="414">
                  <c:v>33397</c:v>
                </c:pt>
                <c:pt idx="415">
                  <c:v>33425</c:v>
                </c:pt>
                <c:pt idx="416">
                  <c:v>33467</c:v>
                </c:pt>
                <c:pt idx="417">
                  <c:v>33511</c:v>
                </c:pt>
                <c:pt idx="418">
                  <c:v>33535</c:v>
                </c:pt>
                <c:pt idx="419">
                  <c:v>33575</c:v>
                </c:pt>
                <c:pt idx="420">
                  <c:v>33612</c:v>
                </c:pt>
                <c:pt idx="421">
                  <c:v>33633</c:v>
                </c:pt>
                <c:pt idx="422">
                  <c:v>33650</c:v>
                </c:pt>
                <c:pt idx="423">
                  <c:v>33679</c:v>
                </c:pt>
                <c:pt idx="424">
                  <c:v>33714</c:v>
                </c:pt>
                <c:pt idx="425">
                  <c:v>33765</c:v>
                </c:pt>
                <c:pt idx="426">
                  <c:v>33827</c:v>
                </c:pt>
                <c:pt idx="427">
                  <c:v>33862</c:v>
                </c:pt>
                <c:pt idx="428">
                  <c:v>33899</c:v>
                </c:pt>
                <c:pt idx="429">
                  <c:v>33941</c:v>
                </c:pt>
                <c:pt idx="430">
                  <c:v>33967</c:v>
                </c:pt>
                <c:pt idx="431">
                  <c:v>33995</c:v>
                </c:pt>
                <c:pt idx="432">
                  <c:v>34038</c:v>
                </c:pt>
                <c:pt idx="433">
                  <c:v>34062</c:v>
                </c:pt>
                <c:pt idx="434">
                  <c:v>34079</c:v>
                </c:pt>
                <c:pt idx="435">
                  <c:v>34100</c:v>
                </c:pt>
                <c:pt idx="436">
                  <c:v>34148</c:v>
                </c:pt>
                <c:pt idx="437">
                  <c:v>34175</c:v>
                </c:pt>
                <c:pt idx="438">
                  <c:v>34212</c:v>
                </c:pt>
                <c:pt idx="439">
                  <c:v>34230</c:v>
                </c:pt>
                <c:pt idx="440">
                  <c:v>34264</c:v>
                </c:pt>
                <c:pt idx="441">
                  <c:v>34290</c:v>
                </c:pt>
                <c:pt idx="442">
                  <c:v>34288</c:v>
                </c:pt>
                <c:pt idx="443">
                  <c:v>34315</c:v>
                </c:pt>
                <c:pt idx="444">
                  <c:v>34334</c:v>
                </c:pt>
                <c:pt idx="445">
                  <c:v>34387</c:v>
                </c:pt>
                <c:pt idx="446">
                  <c:v>34425</c:v>
                </c:pt>
                <c:pt idx="447">
                  <c:v>34499</c:v>
                </c:pt>
                <c:pt idx="448">
                  <c:v>34546</c:v>
                </c:pt>
                <c:pt idx="449">
                  <c:v>34554</c:v>
                </c:pt>
                <c:pt idx="450">
                  <c:v>34579</c:v>
                </c:pt>
                <c:pt idx="451">
                  <c:v>34584</c:v>
                </c:pt>
                <c:pt idx="452">
                  <c:v>34604</c:v>
                </c:pt>
                <c:pt idx="453">
                  <c:v>34616</c:v>
                </c:pt>
                <c:pt idx="454">
                  <c:v>34624</c:v>
                </c:pt>
                <c:pt idx="455">
                  <c:v>34632</c:v>
                </c:pt>
                <c:pt idx="456">
                  <c:v>34658</c:v>
                </c:pt>
                <c:pt idx="457">
                  <c:v>34683</c:v>
                </c:pt>
                <c:pt idx="458">
                  <c:v>34690</c:v>
                </c:pt>
                <c:pt idx="459">
                  <c:v>34696</c:v>
                </c:pt>
                <c:pt idx="460">
                  <c:v>34723</c:v>
                </c:pt>
                <c:pt idx="461">
                  <c:v>34767</c:v>
                </c:pt>
                <c:pt idx="462">
                  <c:v>34813</c:v>
                </c:pt>
                <c:pt idx="463">
                  <c:v>34850</c:v>
                </c:pt>
                <c:pt idx="464">
                  <c:v>34881</c:v>
                </c:pt>
                <c:pt idx="465">
                  <c:v>34906</c:v>
                </c:pt>
                <c:pt idx="466">
                  <c:v>34933</c:v>
                </c:pt>
                <c:pt idx="467">
                  <c:v>34963</c:v>
                </c:pt>
                <c:pt idx="468">
                  <c:v>34995</c:v>
                </c:pt>
                <c:pt idx="469">
                  <c:v>35030</c:v>
                </c:pt>
                <c:pt idx="470">
                  <c:v>35040</c:v>
                </c:pt>
                <c:pt idx="471">
                  <c:v>35067</c:v>
                </c:pt>
                <c:pt idx="472">
                  <c:v>35080</c:v>
                </c:pt>
                <c:pt idx="473">
                  <c:v>35118</c:v>
                </c:pt>
                <c:pt idx="474">
                  <c:v>35137</c:v>
                </c:pt>
                <c:pt idx="475">
                  <c:v>35184</c:v>
                </c:pt>
                <c:pt idx="476">
                  <c:v>35227</c:v>
                </c:pt>
                <c:pt idx="477">
                  <c:v>35252</c:v>
                </c:pt>
                <c:pt idx="478">
                  <c:v>35280</c:v>
                </c:pt>
                <c:pt idx="479">
                  <c:v>35296</c:v>
                </c:pt>
                <c:pt idx="480">
                  <c:v>35501</c:v>
                </c:pt>
                <c:pt idx="481">
                  <c:v>35583</c:v>
                </c:pt>
                <c:pt idx="482">
                  <c:v>35663</c:v>
                </c:pt>
                <c:pt idx="483">
                  <c:v>35708</c:v>
                </c:pt>
                <c:pt idx="484">
                  <c:v>35723</c:v>
                </c:pt>
                <c:pt idx="485">
                  <c:v>35742</c:v>
                </c:pt>
                <c:pt idx="486">
                  <c:v>35754</c:v>
                </c:pt>
                <c:pt idx="487">
                  <c:v>35794</c:v>
                </c:pt>
                <c:pt idx="488">
                  <c:v>35814</c:v>
                </c:pt>
                <c:pt idx="489">
                  <c:v>35834</c:v>
                </c:pt>
                <c:pt idx="490">
                  <c:v>35887</c:v>
                </c:pt>
                <c:pt idx="491">
                  <c:v>35910</c:v>
                </c:pt>
                <c:pt idx="492">
                  <c:v>35936</c:v>
                </c:pt>
                <c:pt idx="493">
                  <c:v>35962</c:v>
                </c:pt>
                <c:pt idx="494">
                  <c:v>35989</c:v>
                </c:pt>
                <c:pt idx="495">
                  <c:v>36014</c:v>
                </c:pt>
                <c:pt idx="496">
                  <c:v>36068</c:v>
                </c:pt>
                <c:pt idx="497">
                  <c:v>36345</c:v>
                </c:pt>
                <c:pt idx="498">
                  <c:v>36559</c:v>
                </c:pt>
                <c:pt idx="499">
                  <c:v>36648</c:v>
                </c:pt>
                <c:pt idx="500">
                  <c:v>36901</c:v>
                </c:pt>
                <c:pt idx="501">
                  <c:v>36990</c:v>
                </c:pt>
                <c:pt idx="502">
                  <c:v>37200</c:v>
                </c:pt>
                <c:pt idx="503">
                  <c:v>37225</c:v>
                </c:pt>
                <c:pt idx="504">
                  <c:v>37258</c:v>
                </c:pt>
                <c:pt idx="505">
                  <c:v>37270</c:v>
                </c:pt>
                <c:pt idx="506">
                  <c:v>37315</c:v>
                </c:pt>
                <c:pt idx="507">
                  <c:v>37358</c:v>
                </c:pt>
                <c:pt idx="508">
                  <c:v>37398</c:v>
                </c:pt>
                <c:pt idx="509">
                  <c:v>37443</c:v>
                </c:pt>
                <c:pt idx="510">
                  <c:v>37481</c:v>
                </c:pt>
                <c:pt idx="511">
                  <c:v>37520</c:v>
                </c:pt>
                <c:pt idx="512">
                  <c:v>37548</c:v>
                </c:pt>
                <c:pt idx="513">
                  <c:v>37578</c:v>
                </c:pt>
                <c:pt idx="514">
                  <c:v>37599</c:v>
                </c:pt>
                <c:pt idx="515">
                  <c:v>37624</c:v>
                </c:pt>
                <c:pt idx="516">
                  <c:v>37660</c:v>
                </c:pt>
                <c:pt idx="517">
                  <c:v>37710</c:v>
                </c:pt>
                <c:pt idx="518">
                  <c:v>37756</c:v>
                </c:pt>
                <c:pt idx="519">
                  <c:v>37778</c:v>
                </c:pt>
                <c:pt idx="520">
                  <c:v>37788</c:v>
                </c:pt>
                <c:pt idx="521">
                  <c:v>37790</c:v>
                </c:pt>
                <c:pt idx="522">
                  <c:v>37837</c:v>
                </c:pt>
                <c:pt idx="523">
                  <c:v>37851</c:v>
                </c:pt>
                <c:pt idx="524">
                  <c:v>37960</c:v>
                </c:pt>
                <c:pt idx="525">
                  <c:v>38018</c:v>
                </c:pt>
                <c:pt idx="526">
                  <c:v>38044</c:v>
                </c:pt>
                <c:pt idx="527">
                  <c:v>38063</c:v>
                </c:pt>
                <c:pt idx="528">
                  <c:v>38098</c:v>
                </c:pt>
                <c:pt idx="529">
                  <c:v>38125</c:v>
                </c:pt>
                <c:pt idx="530">
                  <c:v>38144</c:v>
                </c:pt>
                <c:pt idx="531">
                  <c:v>38178</c:v>
                </c:pt>
                <c:pt idx="532">
                  <c:v>38199</c:v>
                </c:pt>
                <c:pt idx="533">
                  <c:v>38208</c:v>
                </c:pt>
                <c:pt idx="534">
                  <c:v>38228</c:v>
                </c:pt>
                <c:pt idx="535">
                  <c:v>38240</c:v>
                </c:pt>
                <c:pt idx="536">
                  <c:v>38252</c:v>
                </c:pt>
                <c:pt idx="537">
                  <c:v>38311</c:v>
                </c:pt>
                <c:pt idx="538">
                  <c:v>38384</c:v>
                </c:pt>
                <c:pt idx="539">
                  <c:v>38423</c:v>
                </c:pt>
                <c:pt idx="540">
                  <c:v>38448</c:v>
                </c:pt>
                <c:pt idx="541">
                  <c:v>38455</c:v>
                </c:pt>
                <c:pt idx="542">
                  <c:v>38458</c:v>
                </c:pt>
                <c:pt idx="543">
                  <c:v>38473</c:v>
                </c:pt>
                <c:pt idx="544">
                  <c:v>38514</c:v>
                </c:pt>
                <c:pt idx="545">
                  <c:v>38567</c:v>
                </c:pt>
                <c:pt idx="546">
                  <c:v>38618</c:v>
                </c:pt>
                <c:pt idx="547">
                  <c:v>38624</c:v>
                </c:pt>
                <c:pt idx="548">
                  <c:v>38631</c:v>
                </c:pt>
                <c:pt idx="549">
                  <c:v>38676</c:v>
                </c:pt>
                <c:pt idx="550">
                  <c:v>38712</c:v>
                </c:pt>
                <c:pt idx="551">
                  <c:v>38734</c:v>
                </c:pt>
                <c:pt idx="552">
                  <c:v>38753</c:v>
                </c:pt>
                <c:pt idx="553">
                  <c:v>38783</c:v>
                </c:pt>
                <c:pt idx="554">
                  <c:v>38821</c:v>
                </c:pt>
                <c:pt idx="555">
                  <c:v>38835</c:v>
                </c:pt>
                <c:pt idx="556">
                  <c:v>38835</c:v>
                </c:pt>
                <c:pt idx="557">
                  <c:v>38866</c:v>
                </c:pt>
                <c:pt idx="558">
                  <c:v>38892</c:v>
                </c:pt>
                <c:pt idx="559">
                  <c:v>38923</c:v>
                </c:pt>
                <c:pt idx="560">
                  <c:v>38952</c:v>
                </c:pt>
                <c:pt idx="561">
                  <c:v>38968</c:v>
                </c:pt>
                <c:pt idx="562">
                  <c:v>38991</c:v>
                </c:pt>
                <c:pt idx="563">
                  <c:v>39019</c:v>
                </c:pt>
                <c:pt idx="564">
                  <c:v>39037</c:v>
                </c:pt>
                <c:pt idx="565">
                  <c:v>39067</c:v>
                </c:pt>
                <c:pt idx="566">
                  <c:v>39102</c:v>
                </c:pt>
                <c:pt idx="567">
                  <c:v>39130</c:v>
                </c:pt>
                <c:pt idx="568">
                  <c:v>39167</c:v>
                </c:pt>
                <c:pt idx="569">
                  <c:v>39190</c:v>
                </c:pt>
                <c:pt idx="570">
                  <c:v>39211</c:v>
                </c:pt>
                <c:pt idx="571">
                  <c:v>39311</c:v>
                </c:pt>
                <c:pt idx="572">
                  <c:v>39679</c:v>
                </c:pt>
                <c:pt idx="573">
                  <c:v>39815</c:v>
                </c:pt>
                <c:pt idx="574">
                  <c:v>39873</c:v>
                </c:pt>
                <c:pt idx="575">
                  <c:v>39924</c:v>
                </c:pt>
                <c:pt idx="576">
                  <c:v>39967</c:v>
                </c:pt>
                <c:pt idx="577">
                  <c:v>40033</c:v>
                </c:pt>
                <c:pt idx="578">
                  <c:v>40029</c:v>
                </c:pt>
                <c:pt idx="579">
                  <c:v>40067</c:v>
                </c:pt>
                <c:pt idx="580">
                  <c:v>40097</c:v>
                </c:pt>
                <c:pt idx="581">
                  <c:v>40135</c:v>
                </c:pt>
                <c:pt idx="582">
                  <c:v>40168</c:v>
                </c:pt>
                <c:pt idx="583">
                  <c:v>40191</c:v>
                </c:pt>
                <c:pt idx="584">
                  <c:v>40224</c:v>
                </c:pt>
                <c:pt idx="585">
                  <c:v>40252</c:v>
                </c:pt>
                <c:pt idx="586">
                  <c:v>40263</c:v>
                </c:pt>
                <c:pt idx="587">
                  <c:v>40297</c:v>
                </c:pt>
                <c:pt idx="588">
                  <c:v>40340</c:v>
                </c:pt>
                <c:pt idx="589">
                  <c:v>40383</c:v>
                </c:pt>
                <c:pt idx="590">
                  <c:v>40414</c:v>
                </c:pt>
                <c:pt idx="591">
                  <c:v>40453</c:v>
                </c:pt>
                <c:pt idx="592">
                  <c:v>40503</c:v>
                </c:pt>
                <c:pt idx="593">
                  <c:v>40570</c:v>
                </c:pt>
                <c:pt idx="594">
                  <c:v>40633</c:v>
                </c:pt>
                <c:pt idx="595">
                  <c:v>40665</c:v>
                </c:pt>
                <c:pt idx="596">
                  <c:v>40711</c:v>
                </c:pt>
                <c:pt idx="597">
                  <c:v>40744</c:v>
                </c:pt>
                <c:pt idx="598">
                  <c:v>40802</c:v>
                </c:pt>
                <c:pt idx="599">
                  <c:v>40849</c:v>
                </c:pt>
                <c:pt idx="600">
                  <c:v>40913</c:v>
                </c:pt>
                <c:pt idx="601">
                  <c:v>40999</c:v>
                </c:pt>
                <c:pt idx="602">
                  <c:v>41037</c:v>
                </c:pt>
                <c:pt idx="603">
                  <c:v>41067</c:v>
                </c:pt>
                <c:pt idx="604">
                  <c:v>41077</c:v>
                </c:pt>
                <c:pt idx="605">
                  <c:v>41105</c:v>
                </c:pt>
                <c:pt idx="606">
                  <c:v>41142</c:v>
                </c:pt>
                <c:pt idx="607">
                  <c:v>41170</c:v>
                </c:pt>
                <c:pt idx="608">
                  <c:v>41207</c:v>
                </c:pt>
                <c:pt idx="609">
                  <c:v>41236</c:v>
                </c:pt>
                <c:pt idx="610">
                  <c:v>41261</c:v>
                </c:pt>
                <c:pt idx="611">
                  <c:v>41271</c:v>
                </c:pt>
                <c:pt idx="612">
                  <c:v>41385</c:v>
                </c:pt>
                <c:pt idx="613">
                  <c:v>41476</c:v>
                </c:pt>
                <c:pt idx="614">
                  <c:v>41572</c:v>
                </c:pt>
                <c:pt idx="615">
                  <c:v>41791</c:v>
                </c:pt>
                <c:pt idx="616">
                  <c:v>41829</c:v>
                </c:pt>
                <c:pt idx="617">
                  <c:v>41840</c:v>
                </c:pt>
                <c:pt idx="618">
                  <c:v>41873</c:v>
                </c:pt>
                <c:pt idx="619">
                  <c:v>41908</c:v>
                </c:pt>
                <c:pt idx="620">
                  <c:v>41957</c:v>
                </c:pt>
                <c:pt idx="621">
                  <c:v>42020</c:v>
                </c:pt>
                <c:pt idx="622">
                  <c:v>42098</c:v>
                </c:pt>
                <c:pt idx="623">
                  <c:v>42149</c:v>
                </c:pt>
                <c:pt idx="624">
                  <c:v>42258</c:v>
                </c:pt>
                <c:pt idx="625">
                  <c:v>42278</c:v>
                </c:pt>
                <c:pt idx="626">
                  <c:v>42328</c:v>
                </c:pt>
                <c:pt idx="627">
                  <c:v>42383</c:v>
                </c:pt>
                <c:pt idx="628">
                  <c:v>42409</c:v>
                </c:pt>
                <c:pt idx="629">
                  <c:v>42438</c:v>
                </c:pt>
                <c:pt idx="630">
                  <c:v>42483</c:v>
                </c:pt>
                <c:pt idx="631">
                  <c:v>42505</c:v>
                </c:pt>
                <c:pt idx="632">
                  <c:v>42517</c:v>
                </c:pt>
                <c:pt idx="633">
                  <c:v>42534</c:v>
                </c:pt>
                <c:pt idx="634">
                  <c:v>42546</c:v>
                </c:pt>
                <c:pt idx="635">
                  <c:v>42575</c:v>
                </c:pt>
                <c:pt idx="636">
                  <c:v>42584</c:v>
                </c:pt>
                <c:pt idx="637">
                  <c:v>42612</c:v>
                </c:pt>
                <c:pt idx="638">
                  <c:v>42616</c:v>
                </c:pt>
                <c:pt idx="639">
                  <c:v>42639</c:v>
                </c:pt>
                <c:pt idx="640">
                  <c:v>42648</c:v>
                </c:pt>
                <c:pt idx="641">
                  <c:v>42658</c:v>
                </c:pt>
                <c:pt idx="642">
                  <c:v>42688</c:v>
                </c:pt>
                <c:pt idx="643">
                  <c:v>42710</c:v>
                </c:pt>
                <c:pt idx="644">
                  <c:v>42718</c:v>
                </c:pt>
                <c:pt idx="645">
                  <c:v>42712</c:v>
                </c:pt>
                <c:pt idx="646">
                  <c:v>42736</c:v>
                </c:pt>
                <c:pt idx="647">
                  <c:v>42753</c:v>
                </c:pt>
                <c:pt idx="648">
                  <c:v>42790</c:v>
                </c:pt>
                <c:pt idx="649">
                  <c:v>42802</c:v>
                </c:pt>
                <c:pt idx="650">
                  <c:v>42808</c:v>
                </c:pt>
                <c:pt idx="651">
                  <c:v>42820</c:v>
                </c:pt>
                <c:pt idx="652">
                  <c:v>42838</c:v>
                </c:pt>
                <c:pt idx="653">
                  <c:v>42854</c:v>
                </c:pt>
                <c:pt idx="654">
                  <c:v>42875</c:v>
                </c:pt>
                <c:pt idx="655">
                  <c:v>42907</c:v>
                </c:pt>
                <c:pt idx="656">
                  <c:v>42947</c:v>
                </c:pt>
                <c:pt idx="657">
                  <c:v>42968</c:v>
                </c:pt>
                <c:pt idx="658">
                  <c:v>43031</c:v>
                </c:pt>
                <c:pt idx="659">
                  <c:v>43079</c:v>
                </c:pt>
                <c:pt idx="660">
                  <c:v>43092</c:v>
                </c:pt>
                <c:pt idx="661">
                  <c:v>43134</c:v>
                </c:pt>
                <c:pt idx="662">
                  <c:v>43149</c:v>
                </c:pt>
                <c:pt idx="663">
                  <c:v>43168</c:v>
                </c:pt>
                <c:pt idx="664">
                  <c:v>43220</c:v>
                </c:pt>
                <c:pt idx="665">
                  <c:v>43427</c:v>
                </c:pt>
                <c:pt idx="666">
                  <c:v>43502</c:v>
                </c:pt>
                <c:pt idx="667">
                  <c:v>43528</c:v>
                </c:pt>
                <c:pt idx="668">
                  <c:v>43549</c:v>
                </c:pt>
                <c:pt idx="669">
                  <c:v>43577</c:v>
                </c:pt>
                <c:pt idx="670">
                  <c:v>43635</c:v>
                </c:pt>
                <c:pt idx="671">
                  <c:v>43695</c:v>
                </c:pt>
                <c:pt idx="672">
                  <c:v>43747</c:v>
                </c:pt>
                <c:pt idx="673">
                  <c:v>43797</c:v>
                </c:pt>
                <c:pt idx="674">
                  <c:v>43810</c:v>
                </c:pt>
                <c:pt idx="675">
                  <c:v>43856</c:v>
                </c:pt>
                <c:pt idx="676">
                  <c:v>43887</c:v>
                </c:pt>
                <c:pt idx="677">
                  <c:v>43906</c:v>
                </c:pt>
                <c:pt idx="678">
                  <c:v>43942</c:v>
                </c:pt>
                <c:pt idx="679">
                  <c:v>43959</c:v>
                </c:pt>
                <c:pt idx="680">
                  <c:v>43993</c:v>
                </c:pt>
                <c:pt idx="681">
                  <c:v>44006</c:v>
                </c:pt>
                <c:pt idx="682">
                  <c:v>44010</c:v>
                </c:pt>
                <c:pt idx="683">
                  <c:v>44086</c:v>
                </c:pt>
                <c:pt idx="684">
                  <c:v>44113</c:v>
                </c:pt>
                <c:pt idx="685">
                  <c:v>44130</c:v>
                </c:pt>
                <c:pt idx="686">
                  <c:v>44167</c:v>
                </c:pt>
                <c:pt idx="687">
                  <c:v>44192</c:v>
                </c:pt>
                <c:pt idx="688">
                  <c:v>44205</c:v>
                </c:pt>
                <c:pt idx="689">
                  <c:v>44213</c:v>
                </c:pt>
                <c:pt idx="690">
                  <c:v>44319</c:v>
                </c:pt>
                <c:pt idx="691">
                  <c:v>44332</c:v>
                </c:pt>
                <c:pt idx="692">
                  <c:v>44411</c:v>
                </c:pt>
                <c:pt idx="693">
                  <c:v>44490</c:v>
                </c:pt>
                <c:pt idx="694">
                  <c:v>44538</c:v>
                </c:pt>
                <c:pt idx="695">
                  <c:v>44589</c:v>
                </c:pt>
                <c:pt idx="696">
                  <c:v>44644</c:v>
                </c:pt>
                <c:pt idx="697">
                  <c:v>44789</c:v>
                </c:pt>
                <c:pt idx="698">
                  <c:v>44849</c:v>
                </c:pt>
                <c:pt idx="699">
                  <c:v>44883</c:v>
                </c:pt>
                <c:pt idx="700">
                  <c:v>44935</c:v>
                </c:pt>
                <c:pt idx="701">
                  <c:v>45003</c:v>
                </c:pt>
                <c:pt idx="702">
                  <c:v>45017</c:v>
                </c:pt>
                <c:pt idx="703">
                  <c:v>45041</c:v>
                </c:pt>
                <c:pt idx="704">
                  <c:v>45151</c:v>
                </c:pt>
                <c:pt idx="705">
                  <c:v>45207</c:v>
                </c:pt>
                <c:pt idx="706">
                  <c:v>45287</c:v>
                </c:pt>
                <c:pt idx="707">
                  <c:v>45346</c:v>
                </c:pt>
                <c:pt idx="708">
                  <c:v>45403</c:v>
                </c:pt>
                <c:pt idx="709">
                  <c:v>45441</c:v>
                </c:pt>
                <c:pt idx="710">
                  <c:v>45475</c:v>
                </c:pt>
                <c:pt idx="711">
                  <c:v>45527</c:v>
                </c:pt>
                <c:pt idx="712">
                  <c:v>45584</c:v>
                </c:pt>
                <c:pt idx="713">
                  <c:v>45614</c:v>
                </c:pt>
                <c:pt idx="714">
                  <c:v>45659</c:v>
                </c:pt>
                <c:pt idx="715">
                  <c:v>45744</c:v>
                </c:pt>
                <c:pt idx="716">
                  <c:v>45763</c:v>
                </c:pt>
                <c:pt idx="717">
                  <c:v>45791</c:v>
                </c:pt>
                <c:pt idx="718">
                  <c:v>45830</c:v>
                </c:pt>
                <c:pt idx="719">
                  <c:v>45894</c:v>
                </c:pt>
                <c:pt idx="720">
                  <c:v>45928</c:v>
                </c:pt>
                <c:pt idx="721">
                  <c:v>45941</c:v>
                </c:pt>
                <c:pt idx="722">
                  <c:v>45974</c:v>
                </c:pt>
                <c:pt idx="723">
                  <c:v>46018</c:v>
                </c:pt>
                <c:pt idx="724">
                  <c:v>46038</c:v>
                </c:pt>
                <c:pt idx="725">
                  <c:v>46096</c:v>
                </c:pt>
                <c:pt idx="726">
                  <c:v>46115</c:v>
                </c:pt>
                <c:pt idx="727">
                  <c:v>46152</c:v>
                </c:pt>
                <c:pt idx="728">
                  <c:v>46207</c:v>
                </c:pt>
                <c:pt idx="732">
                  <c:v>46315</c:v>
                </c:pt>
                <c:pt idx="733">
                  <c:v>46309</c:v>
                </c:pt>
                <c:pt idx="735">
                  <c:v>46431</c:v>
                </c:pt>
                <c:pt idx="736">
                  <c:v>46450</c:v>
                </c:pt>
                <c:pt idx="737">
                  <c:v>46468</c:v>
                </c:pt>
                <c:pt idx="738">
                  <c:v>46470</c:v>
                </c:pt>
                <c:pt idx="739">
                  <c:v>46494</c:v>
                </c:pt>
                <c:pt idx="740">
                  <c:v>46627</c:v>
                </c:pt>
                <c:pt idx="741">
                  <c:v>46642</c:v>
                </c:pt>
                <c:pt idx="742">
                  <c:v>46668</c:v>
                </c:pt>
                <c:pt idx="743">
                  <c:v>46664</c:v>
                </c:pt>
                <c:pt idx="744">
                  <c:v>46694</c:v>
                </c:pt>
                <c:pt idx="745">
                  <c:v>46834</c:v>
                </c:pt>
                <c:pt idx="746">
                  <c:v>46974</c:v>
                </c:pt>
                <c:pt idx="747">
                  <c:v>47078</c:v>
                </c:pt>
                <c:pt idx="748">
                  <c:v>47131</c:v>
                </c:pt>
                <c:pt idx="749">
                  <c:v>47203</c:v>
                </c:pt>
                <c:pt idx="750">
                  <c:v>47294</c:v>
                </c:pt>
                <c:pt idx="751">
                  <c:v>47368</c:v>
                </c:pt>
                <c:pt idx="752">
                  <c:v>47454</c:v>
                </c:pt>
                <c:pt idx="753">
                  <c:v>47475</c:v>
                </c:pt>
                <c:pt idx="754">
                  <c:v>47509</c:v>
                </c:pt>
                <c:pt idx="755">
                  <c:v>47535</c:v>
                </c:pt>
                <c:pt idx="756">
                  <c:v>47549</c:v>
                </c:pt>
                <c:pt idx="757">
                  <c:v>47560</c:v>
                </c:pt>
                <c:pt idx="758">
                  <c:v>47586</c:v>
                </c:pt>
                <c:pt idx="759">
                  <c:v>47592</c:v>
                </c:pt>
                <c:pt idx="760">
                  <c:v>47602</c:v>
                </c:pt>
                <c:pt idx="761">
                  <c:v>47624</c:v>
                </c:pt>
                <c:pt idx="762">
                  <c:v>47650</c:v>
                </c:pt>
                <c:pt idx="763">
                  <c:v>47752</c:v>
                </c:pt>
                <c:pt idx="764">
                  <c:v>47752</c:v>
                </c:pt>
                <c:pt idx="765">
                  <c:v>47772</c:v>
                </c:pt>
                <c:pt idx="766">
                  <c:v>47781</c:v>
                </c:pt>
                <c:pt idx="767">
                  <c:v>47824</c:v>
                </c:pt>
                <c:pt idx="768">
                  <c:v>47896</c:v>
                </c:pt>
                <c:pt idx="769">
                  <c:v>47895</c:v>
                </c:pt>
                <c:pt idx="770">
                  <c:v>47909</c:v>
                </c:pt>
                <c:pt idx="771">
                  <c:v>47913</c:v>
                </c:pt>
                <c:pt idx="772">
                  <c:v>47912</c:v>
                </c:pt>
                <c:pt idx="773">
                  <c:v>47926</c:v>
                </c:pt>
                <c:pt idx="774">
                  <c:v>47998</c:v>
                </c:pt>
                <c:pt idx="775">
                  <c:v>48086</c:v>
                </c:pt>
                <c:pt idx="776">
                  <c:v>48152</c:v>
                </c:pt>
                <c:pt idx="777">
                  <c:v>48168</c:v>
                </c:pt>
                <c:pt idx="778">
                  <c:v>48187</c:v>
                </c:pt>
                <c:pt idx="779">
                  <c:v>48226</c:v>
                </c:pt>
                <c:pt idx="780">
                  <c:v>48249</c:v>
                </c:pt>
                <c:pt idx="781">
                  <c:v>48247</c:v>
                </c:pt>
                <c:pt idx="782">
                  <c:v>48270</c:v>
                </c:pt>
                <c:pt idx="783">
                  <c:v>48329</c:v>
                </c:pt>
                <c:pt idx="784">
                  <c:v>48344</c:v>
                </c:pt>
                <c:pt idx="785">
                  <c:v>48363</c:v>
                </c:pt>
                <c:pt idx="786">
                  <c:v>48407</c:v>
                </c:pt>
                <c:pt idx="787">
                  <c:v>48435</c:v>
                </c:pt>
                <c:pt idx="788">
                  <c:v>48467</c:v>
                </c:pt>
                <c:pt idx="789">
                  <c:v>48567</c:v>
                </c:pt>
                <c:pt idx="790">
                  <c:v>48584</c:v>
                </c:pt>
                <c:pt idx="791">
                  <c:v>48600</c:v>
                </c:pt>
                <c:pt idx="792">
                  <c:v>48627</c:v>
                </c:pt>
                <c:pt idx="793">
                  <c:v>48642</c:v>
                </c:pt>
                <c:pt idx="794">
                  <c:v>48655</c:v>
                </c:pt>
                <c:pt idx="795">
                  <c:v>48697</c:v>
                </c:pt>
                <c:pt idx="796">
                  <c:v>48705</c:v>
                </c:pt>
                <c:pt idx="797">
                  <c:v>48739</c:v>
                </c:pt>
                <c:pt idx="798">
                  <c:v>48763</c:v>
                </c:pt>
                <c:pt idx="799">
                  <c:v>48795</c:v>
                </c:pt>
                <c:pt idx="800">
                  <c:v>48835</c:v>
                </c:pt>
                <c:pt idx="801">
                  <c:v>48852</c:v>
                </c:pt>
                <c:pt idx="802">
                  <c:v>48939</c:v>
                </c:pt>
                <c:pt idx="803">
                  <c:v>48961</c:v>
                </c:pt>
                <c:pt idx="804">
                  <c:v>48992</c:v>
                </c:pt>
                <c:pt idx="805">
                  <c:v>49027</c:v>
                </c:pt>
                <c:pt idx="806">
                  <c:v>49044</c:v>
                </c:pt>
                <c:pt idx="807">
                  <c:v>49062</c:v>
                </c:pt>
                <c:pt idx="808">
                  <c:v>49096</c:v>
                </c:pt>
                <c:pt idx="809">
                  <c:v>49174</c:v>
                </c:pt>
                <c:pt idx="810">
                  <c:v>49165</c:v>
                </c:pt>
                <c:pt idx="811">
                  <c:v>49332</c:v>
                </c:pt>
                <c:pt idx="812">
                  <c:v>49448</c:v>
                </c:pt>
                <c:pt idx="813">
                  <c:v>49543</c:v>
                </c:pt>
                <c:pt idx="814">
                  <c:v>49568</c:v>
                </c:pt>
                <c:pt idx="815">
                  <c:v>49610</c:v>
                </c:pt>
                <c:pt idx="816">
                  <c:v>49684</c:v>
                </c:pt>
                <c:pt idx="817">
                  <c:v>49709</c:v>
                </c:pt>
                <c:pt idx="818">
                  <c:v>49763</c:v>
                </c:pt>
                <c:pt idx="819">
                  <c:v>49815</c:v>
                </c:pt>
                <c:pt idx="820">
                  <c:v>49859</c:v>
                </c:pt>
                <c:pt idx="821">
                  <c:v>49871</c:v>
                </c:pt>
                <c:pt idx="822">
                  <c:v>49892</c:v>
                </c:pt>
                <c:pt idx="823">
                  <c:v>49926</c:v>
                </c:pt>
                <c:pt idx="824">
                  <c:v>50034</c:v>
                </c:pt>
                <c:pt idx="825">
                  <c:v>50084</c:v>
                </c:pt>
                <c:pt idx="826">
                  <c:v>50119</c:v>
                </c:pt>
                <c:pt idx="827">
                  <c:v>50147</c:v>
                </c:pt>
                <c:pt idx="828">
                  <c:v>50172</c:v>
                </c:pt>
                <c:pt idx="829">
                  <c:v>50382</c:v>
                </c:pt>
                <c:pt idx="830">
                  <c:v>50444</c:v>
                </c:pt>
                <c:pt idx="831">
                  <c:v>50497</c:v>
                </c:pt>
                <c:pt idx="832">
                  <c:v>50556</c:v>
                </c:pt>
                <c:pt idx="833">
                  <c:v>50616</c:v>
                </c:pt>
                <c:pt idx="834">
                  <c:v>50658</c:v>
                </c:pt>
                <c:pt idx="835">
                  <c:v>50674</c:v>
                </c:pt>
                <c:pt idx="836">
                  <c:v>50696</c:v>
                </c:pt>
                <c:pt idx="837">
                  <c:v>50756</c:v>
                </c:pt>
                <c:pt idx="838">
                  <c:v>50776</c:v>
                </c:pt>
                <c:pt idx="839">
                  <c:v>50811</c:v>
                </c:pt>
                <c:pt idx="840">
                  <c:v>50821</c:v>
                </c:pt>
                <c:pt idx="841">
                  <c:v>50870</c:v>
                </c:pt>
                <c:pt idx="842">
                  <c:v>50900</c:v>
                </c:pt>
                <c:pt idx="843">
                  <c:v>50921</c:v>
                </c:pt>
                <c:pt idx="844">
                  <c:v>50933</c:v>
                </c:pt>
                <c:pt idx="845">
                  <c:v>50980</c:v>
                </c:pt>
                <c:pt idx="846">
                  <c:v>51096</c:v>
                </c:pt>
                <c:pt idx="847">
                  <c:v>51177</c:v>
                </c:pt>
                <c:pt idx="848">
                  <c:v>51210</c:v>
                </c:pt>
                <c:pt idx="849">
                  <c:v>51225</c:v>
                </c:pt>
                <c:pt idx="850">
                  <c:v>51260</c:v>
                </c:pt>
                <c:pt idx="851">
                  <c:v>51285</c:v>
                </c:pt>
                <c:pt idx="852">
                  <c:v>51354</c:v>
                </c:pt>
                <c:pt idx="853">
                  <c:v>51585</c:v>
                </c:pt>
                <c:pt idx="854">
                  <c:v>51684</c:v>
                </c:pt>
                <c:pt idx="855">
                  <c:v>51745</c:v>
                </c:pt>
                <c:pt idx="856">
                  <c:v>51809</c:v>
                </c:pt>
                <c:pt idx="857">
                  <c:v>51845</c:v>
                </c:pt>
                <c:pt idx="858">
                  <c:v>51866</c:v>
                </c:pt>
                <c:pt idx="859">
                  <c:v>51926</c:v>
                </c:pt>
                <c:pt idx="860">
                  <c:v>51957</c:v>
                </c:pt>
                <c:pt idx="861">
                  <c:v>51978</c:v>
                </c:pt>
                <c:pt idx="862">
                  <c:v>52031</c:v>
                </c:pt>
                <c:pt idx="863">
                  <c:v>52050</c:v>
                </c:pt>
                <c:pt idx="864">
                  <c:v>52077</c:v>
                </c:pt>
                <c:pt idx="865">
                  <c:v>52097</c:v>
                </c:pt>
                <c:pt idx="866">
                  <c:v>52147</c:v>
                </c:pt>
                <c:pt idx="867">
                  <c:v>52185</c:v>
                </c:pt>
                <c:pt idx="868">
                  <c:v>52226</c:v>
                </c:pt>
                <c:pt idx="869">
                  <c:v>52265</c:v>
                </c:pt>
                <c:pt idx="870">
                  <c:v>52320</c:v>
                </c:pt>
                <c:pt idx="871">
                  <c:v>52365</c:v>
                </c:pt>
                <c:pt idx="872">
                  <c:v>52418</c:v>
                </c:pt>
                <c:pt idx="873">
                  <c:v>52488</c:v>
                </c:pt>
                <c:pt idx="874">
                  <c:v>52531</c:v>
                </c:pt>
                <c:pt idx="875">
                  <c:v>52971</c:v>
                </c:pt>
                <c:pt idx="876">
                  <c:v>53124</c:v>
                </c:pt>
                <c:pt idx="877">
                  <c:v>53208</c:v>
                </c:pt>
                <c:pt idx="878">
                  <c:v>53347</c:v>
                </c:pt>
                <c:pt idx="879">
                  <c:v>53501</c:v>
                </c:pt>
                <c:pt idx="880">
                  <c:v>53627</c:v>
                </c:pt>
                <c:pt idx="881">
                  <c:v>53799</c:v>
                </c:pt>
                <c:pt idx="882">
                  <c:v>53844</c:v>
                </c:pt>
                <c:pt idx="883">
                  <c:v>53874</c:v>
                </c:pt>
                <c:pt idx="884">
                  <c:v>53900</c:v>
                </c:pt>
                <c:pt idx="885">
                  <c:v>53932</c:v>
                </c:pt>
                <c:pt idx="886">
                  <c:v>53951</c:v>
                </c:pt>
                <c:pt idx="887">
                  <c:v>53987</c:v>
                </c:pt>
                <c:pt idx="888">
                  <c:v>54025</c:v>
                </c:pt>
                <c:pt idx="889">
                  <c:v>54118</c:v>
                </c:pt>
                <c:pt idx="890">
                  <c:v>54184</c:v>
                </c:pt>
                <c:pt idx="891">
                  <c:v>54203</c:v>
                </c:pt>
                <c:pt idx="892">
                  <c:v>54240</c:v>
                </c:pt>
                <c:pt idx="893">
                  <c:v>54240</c:v>
                </c:pt>
                <c:pt idx="894">
                  <c:v>54261</c:v>
                </c:pt>
                <c:pt idx="895">
                  <c:v>54292</c:v>
                </c:pt>
                <c:pt idx="896">
                  <c:v>54337</c:v>
                </c:pt>
                <c:pt idx="897">
                  <c:v>54358</c:v>
                </c:pt>
                <c:pt idx="898">
                  <c:v>54397</c:v>
                </c:pt>
                <c:pt idx="899">
                  <c:v>54397</c:v>
                </c:pt>
                <c:pt idx="900">
                  <c:v>54439</c:v>
                </c:pt>
                <c:pt idx="901">
                  <c:v>54484</c:v>
                </c:pt>
                <c:pt idx="902">
                  <c:v>54533</c:v>
                </c:pt>
                <c:pt idx="903">
                  <c:v>54570</c:v>
                </c:pt>
                <c:pt idx="904">
                  <c:v>54596</c:v>
                </c:pt>
                <c:pt idx="905">
                  <c:v>54613</c:v>
                </c:pt>
                <c:pt idx="906">
                  <c:v>54623</c:v>
                </c:pt>
                <c:pt idx="907">
                  <c:v>54655</c:v>
                </c:pt>
                <c:pt idx="908">
                  <c:v>54679</c:v>
                </c:pt>
                <c:pt idx="909">
                  <c:v>54760</c:v>
                </c:pt>
                <c:pt idx="910">
                  <c:v>54801</c:v>
                </c:pt>
                <c:pt idx="911">
                  <c:v>54828</c:v>
                </c:pt>
                <c:pt idx="912">
                  <c:v>54843</c:v>
                </c:pt>
                <c:pt idx="913">
                  <c:v>54841</c:v>
                </c:pt>
                <c:pt idx="914">
                  <c:v>54934</c:v>
                </c:pt>
                <c:pt idx="915">
                  <c:v>54988</c:v>
                </c:pt>
                <c:pt idx="916">
                  <c:v>55369</c:v>
                </c:pt>
                <c:pt idx="917">
                  <c:v>55559</c:v>
                </c:pt>
                <c:pt idx="918">
                  <c:v>55584</c:v>
                </c:pt>
                <c:pt idx="919">
                  <c:v>55618</c:v>
                </c:pt>
                <c:pt idx="920">
                  <c:v>55658</c:v>
                </c:pt>
                <c:pt idx="921">
                  <c:v>55694</c:v>
                </c:pt>
                <c:pt idx="922">
                  <c:v>55723</c:v>
                </c:pt>
                <c:pt idx="923">
                  <c:v>55739</c:v>
                </c:pt>
                <c:pt idx="924">
                  <c:v>55760</c:v>
                </c:pt>
                <c:pt idx="925">
                  <c:v>55776</c:v>
                </c:pt>
                <c:pt idx="926">
                  <c:v>55792</c:v>
                </c:pt>
                <c:pt idx="927">
                  <c:v>55825</c:v>
                </c:pt>
                <c:pt idx="928">
                  <c:v>55831</c:v>
                </c:pt>
                <c:pt idx="929">
                  <c:v>55854</c:v>
                </c:pt>
                <c:pt idx="930">
                  <c:v>55908</c:v>
                </c:pt>
                <c:pt idx="931">
                  <c:v>55942</c:v>
                </c:pt>
                <c:pt idx="932">
                  <c:v>55966</c:v>
                </c:pt>
                <c:pt idx="933">
                  <c:v>55970</c:v>
                </c:pt>
                <c:pt idx="934">
                  <c:v>55989</c:v>
                </c:pt>
                <c:pt idx="935">
                  <c:v>56042</c:v>
                </c:pt>
                <c:pt idx="936">
                  <c:v>56064</c:v>
                </c:pt>
                <c:pt idx="937">
                  <c:v>56091</c:v>
                </c:pt>
                <c:pt idx="938">
                  <c:v>56117</c:v>
                </c:pt>
                <c:pt idx="939">
                  <c:v>56122</c:v>
                </c:pt>
                <c:pt idx="940">
                  <c:v>56157</c:v>
                </c:pt>
                <c:pt idx="941">
                  <c:v>56184</c:v>
                </c:pt>
                <c:pt idx="942">
                  <c:v>56186</c:v>
                </c:pt>
                <c:pt idx="943">
                  <c:v>56246</c:v>
                </c:pt>
                <c:pt idx="944">
                  <c:v>56334</c:v>
                </c:pt>
                <c:pt idx="945">
                  <c:v>56369</c:v>
                </c:pt>
                <c:pt idx="946">
                  <c:v>56407</c:v>
                </c:pt>
                <c:pt idx="947">
                  <c:v>56422</c:v>
                </c:pt>
                <c:pt idx="948">
                  <c:v>56464</c:v>
                </c:pt>
                <c:pt idx="949">
                  <c:v>56501</c:v>
                </c:pt>
                <c:pt idx="950">
                  <c:v>56584</c:v>
                </c:pt>
                <c:pt idx="951">
                  <c:v>56612</c:v>
                </c:pt>
                <c:pt idx="952">
                  <c:v>56646</c:v>
                </c:pt>
                <c:pt idx="953">
                  <c:v>56673</c:v>
                </c:pt>
                <c:pt idx="954">
                  <c:v>56711</c:v>
                </c:pt>
                <c:pt idx="955">
                  <c:v>56721</c:v>
                </c:pt>
                <c:pt idx="956">
                  <c:v>56890</c:v>
                </c:pt>
                <c:pt idx="957">
                  <c:v>57007</c:v>
                </c:pt>
                <c:pt idx="958">
                  <c:v>57050</c:v>
                </c:pt>
                <c:pt idx="959">
                  <c:v>57063</c:v>
                </c:pt>
                <c:pt idx="960">
                  <c:v>57119</c:v>
                </c:pt>
                <c:pt idx="961">
                  <c:v>57163</c:v>
                </c:pt>
                <c:pt idx="962">
                  <c:v>57250</c:v>
                </c:pt>
                <c:pt idx="963">
                  <c:v>57476</c:v>
                </c:pt>
                <c:pt idx="964">
                  <c:v>57588</c:v>
                </c:pt>
                <c:pt idx="965">
                  <c:v>57626</c:v>
                </c:pt>
                <c:pt idx="966">
                  <c:v>57670</c:v>
                </c:pt>
                <c:pt idx="967">
                  <c:v>57686</c:v>
                </c:pt>
                <c:pt idx="968">
                  <c:v>57740</c:v>
                </c:pt>
                <c:pt idx="969">
                  <c:v>57872</c:v>
                </c:pt>
                <c:pt idx="970">
                  <c:v>58206</c:v>
                </c:pt>
                <c:pt idx="971">
                  <c:v>58371</c:v>
                </c:pt>
                <c:pt idx="972">
                  <c:v>58431</c:v>
                </c:pt>
                <c:pt idx="973">
                  <c:v>58472</c:v>
                </c:pt>
                <c:pt idx="974">
                  <c:v>58499</c:v>
                </c:pt>
                <c:pt idx="975">
                  <c:v>58513</c:v>
                </c:pt>
                <c:pt idx="976">
                  <c:v>58532</c:v>
                </c:pt>
                <c:pt idx="977">
                  <c:v>58622</c:v>
                </c:pt>
                <c:pt idx="978">
                  <c:v>58878</c:v>
                </c:pt>
                <c:pt idx="979">
                  <c:v>58980</c:v>
                </c:pt>
                <c:pt idx="980">
                  <c:v>59063</c:v>
                </c:pt>
                <c:pt idx="981">
                  <c:v>59125</c:v>
                </c:pt>
                <c:pt idx="982">
                  <c:v>59195</c:v>
                </c:pt>
                <c:pt idx="983">
                  <c:v>59314</c:v>
                </c:pt>
                <c:pt idx="984">
                  <c:v>59482</c:v>
                </c:pt>
                <c:pt idx="985">
                  <c:v>59508</c:v>
                </c:pt>
                <c:pt idx="986">
                  <c:v>59553</c:v>
                </c:pt>
                <c:pt idx="987">
                  <c:v>59599</c:v>
                </c:pt>
                <c:pt idx="988">
                  <c:v>59677</c:v>
                </c:pt>
                <c:pt idx="989">
                  <c:v>59682</c:v>
                </c:pt>
                <c:pt idx="990">
                  <c:v>59676</c:v>
                </c:pt>
                <c:pt idx="991">
                  <c:v>59675</c:v>
                </c:pt>
                <c:pt idx="992">
                  <c:v>59668</c:v>
                </c:pt>
                <c:pt idx="993">
                  <c:v>59665</c:v>
                </c:pt>
                <c:pt idx="994">
                  <c:v>59700</c:v>
                </c:pt>
                <c:pt idx="995">
                  <c:v>59721</c:v>
                </c:pt>
                <c:pt idx="996">
                  <c:v>59710</c:v>
                </c:pt>
                <c:pt idx="997">
                  <c:v>59720</c:v>
                </c:pt>
                <c:pt idx="998">
                  <c:v>59718</c:v>
                </c:pt>
                <c:pt idx="999">
                  <c:v>59725</c:v>
                </c:pt>
                <c:pt idx="1000">
                  <c:v>59778</c:v>
                </c:pt>
                <c:pt idx="1001">
                  <c:v>59807</c:v>
                </c:pt>
                <c:pt idx="1002">
                  <c:v>59810</c:v>
                </c:pt>
                <c:pt idx="1003">
                  <c:v>59809</c:v>
                </c:pt>
                <c:pt idx="1004">
                  <c:v>59800</c:v>
                </c:pt>
                <c:pt idx="1005">
                  <c:v>59796</c:v>
                </c:pt>
                <c:pt idx="1006">
                  <c:v>59797</c:v>
                </c:pt>
                <c:pt idx="1007">
                  <c:v>59795</c:v>
                </c:pt>
                <c:pt idx="1008">
                  <c:v>59808</c:v>
                </c:pt>
                <c:pt idx="1009">
                  <c:v>59822</c:v>
                </c:pt>
                <c:pt idx="1010">
                  <c:v>59825</c:v>
                </c:pt>
                <c:pt idx="1011">
                  <c:v>59820</c:v>
                </c:pt>
                <c:pt idx="1012">
                  <c:v>59838</c:v>
                </c:pt>
                <c:pt idx="1013">
                  <c:v>59857</c:v>
                </c:pt>
                <c:pt idx="1014">
                  <c:v>59979</c:v>
                </c:pt>
                <c:pt idx="1015">
                  <c:v>60030</c:v>
                </c:pt>
                <c:pt idx="1016">
                  <c:v>60046</c:v>
                </c:pt>
                <c:pt idx="1017">
                  <c:v>60039</c:v>
                </c:pt>
                <c:pt idx="1018">
                  <c:v>60055</c:v>
                </c:pt>
                <c:pt idx="1019">
                  <c:v>60071</c:v>
                </c:pt>
                <c:pt idx="1020">
                  <c:v>60070</c:v>
                </c:pt>
                <c:pt idx="1021">
                  <c:v>60079</c:v>
                </c:pt>
                <c:pt idx="1022">
                  <c:v>60088</c:v>
                </c:pt>
                <c:pt idx="1023">
                  <c:v>60084</c:v>
                </c:pt>
                <c:pt idx="1024">
                  <c:v>60096</c:v>
                </c:pt>
                <c:pt idx="1025">
                  <c:v>60131</c:v>
                </c:pt>
                <c:pt idx="1026">
                  <c:v>60131</c:v>
                </c:pt>
                <c:pt idx="1027">
                  <c:v>60136</c:v>
                </c:pt>
                <c:pt idx="1028">
                  <c:v>60158</c:v>
                </c:pt>
                <c:pt idx="1029">
                  <c:v>60177</c:v>
                </c:pt>
                <c:pt idx="1030">
                  <c:v>60189</c:v>
                </c:pt>
                <c:pt idx="1031">
                  <c:v>60204</c:v>
                </c:pt>
                <c:pt idx="1032">
                  <c:v>60233</c:v>
                </c:pt>
                <c:pt idx="1033">
                  <c:v>60246</c:v>
                </c:pt>
                <c:pt idx="1034">
                  <c:v>60268</c:v>
                </c:pt>
                <c:pt idx="1035">
                  <c:v>60274</c:v>
                </c:pt>
                <c:pt idx="1036">
                  <c:v>60308</c:v>
                </c:pt>
                <c:pt idx="1037">
                  <c:v>60316</c:v>
                </c:pt>
                <c:pt idx="1038">
                  <c:v>60336</c:v>
                </c:pt>
                <c:pt idx="1039">
                  <c:v>60350</c:v>
                </c:pt>
                <c:pt idx="1040">
                  <c:v>60314</c:v>
                </c:pt>
                <c:pt idx="1041">
                  <c:v>60325</c:v>
                </c:pt>
                <c:pt idx="1042">
                  <c:v>60489</c:v>
                </c:pt>
                <c:pt idx="1043">
                  <c:v>60514</c:v>
                </c:pt>
                <c:pt idx="1044">
                  <c:v>60573</c:v>
                </c:pt>
                <c:pt idx="1045">
                  <c:v>60613</c:v>
                </c:pt>
                <c:pt idx="1046">
                  <c:v>60619</c:v>
                </c:pt>
                <c:pt idx="1047">
                  <c:v>60624</c:v>
                </c:pt>
                <c:pt idx="1048">
                  <c:v>60648</c:v>
                </c:pt>
                <c:pt idx="1049">
                  <c:v>60638</c:v>
                </c:pt>
                <c:pt idx="1050">
                  <c:v>60655</c:v>
                </c:pt>
                <c:pt idx="1051">
                  <c:v>60670</c:v>
                </c:pt>
                <c:pt idx="1052">
                  <c:v>60671</c:v>
                </c:pt>
                <c:pt idx="1053">
                  <c:v>60683</c:v>
                </c:pt>
                <c:pt idx="1054">
                  <c:v>60719</c:v>
                </c:pt>
                <c:pt idx="1055">
                  <c:v>60720</c:v>
                </c:pt>
                <c:pt idx="1056">
                  <c:v>60772</c:v>
                </c:pt>
                <c:pt idx="1057">
                  <c:v>60800</c:v>
                </c:pt>
                <c:pt idx="1058">
                  <c:v>60811</c:v>
                </c:pt>
                <c:pt idx="1059">
                  <c:v>60802</c:v>
                </c:pt>
                <c:pt idx="1060">
                  <c:v>60845</c:v>
                </c:pt>
                <c:pt idx="1061">
                  <c:v>60859</c:v>
                </c:pt>
                <c:pt idx="1062">
                  <c:v>60919</c:v>
                </c:pt>
                <c:pt idx="1063">
                  <c:v>60998</c:v>
                </c:pt>
                <c:pt idx="1064">
                  <c:v>61067</c:v>
                </c:pt>
                <c:pt idx="1065">
                  <c:v>61074</c:v>
                </c:pt>
                <c:pt idx="1066">
                  <c:v>61081</c:v>
                </c:pt>
                <c:pt idx="1067">
                  <c:v>61090</c:v>
                </c:pt>
                <c:pt idx="1068">
                  <c:v>61081</c:v>
                </c:pt>
                <c:pt idx="1069">
                  <c:v>61157</c:v>
                </c:pt>
                <c:pt idx="1070">
                  <c:v>61169</c:v>
                </c:pt>
                <c:pt idx="1071">
                  <c:v>61235</c:v>
                </c:pt>
                <c:pt idx="1072">
                  <c:v>61560</c:v>
                </c:pt>
                <c:pt idx="1073">
                  <c:v>61629</c:v>
                </c:pt>
                <c:pt idx="1074">
                  <c:v>61697</c:v>
                </c:pt>
                <c:pt idx="1075">
                  <c:v>61740</c:v>
                </c:pt>
                <c:pt idx="1076">
                  <c:v>61780</c:v>
                </c:pt>
                <c:pt idx="1077">
                  <c:v>61809</c:v>
                </c:pt>
                <c:pt idx="1078">
                  <c:v>61842</c:v>
                </c:pt>
                <c:pt idx="1079">
                  <c:v>61864</c:v>
                </c:pt>
                <c:pt idx="1080">
                  <c:v>61861</c:v>
                </c:pt>
                <c:pt idx="1081">
                  <c:v>61865</c:v>
                </c:pt>
                <c:pt idx="1082">
                  <c:v>61913</c:v>
                </c:pt>
                <c:pt idx="1083">
                  <c:v>61933</c:v>
                </c:pt>
                <c:pt idx="1084">
                  <c:v>61970</c:v>
                </c:pt>
                <c:pt idx="1085">
                  <c:v>61985</c:v>
                </c:pt>
                <c:pt idx="1086">
                  <c:v>62003</c:v>
                </c:pt>
                <c:pt idx="1087">
                  <c:v>62011</c:v>
                </c:pt>
                <c:pt idx="1088">
                  <c:v>62018</c:v>
                </c:pt>
                <c:pt idx="1089">
                  <c:v>63588</c:v>
                </c:pt>
                <c:pt idx="1090">
                  <c:v>63973</c:v>
                </c:pt>
                <c:pt idx="1091">
                  <c:v>64018</c:v>
                </c:pt>
                <c:pt idx="1092">
                  <c:v>64081</c:v>
                </c:pt>
                <c:pt idx="1093">
                  <c:v>64126</c:v>
                </c:pt>
                <c:pt idx="1094">
                  <c:v>64157</c:v>
                </c:pt>
                <c:pt idx="1095">
                  <c:v>64163</c:v>
                </c:pt>
                <c:pt idx="1096">
                  <c:v>64176</c:v>
                </c:pt>
                <c:pt idx="1097">
                  <c:v>64199</c:v>
                </c:pt>
                <c:pt idx="1098">
                  <c:v>64210</c:v>
                </c:pt>
                <c:pt idx="1099">
                  <c:v>64214</c:v>
                </c:pt>
                <c:pt idx="1100">
                  <c:v>64229</c:v>
                </c:pt>
                <c:pt idx="1101">
                  <c:v>64255</c:v>
                </c:pt>
                <c:pt idx="1102">
                  <c:v>64269</c:v>
                </c:pt>
                <c:pt idx="1103">
                  <c:v>64268</c:v>
                </c:pt>
                <c:pt idx="1104">
                  <c:v>64278</c:v>
                </c:pt>
                <c:pt idx="1105">
                  <c:v>64296</c:v>
                </c:pt>
                <c:pt idx="1106">
                  <c:v>64319</c:v>
                </c:pt>
                <c:pt idx="1107">
                  <c:v>64330</c:v>
                </c:pt>
                <c:pt idx="1108">
                  <c:v>64316</c:v>
                </c:pt>
                <c:pt idx="1109">
                  <c:v>64335</c:v>
                </c:pt>
                <c:pt idx="1110">
                  <c:v>64359</c:v>
                </c:pt>
                <c:pt idx="1111">
                  <c:v>64383</c:v>
                </c:pt>
                <c:pt idx="1112">
                  <c:v>64401</c:v>
                </c:pt>
                <c:pt idx="1113">
                  <c:v>64403</c:v>
                </c:pt>
                <c:pt idx="1114">
                  <c:v>64414</c:v>
                </c:pt>
                <c:pt idx="1115">
                  <c:v>64405</c:v>
                </c:pt>
                <c:pt idx="1116">
                  <c:v>64402</c:v>
                </c:pt>
                <c:pt idx="1117">
                  <c:v>64428</c:v>
                </c:pt>
                <c:pt idx="1118">
                  <c:v>64514</c:v>
                </c:pt>
                <c:pt idx="1119">
                  <c:v>64558</c:v>
                </c:pt>
                <c:pt idx="1120">
                  <c:v>64585</c:v>
                </c:pt>
                <c:pt idx="1121">
                  <c:v>64613</c:v>
                </c:pt>
                <c:pt idx="1122">
                  <c:v>64615</c:v>
                </c:pt>
                <c:pt idx="1123">
                  <c:v>64634</c:v>
                </c:pt>
                <c:pt idx="1124">
                  <c:v>64686</c:v>
                </c:pt>
                <c:pt idx="1125">
                  <c:v>64723</c:v>
                </c:pt>
                <c:pt idx="1126">
                  <c:v>64740</c:v>
                </c:pt>
                <c:pt idx="1127">
                  <c:v>64757</c:v>
                </c:pt>
                <c:pt idx="1128">
                  <c:v>64771</c:v>
                </c:pt>
                <c:pt idx="1129">
                  <c:v>64772</c:v>
                </c:pt>
                <c:pt idx="1130">
                  <c:v>64788</c:v>
                </c:pt>
                <c:pt idx="1131">
                  <c:v>64907</c:v>
                </c:pt>
                <c:pt idx="1132">
                  <c:v>65040</c:v>
                </c:pt>
                <c:pt idx="1133">
                  <c:v>65115</c:v>
                </c:pt>
                <c:pt idx="1134">
                  <c:v>65145</c:v>
                </c:pt>
                <c:pt idx="1135">
                  <c:v>65161</c:v>
                </c:pt>
                <c:pt idx="1136">
                  <c:v>65166</c:v>
                </c:pt>
                <c:pt idx="1137">
                  <c:v>65183</c:v>
                </c:pt>
                <c:pt idx="1138">
                  <c:v>65219</c:v>
                </c:pt>
                <c:pt idx="1139">
                  <c:v>65243</c:v>
                </c:pt>
                <c:pt idx="1140">
                  <c:v>65258</c:v>
                </c:pt>
                <c:pt idx="1141">
                  <c:v>65322</c:v>
                </c:pt>
                <c:pt idx="1142">
                  <c:v>65357</c:v>
                </c:pt>
                <c:pt idx="1143">
                  <c:v>65374</c:v>
                </c:pt>
                <c:pt idx="1144">
                  <c:v>65389</c:v>
                </c:pt>
                <c:pt idx="1145">
                  <c:v>65406</c:v>
                </c:pt>
                <c:pt idx="1146">
                  <c:v>65439</c:v>
                </c:pt>
                <c:pt idx="1147">
                  <c:v>65450</c:v>
                </c:pt>
                <c:pt idx="1148">
                  <c:v>65469</c:v>
                </c:pt>
                <c:pt idx="1149">
                  <c:v>65495</c:v>
                </c:pt>
                <c:pt idx="1150">
                  <c:v>65510</c:v>
                </c:pt>
                <c:pt idx="1151">
                  <c:v>65530</c:v>
                </c:pt>
                <c:pt idx="1152">
                  <c:v>65566</c:v>
                </c:pt>
                <c:pt idx="1153">
                  <c:v>65590</c:v>
                </c:pt>
                <c:pt idx="1154">
                  <c:v>65614</c:v>
                </c:pt>
                <c:pt idx="1155">
                  <c:v>65639</c:v>
                </c:pt>
                <c:pt idx="1156">
                  <c:v>65668</c:v>
                </c:pt>
                <c:pt idx="1157">
                  <c:v>65692</c:v>
                </c:pt>
                <c:pt idx="1158">
                  <c:v>65715</c:v>
                </c:pt>
                <c:pt idx="1159">
                  <c:v>65714</c:v>
                </c:pt>
                <c:pt idx="1160">
                  <c:v>65715</c:v>
                </c:pt>
                <c:pt idx="1161">
                  <c:v>65738</c:v>
                </c:pt>
                <c:pt idx="1162">
                  <c:v>65753</c:v>
                </c:pt>
                <c:pt idx="1163">
                  <c:v>65777</c:v>
                </c:pt>
                <c:pt idx="1164">
                  <c:v>65781</c:v>
                </c:pt>
                <c:pt idx="1165">
                  <c:v>65922</c:v>
                </c:pt>
                <c:pt idx="1166">
                  <c:v>66241</c:v>
                </c:pt>
                <c:pt idx="1167">
                  <c:v>66321</c:v>
                </c:pt>
                <c:pt idx="1168">
                  <c:v>66374</c:v>
                </c:pt>
                <c:pt idx="1169">
                  <c:v>66419</c:v>
                </c:pt>
                <c:pt idx="1170">
                  <c:v>66453</c:v>
                </c:pt>
                <c:pt idx="1171">
                  <c:v>66465</c:v>
                </c:pt>
                <c:pt idx="1172">
                  <c:v>66487</c:v>
                </c:pt>
                <c:pt idx="1173">
                  <c:v>66520</c:v>
                </c:pt>
                <c:pt idx="1174">
                  <c:v>66529</c:v>
                </c:pt>
                <c:pt idx="1175">
                  <c:v>66570</c:v>
                </c:pt>
                <c:pt idx="1176">
                  <c:v>66593</c:v>
                </c:pt>
                <c:pt idx="1177">
                  <c:v>66617</c:v>
                </c:pt>
                <c:pt idx="1178">
                  <c:v>66645</c:v>
                </c:pt>
                <c:pt idx="1179">
                  <c:v>66667</c:v>
                </c:pt>
                <c:pt idx="1180">
                  <c:v>66684</c:v>
                </c:pt>
                <c:pt idx="1181">
                  <c:v>66693</c:v>
                </c:pt>
                <c:pt idx="1182">
                  <c:v>66736</c:v>
                </c:pt>
                <c:pt idx="1183">
                  <c:v>66769</c:v>
                </c:pt>
                <c:pt idx="1184">
                  <c:v>66824</c:v>
                </c:pt>
                <c:pt idx="1185">
                  <c:v>66875</c:v>
                </c:pt>
                <c:pt idx="1186">
                  <c:v>66890</c:v>
                </c:pt>
                <c:pt idx="1187">
                  <c:v>66921</c:v>
                </c:pt>
                <c:pt idx="1188">
                  <c:v>66937</c:v>
                </c:pt>
                <c:pt idx="1189">
                  <c:v>67015</c:v>
                </c:pt>
                <c:pt idx="1190">
                  <c:v>67094</c:v>
                </c:pt>
                <c:pt idx="1191">
                  <c:v>67115</c:v>
                </c:pt>
                <c:pt idx="1192">
                  <c:v>67132</c:v>
                </c:pt>
                <c:pt idx="1193">
                  <c:v>67146</c:v>
                </c:pt>
                <c:pt idx="1194">
                  <c:v>67155</c:v>
                </c:pt>
                <c:pt idx="1195">
                  <c:v>67193</c:v>
                </c:pt>
                <c:pt idx="1196">
                  <c:v>67234</c:v>
                </c:pt>
                <c:pt idx="1197">
                  <c:v>67270</c:v>
                </c:pt>
                <c:pt idx="1198">
                  <c:v>67297</c:v>
                </c:pt>
                <c:pt idx="1199">
                  <c:v>67334</c:v>
                </c:pt>
                <c:pt idx="1200">
                  <c:v>67349</c:v>
                </c:pt>
                <c:pt idx="1201">
                  <c:v>67400</c:v>
                </c:pt>
                <c:pt idx="1202">
                  <c:v>67456</c:v>
                </c:pt>
                <c:pt idx="1203">
                  <c:v>67491</c:v>
                </c:pt>
                <c:pt idx="1204">
                  <c:v>67566</c:v>
                </c:pt>
                <c:pt idx="1205">
                  <c:v>67717</c:v>
                </c:pt>
                <c:pt idx="1206">
                  <c:v>67867</c:v>
                </c:pt>
                <c:pt idx="1207">
                  <c:v>67914</c:v>
                </c:pt>
                <c:pt idx="1208">
                  <c:v>67946</c:v>
                </c:pt>
                <c:pt idx="1209">
                  <c:v>68004</c:v>
                </c:pt>
                <c:pt idx="1210">
                  <c:v>68050</c:v>
                </c:pt>
                <c:pt idx="1211">
                  <c:v>68078</c:v>
                </c:pt>
                <c:pt idx="1212">
                  <c:v>68099</c:v>
                </c:pt>
                <c:pt idx="1213">
                  <c:v>68139</c:v>
                </c:pt>
                <c:pt idx="1214">
                  <c:v>68175</c:v>
                </c:pt>
                <c:pt idx="1215">
                  <c:v>68212</c:v>
                </c:pt>
                <c:pt idx="1216">
                  <c:v>68220</c:v>
                </c:pt>
                <c:pt idx="1217">
                  <c:v>68259</c:v>
                </c:pt>
                <c:pt idx="1218">
                  <c:v>68280</c:v>
                </c:pt>
                <c:pt idx="1219">
                  <c:v>68307</c:v>
                </c:pt>
                <c:pt idx="1220">
                  <c:v>68342</c:v>
                </c:pt>
                <c:pt idx="1221">
                  <c:v>68350</c:v>
                </c:pt>
                <c:pt idx="1222">
                  <c:v>68390</c:v>
                </c:pt>
                <c:pt idx="1223">
                  <c:v>68487</c:v>
                </c:pt>
                <c:pt idx="1224">
                  <c:v>68573</c:v>
                </c:pt>
                <c:pt idx="1225">
                  <c:v>68631</c:v>
                </c:pt>
                <c:pt idx="1226">
                  <c:v>68652</c:v>
                </c:pt>
                <c:pt idx="1227">
                  <c:v>68682</c:v>
                </c:pt>
                <c:pt idx="1228">
                  <c:v>68743</c:v>
                </c:pt>
                <c:pt idx="1229">
                  <c:v>68768</c:v>
                </c:pt>
                <c:pt idx="1230">
                  <c:v>68811</c:v>
                </c:pt>
                <c:pt idx="1231">
                  <c:v>68839</c:v>
                </c:pt>
                <c:pt idx="1232">
                  <c:v>68854</c:v>
                </c:pt>
                <c:pt idx="1233">
                  <c:v>68879</c:v>
                </c:pt>
                <c:pt idx="1234">
                  <c:v>68861</c:v>
                </c:pt>
                <c:pt idx="1235">
                  <c:v>68893</c:v>
                </c:pt>
                <c:pt idx="1236">
                  <c:v>68926</c:v>
                </c:pt>
                <c:pt idx="1237">
                  <c:v>68954</c:v>
                </c:pt>
                <c:pt idx="1238">
                  <c:v>68993</c:v>
                </c:pt>
                <c:pt idx="1239">
                  <c:v>69266</c:v>
                </c:pt>
                <c:pt idx="1240">
                  <c:v>69315</c:v>
                </c:pt>
                <c:pt idx="1241">
                  <c:v>69318</c:v>
                </c:pt>
                <c:pt idx="1242">
                  <c:v>69353</c:v>
                </c:pt>
                <c:pt idx="1243">
                  <c:v>69407</c:v>
                </c:pt>
                <c:pt idx="1244">
                  <c:v>69460</c:v>
                </c:pt>
                <c:pt idx="1245">
                  <c:v>69503</c:v>
                </c:pt>
                <c:pt idx="1246">
                  <c:v>69537</c:v>
                </c:pt>
                <c:pt idx="1247">
                  <c:v>69559</c:v>
                </c:pt>
                <c:pt idx="1248">
                  <c:v>69635</c:v>
                </c:pt>
                <c:pt idx="1249">
                  <c:v>69886</c:v>
                </c:pt>
                <c:pt idx="1250">
                  <c:v>70029</c:v>
                </c:pt>
                <c:pt idx="1251">
                  <c:v>70063</c:v>
                </c:pt>
                <c:pt idx="1252">
                  <c:v>70127</c:v>
                </c:pt>
                <c:pt idx="1253">
                  <c:v>70133</c:v>
                </c:pt>
                <c:pt idx="1254">
                  <c:v>70147</c:v>
                </c:pt>
                <c:pt idx="1255">
                  <c:v>70172</c:v>
                </c:pt>
                <c:pt idx="1256">
                  <c:v>70194</c:v>
                </c:pt>
                <c:pt idx="1257">
                  <c:v>70210</c:v>
                </c:pt>
                <c:pt idx="1258">
                  <c:v>70286</c:v>
                </c:pt>
                <c:pt idx="1259">
                  <c:v>70317</c:v>
                </c:pt>
                <c:pt idx="1260">
                  <c:v>70364</c:v>
                </c:pt>
                <c:pt idx="1261">
                  <c:v>70389</c:v>
                </c:pt>
                <c:pt idx="1262">
                  <c:v>70429</c:v>
                </c:pt>
                <c:pt idx="1263">
                  <c:v>70484</c:v>
                </c:pt>
                <c:pt idx="1264">
                  <c:v>70648</c:v>
                </c:pt>
                <c:pt idx="1265">
                  <c:v>70796</c:v>
                </c:pt>
                <c:pt idx="1266">
                  <c:v>70804</c:v>
                </c:pt>
                <c:pt idx="1267">
                  <c:v>70928</c:v>
                </c:pt>
                <c:pt idx="1268">
                  <c:v>70995</c:v>
                </c:pt>
                <c:pt idx="1269">
                  <c:v>71014</c:v>
                </c:pt>
                <c:pt idx="1270">
                  <c:v>71044</c:v>
                </c:pt>
                <c:pt idx="1271">
                  <c:v>71079</c:v>
                </c:pt>
                <c:pt idx="1272">
                  <c:v>71127</c:v>
                </c:pt>
                <c:pt idx="1273">
                  <c:v>71166</c:v>
                </c:pt>
                <c:pt idx="1274">
                  <c:v>71217</c:v>
                </c:pt>
                <c:pt idx="1275">
                  <c:v>71290</c:v>
                </c:pt>
                <c:pt idx="1276">
                  <c:v>71307</c:v>
                </c:pt>
                <c:pt idx="1277">
                  <c:v>71363</c:v>
                </c:pt>
                <c:pt idx="1278">
                  <c:v>71434</c:v>
                </c:pt>
                <c:pt idx="1279">
                  <c:v>71593</c:v>
                </c:pt>
                <c:pt idx="1280">
                  <c:v>71925</c:v>
                </c:pt>
                <c:pt idx="1281">
                  <c:v>72013</c:v>
                </c:pt>
                <c:pt idx="1282">
                  <c:v>72037</c:v>
                </c:pt>
                <c:pt idx="1283">
                  <c:v>72083</c:v>
                </c:pt>
                <c:pt idx="1284">
                  <c:v>72138</c:v>
                </c:pt>
                <c:pt idx="1285">
                  <c:v>72221</c:v>
                </c:pt>
                <c:pt idx="1286">
                  <c:v>72327</c:v>
                </c:pt>
                <c:pt idx="1287">
                  <c:v>72443</c:v>
                </c:pt>
                <c:pt idx="1288">
                  <c:v>72478</c:v>
                </c:pt>
                <c:pt idx="1289">
                  <c:v>72468</c:v>
                </c:pt>
                <c:pt idx="1290">
                  <c:v>72502</c:v>
                </c:pt>
                <c:pt idx="1291">
                  <c:v>72528</c:v>
                </c:pt>
                <c:pt idx="1292">
                  <c:v>72543</c:v>
                </c:pt>
                <c:pt idx="1293">
                  <c:v>72619</c:v>
                </c:pt>
                <c:pt idx="1294">
                  <c:v>72669</c:v>
                </c:pt>
                <c:pt idx="1295">
                  <c:v>72693</c:v>
                </c:pt>
                <c:pt idx="1296">
                  <c:v>72713</c:v>
                </c:pt>
                <c:pt idx="1297">
                  <c:v>72732</c:v>
                </c:pt>
                <c:pt idx="1298">
                  <c:v>72771</c:v>
                </c:pt>
                <c:pt idx="1299">
                  <c:v>72830</c:v>
                </c:pt>
                <c:pt idx="1300">
                  <c:v>72877</c:v>
                </c:pt>
                <c:pt idx="1301">
                  <c:v>72907</c:v>
                </c:pt>
                <c:pt idx="1302">
                  <c:v>72930</c:v>
                </c:pt>
                <c:pt idx="1303">
                  <c:v>72950</c:v>
                </c:pt>
                <c:pt idx="1304">
                  <c:v>72983</c:v>
                </c:pt>
                <c:pt idx="1305">
                  <c:v>73823</c:v>
                </c:pt>
                <c:pt idx="1306">
                  <c:v>76910</c:v>
                </c:pt>
                <c:pt idx="1307">
                  <c:v>77539</c:v>
                </c:pt>
                <c:pt idx="1308">
                  <c:v>77760</c:v>
                </c:pt>
                <c:pt idx="1309">
                  <c:v>77859</c:v>
                </c:pt>
                <c:pt idx="1310">
                  <c:v>77939</c:v>
                </c:pt>
                <c:pt idx="1311">
                  <c:v>78003</c:v>
                </c:pt>
                <c:pt idx="1312">
                  <c:v>78146</c:v>
                </c:pt>
                <c:pt idx="1313">
                  <c:v>78241</c:v>
                </c:pt>
                <c:pt idx="1314">
                  <c:v>78322</c:v>
                </c:pt>
                <c:pt idx="1315">
                  <c:v>78393</c:v>
                </c:pt>
                <c:pt idx="1316">
                  <c:v>78320</c:v>
                </c:pt>
                <c:pt idx="1317">
                  <c:v>78293</c:v>
                </c:pt>
                <c:pt idx="1318">
                  <c:v>78300</c:v>
                </c:pt>
                <c:pt idx="1319">
                  <c:v>78287</c:v>
                </c:pt>
                <c:pt idx="1320">
                  <c:v>78311</c:v>
                </c:pt>
                <c:pt idx="1321">
                  <c:v>78359</c:v>
                </c:pt>
                <c:pt idx="1322">
                  <c:v>78371</c:v>
                </c:pt>
                <c:pt idx="1323">
                  <c:v>78445</c:v>
                </c:pt>
                <c:pt idx="1324">
                  <c:v>78464</c:v>
                </c:pt>
                <c:pt idx="1325">
                  <c:v>78529</c:v>
                </c:pt>
                <c:pt idx="1326">
                  <c:v>78539</c:v>
                </c:pt>
                <c:pt idx="1327">
                  <c:v>78580</c:v>
                </c:pt>
                <c:pt idx="1328">
                  <c:v>78607</c:v>
                </c:pt>
                <c:pt idx="1329">
                  <c:v>78649</c:v>
                </c:pt>
                <c:pt idx="1330">
                  <c:v>78700</c:v>
                </c:pt>
                <c:pt idx="1331">
                  <c:v>78743</c:v>
                </c:pt>
                <c:pt idx="1332">
                  <c:v>78757</c:v>
                </c:pt>
                <c:pt idx="1333">
                  <c:v>78800</c:v>
                </c:pt>
                <c:pt idx="1334">
                  <c:v>78876</c:v>
                </c:pt>
                <c:pt idx="1335">
                  <c:v>78898</c:v>
                </c:pt>
                <c:pt idx="1336">
                  <c:v>78977</c:v>
                </c:pt>
                <c:pt idx="1337">
                  <c:v>79147</c:v>
                </c:pt>
                <c:pt idx="1338">
                  <c:v>79172</c:v>
                </c:pt>
                <c:pt idx="1339">
                  <c:v>79176</c:v>
                </c:pt>
                <c:pt idx="1340">
                  <c:v>79192</c:v>
                </c:pt>
                <c:pt idx="1341">
                  <c:v>79251</c:v>
                </c:pt>
                <c:pt idx="1342">
                  <c:v>79309</c:v>
                </c:pt>
                <c:pt idx="1343">
                  <c:v>79271</c:v>
                </c:pt>
                <c:pt idx="1344">
                  <c:v>79305</c:v>
                </c:pt>
                <c:pt idx="1345">
                  <c:v>79330</c:v>
                </c:pt>
                <c:pt idx="1346">
                  <c:v>79348</c:v>
                </c:pt>
                <c:pt idx="1347">
                  <c:v>79363</c:v>
                </c:pt>
                <c:pt idx="1348">
                  <c:v>79395</c:v>
                </c:pt>
                <c:pt idx="1349">
                  <c:v>79463</c:v>
                </c:pt>
                <c:pt idx="1350">
                  <c:v>79493</c:v>
                </c:pt>
                <c:pt idx="1351">
                  <c:v>79510</c:v>
                </c:pt>
                <c:pt idx="1352">
                  <c:v>79535</c:v>
                </c:pt>
                <c:pt idx="1353">
                  <c:v>79568</c:v>
                </c:pt>
                <c:pt idx="1354">
                  <c:v>79562</c:v>
                </c:pt>
                <c:pt idx="1355">
                  <c:v>79561</c:v>
                </c:pt>
                <c:pt idx="1356">
                  <c:v>79571</c:v>
                </c:pt>
                <c:pt idx="1357">
                  <c:v>79659</c:v>
                </c:pt>
                <c:pt idx="1358">
                  <c:v>79687</c:v>
                </c:pt>
                <c:pt idx="1359">
                  <c:v>79712</c:v>
                </c:pt>
                <c:pt idx="1360">
                  <c:v>79723</c:v>
                </c:pt>
                <c:pt idx="1361">
                  <c:v>79734</c:v>
                </c:pt>
                <c:pt idx="1362">
                  <c:v>79723</c:v>
                </c:pt>
                <c:pt idx="1363">
                  <c:v>79728</c:v>
                </c:pt>
                <c:pt idx="1364">
                  <c:v>79759</c:v>
                </c:pt>
                <c:pt idx="1365">
                  <c:v>79782</c:v>
                </c:pt>
                <c:pt idx="1366">
                  <c:v>79768</c:v>
                </c:pt>
                <c:pt idx="1367">
                  <c:v>79763</c:v>
                </c:pt>
                <c:pt idx="1368">
                  <c:v>79769</c:v>
                </c:pt>
                <c:pt idx="1369">
                  <c:v>79777</c:v>
                </c:pt>
                <c:pt idx="1370">
                  <c:v>79765</c:v>
                </c:pt>
                <c:pt idx="1371">
                  <c:v>79761</c:v>
                </c:pt>
                <c:pt idx="1372">
                  <c:v>79762</c:v>
                </c:pt>
                <c:pt idx="1373">
                  <c:v>79759</c:v>
                </c:pt>
                <c:pt idx="1374">
                  <c:v>79743</c:v>
                </c:pt>
                <c:pt idx="1375">
                  <c:v>79782</c:v>
                </c:pt>
                <c:pt idx="1376">
                  <c:v>79795</c:v>
                </c:pt>
                <c:pt idx="1377">
                  <c:v>79808</c:v>
                </c:pt>
                <c:pt idx="1378">
                  <c:v>79826</c:v>
                </c:pt>
                <c:pt idx="1379">
                  <c:v>79857</c:v>
                </c:pt>
                <c:pt idx="1380">
                  <c:v>79901</c:v>
                </c:pt>
                <c:pt idx="1381">
                  <c:v>79904</c:v>
                </c:pt>
                <c:pt idx="1382">
                  <c:v>79929</c:v>
                </c:pt>
                <c:pt idx="1383">
                  <c:v>79956</c:v>
                </c:pt>
                <c:pt idx="1384">
                  <c:v>79981</c:v>
                </c:pt>
                <c:pt idx="1385">
                  <c:v>80012</c:v>
                </c:pt>
                <c:pt idx="1386">
                  <c:v>80018</c:v>
                </c:pt>
                <c:pt idx="1387">
                  <c:v>80035</c:v>
                </c:pt>
                <c:pt idx="1388">
                  <c:v>80055</c:v>
                </c:pt>
                <c:pt idx="1389">
                  <c:v>80081</c:v>
                </c:pt>
                <c:pt idx="1390">
                  <c:v>80092</c:v>
                </c:pt>
                <c:pt idx="1391">
                  <c:v>80106</c:v>
                </c:pt>
                <c:pt idx="1392">
                  <c:v>80135</c:v>
                </c:pt>
                <c:pt idx="1393">
                  <c:v>80174</c:v>
                </c:pt>
                <c:pt idx="1394">
                  <c:v>80187</c:v>
                </c:pt>
                <c:pt idx="1395">
                  <c:v>80192</c:v>
                </c:pt>
                <c:pt idx="1396">
                  <c:v>80213</c:v>
                </c:pt>
                <c:pt idx="1397">
                  <c:v>80229</c:v>
                </c:pt>
                <c:pt idx="1398">
                  <c:v>80268</c:v>
                </c:pt>
                <c:pt idx="1399">
                  <c:v>80289</c:v>
                </c:pt>
                <c:pt idx="1400">
                  <c:v>80308</c:v>
                </c:pt>
                <c:pt idx="1401">
                  <c:v>80322</c:v>
                </c:pt>
                <c:pt idx="1402">
                  <c:v>80342</c:v>
                </c:pt>
                <c:pt idx="1403">
                  <c:v>80335</c:v>
                </c:pt>
                <c:pt idx="1404">
                  <c:v>80342</c:v>
                </c:pt>
                <c:pt idx="1405">
                  <c:v>80364</c:v>
                </c:pt>
                <c:pt idx="1406">
                  <c:v>80380</c:v>
                </c:pt>
                <c:pt idx="1407">
                  <c:v>80405</c:v>
                </c:pt>
                <c:pt idx="1408">
                  <c:v>80408</c:v>
                </c:pt>
                <c:pt idx="1409">
                  <c:v>80426</c:v>
                </c:pt>
                <c:pt idx="1410">
                  <c:v>80465</c:v>
                </c:pt>
                <c:pt idx="1411">
                  <c:v>80507</c:v>
                </c:pt>
                <c:pt idx="1412">
                  <c:v>81175</c:v>
                </c:pt>
                <c:pt idx="1413">
                  <c:v>81697</c:v>
                </c:pt>
                <c:pt idx="1414">
                  <c:v>81783</c:v>
                </c:pt>
                <c:pt idx="1415">
                  <c:v>81831</c:v>
                </c:pt>
                <c:pt idx="1416">
                  <c:v>81893</c:v>
                </c:pt>
                <c:pt idx="1417">
                  <c:v>81908</c:v>
                </c:pt>
                <c:pt idx="1418">
                  <c:v>81931</c:v>
                </c:pt>
                <c:pt idx="1419">
                  <c:v>81945</c:v>
                </c:pt>
                <c:pt idx="1420">
                  <c:v>81981</c:v>
                </c:pt>
                <c:pt idx="1421">
                  <c:v>82033</c:v>
                </c:pt>
                <c:pt idx="1422">
                  <c:v>82057</c:v>
                </c:pt>
                <c:pt idx="1423">
                  <c:v>82089</c:v>
                </c:pt>
                <c:pt idx="1424">
                  <c:v>82135</c:v>
                </c:pt>
                <c:pt idx="1425">
                  <c:v>82167</c:v>
                </c:pt>
                <c:pt idx="1426">
                  <c:v>82206</c:v>
                </c:pt>
                <c:pt idx="1427">
                  <c:v>82254</c:v>
                </c:pt>
                <c:pt idx="1428">
                  <c:v>82295</c:v>
                </c:pt>
                <c:pt idx="1429">
                  <c:v>82314</c:v>
                </c:pt>
                <c:pt idx="1430">
                  <c:v>82313</c:v>
                </c:pt>
                <c:pt idx="1431">
                  <c:v>82332</c:v>
                </c:pt>
                <c:pt idx="1432">
                  <c:v>82349</c:v>
                </c:pt>
                <c:pt idx="1433">
                  <c:v>82377</c:v>
                </c:pt>
                <c:pt idx="1434">
                  <c:v>82394</c:v>
                </c:pt>
                <c:pt idx="1435">
                  <c:v>82423</c:v>
                </c:pt>
                <c:pt idx="1436">
                  <c:v>82467</c:v>
                </c:pt>
                <c:pt idx="1437">
                  <c:v>82473</c:v>
                </c:pt>
                <c:pt idx="1438">
                  <c:v>82506</c:v>
                </c:pt>
                <c:pt idx="1439">
                  <c:v>82535</c:v>
                </c:pt>
                <c:pt idx="1440">
                  <c:v>82562</c:v>
                </c:pt>
                <c:pt idx="1441">
                  <c:v>82592</c:v>
                </c:pt>
                <c:pt idx="1442">
                  <c:v>82605</c:v>
                </c:pt>
                <c:pt idx="1443">
                  <c:v>82655</c:v>
                </c:pt>
                <c:pt idx="1444">
                  <c:v>82714</c:v>
                </c:pt>
                <c:pt idx="1445">
                  <c:v>82779</c:v>
                </c:pt>
                <c:pt idx="1446">
                  <c:v>82994</c:v>
                </c:pt>
                <c:pt idx="1447">
                  <c:v>83181</c:v>
                </c:pt>
                <c:pt idx="1448">
                  <c:v>83261</c:v>
                </c:pt>
                <c:pt idx="1449">
                  <c:v>83267</c:v>
                </c:pt>
                <c:pt idx="1450">
                  <c:v>83298</c:v>
                </c:pt>
                <c:pt idx="1451">
                  <c:v>83310</c:v>
                </c:pt>
                <c:pt idx="1452">
                  <c:v>83321</c:v>
                </c:pt>
                <c:pt idx="1453">
                  <c:v>83325</c:v>
                </c:pt>
                <c:pt idx="1454">
                  <c:v>83326</c:v>
                </c:pt>
                <c:pt idx="1455">
                  <c:v>83335</c:v>
                </c:pt>
                <c:pt idx="1456">
                  <c:v>83333</c:v>
                </c:pt>
                <c:pt idx="1457">
                  <c:v>83358</c:v>
                </c:pt>
                <c:pt idx="1458">
                  <c:v>83380</c:v>
                </c:pt>
                <c:pt idx="1459">
                  <c:v>86075</c:v>
                </c:pt>
                <c:pt idx="1460">
                  <c:v>88187</c:v>
                </c:pt>
                <c:pt idx="1461">
                  <c:v>88872</c:v>
                </c:pt>
                <c:pt idx="1462">
                  <c:v>89103</c:v>
                </c:pt>
                <c:pt idx="1463">
                  <c:v>89377</c:v>
                </c:pt>
                <c:pt idx="1464">
                  <c:v>89488</c:v>
                </c:pt>
                <c:pt idx="1465">
                  <c:v>89616</c:v>
                </c:pt>
                <c:pt idx="1466">
                  <c:v>89753</c:v>
                </c:pt>
                <c:pt idx="1467">
                  <c:v>89949</c:v>
                </c:pt>
                <c:pt idx="1468">
                  <c:v>90112</c:v>
                </c:pt>
                <c:pt idx="1469">
                  <c:v>90217</c:v>
                </c:pt>
                <c:pt idx="1470">
                  <c:v>90318</c:v>
                </c:pt>
                <c:pt idx="1471">
                  <c:v>90389</c:v>
                </c:pt>
                <c:pt idx="1472">
                  <c:v>90577</c:v>
                </c:pt>
                <c:pt idx="1473">
                  <c:v>90717</c:v>
                </c:pt>
                <c:pt idx="1474">
                  <c:v>90728</c:v>
                </c:pt>
                <c:pt idx="1475">
                  <c:v>90777</c:v>
                </c:pt>
                <c:pt idx="1476">
                  <c:v>90802</c:v>
                </c:pt>
                <c:pt idx="1477">
                  <c:v>90807</c:v>
                </c:pt>
                <c:pt idx="1478">
                  <c:v>90795</c:v>
                </c:pt>
                <c:pt idx="1479">
                  <c:v>90807</c:v>
                </c:pt>
                <c:pt idx="1480">
                  <c:v>90801</c:v>
                </c:pt>
                <c:pt idx="1481">
                  <c:v>91432</c:v>
                </c:pt>
                <c:pt idx="1482">
                  <c:v>91695</c:v>
                </c:pt>
                <c:pt idx="1483">
                  <c:v>91743</c:v>
                </c:pt>
                <c:pt idx="1484">
                  <c:v>91764</c:v>
                </c:pt>
                <c:pt idx="1485">
                  <c:v>91804</c:v>
                </c:pt>
                <c:pt idx="1486">
                  <c:v>91826</c:v>
                </c:pt>
                <c:pt idx="1487">
                  <c:v>91851</c:v>
                </c:pt>
                <c:pt idx="1488">
                  <c:v>91851</c:v>
                </c:pt>
                <c:pt idx="1489">
                  <c:v>91903</c:v>
                </c:pt>
                <c:pt idx="1490">
                  <c:v>91927</c:v>
                </c:pt>
                <c:pt idx="1491">
                  <c:v>91916</c:v>
                </c:pt>
                <c:pt idx="1492">
                  <c:v>91913</c:v>
                </c:pt>
                <c:pt idx="1493">
                  <c:v>91910</c:v>
                </c:pt>
                <c:pt idx="1494">
                  <c:v>91916</c:v>
                </c:pt>
                <c:pt idx="1495">
                  <c:v>91897</c:v>
                </c:pt>
                <c:pt idx="1496">
                  <c:v>91911</c:v>
                </c:pt>
                <c:pt idx="1497">
                  <c:v>91937</c:v>
                </c:pt>
                <c:pt idx="1498">
                  <c:v>91957</c:v>
                </c:pt>
                <c:pt idx="1499">
                  <c:v>91945</c:v>
                </c:pt>
                <c:pt idx="1500">
                  <c:v>91950</c:v>
                </c:pt>
                <c:pt idx="1501">
                  <c:v>91954</c:v>
                </c:pt>
                <c:pt idx="1502">
                  <c:v>91981</c:v>
                </c:pt>
                <c:pt idx="1503">
                  <c:v>91968</c:v>
                </c:pt>
                <c:pt idx="1504">
                  <c:v>91953</c:v>
                </c:pt>
                <c:pt idx="1505">
                  <c:v>91969</c:v>
                </c:pt>
                <c:pt idx="1506">
                  <c:v>91999</c:v>
                </c:pt>
                <c:pt idx="1507">
                  <c:v>92017</c:v>
                </c:pt>
                <c:pt idx="1508">
                  <c:v>92044</c:v>
                </c:pt>
                <c:pt idx="1509">
                  <c:v>92063</c:v>
                </c:pt>
                <c:pt idx="1510">
                  <c:v>92085</c:v>
                </c:pt>
                <c:pt idx="1511">
                  <c:v>92109</c:v>
                </c:pt>
                <c:pt idx="1512">
                  <c:v>92126</c:v>
                </c:pt>
                <c:pt idx="1513">
                  <c:v>92152</c:v>
                </c:pt>
                <c:pt idx="1514">
                  <c:v>92150</c:v>
                </c:pt>
                <c:pt idx="1515">
                  <c:v>92163</c:v>
                </c:pt>
                <c:pt idx="1516">
                  <c:v>92197</c:v>
                </c:pt>
                <c:pt idx="1517">
                  <c:v>92203</c:v>
                </c:pt>
                <c:pt idx="1518">
                  <c:v>92200</c:v>
                </c:pt>
                <c:pt idx="1519">
                  <c:v>92226</c:v>
                </c:pt>
                <c:pt idx="1520">
                  <c:v>92234</c:v>
                </c:pt>
                <c:pt idx="1521">
                  <c:v>92253</c:v>
                </c:pt>
                <c:pt idx="1522">
                  <c:v>92282</c:v>
                </c:pt>
                <c:pt idx="1523">
                  <c:v>92281</c:v>
                </c:pt>
                <c:pt idx="1524">
                  <c:v>92301</c:v>
                </c:pt>
                <c:pt idx="1525">
                  <c:v>92322</c:v>
                </c:pt>
                <c:pt idx="1526">
                  <c:v>92361</c:v>
                </c:pt>
                <c:pt idx="1527">
                  <c:v>92436</c:v>
                </c:pt>
                <c:pt idx="1528">
                  <c:v>92462</c:v>
                </c:pt>
                <c:pt idx="1529">
                  <c:v>92535</c:v>
                </c:pt>
                <c:pt idx="1530">
                  <c:v>92548</c:v>
                </c:pt>
                <c:pt idx="1531">
                  <c:v>92553</c:v>
                </c:pt>
                <c:pt idx="1532">
                  <c:v>92634</c:v>
                </c:pt>
                <c:pt idx="1533">
                  <c:v>92644</c:v>
                </c:pt>
                <c:pt idx="1534">
                  <c:v>92629</c:v>
                </c:pt>
                <c:pt idx="1535">
                  <c:v>92620</c:v>
                </c:pt>
                <c:pt idx="1536">
                  <c:v>92643</c:v>
                </c:pt>
                <c:pt idx="1537">
                  <c:v>92664</c:v>
                </c:pt>
                <c:pt idx="1538">
                  <c:v>92954</c:v>
                </c:pt>
                <c:pt idx="1539">
                  <c:v>93022</c:v>
                </c:pt>
                <c:pt idx="1540">
                  <c:v>93046</c:v>
                </c:pt>
                <c:pt idx="1541">
                  <c:v>93058</c:v>
                </c:pt>
                <c:pt idx="1542">
                  <c:v>93073</c:v>
                </c:pt>
                <c:pt idx="1543">
                  <c:v>93287</c:v>
                </c:pt>
                <c:pt idx="1544">
                  <c:v>93393</c:v>
                </c:pt>
                <c:pt idx="1545">
                  <c:v>93442</c:v>
                </c:pt>
                <c:pt idx="1546">
                  <c:v>93491</c:v>
                </c:pt>
                <c:pt idx="1547">
                  <c:v>93509</c:v>
                </c:pt>
                <c:pt idx="1548">
                  <c:v>93532</c:v>
                </c:pt>
                <c:pt idx="1549">
                  <c:v>93554</c:v>
                </c:pt>
                <c:pt idx="1550">
                  <c:v>93592</c:v>
                </c:pt>
                <c:pt idx="1551">
                  <c:v>93657</c:v>
                </c:pt>
                <c:pt idx="1552">
                  <c:v>93682</c:v>
                </c:pt>
                <c:pt idx="1553">
                  <c:v>93729</c:v>
                </c:pt>
                <c:pt idx="1554">
                  <c:v>93731</c:v>
                </c:pt>
                <c:pt idx="1555">
                  <c:v>93770</c:v>
                </c:pt>
                <c:pt idx="1556">
                  <c:v>93786</c:v>
                </c:pt>
                <c:pt idx="1557">
                  <c:v>93816</c:v>
                </c:pt>
                <c:pt idx="1558">
                  <c:v>94746</c:v>
                </c:pt>
                <c:pt idx="1559">
                  <c:v>94822</c:v>
                </c:pt>
                <c:pt idx="1560">
                  <c:v>94845</c:v>
                </c:pt>
                <c:pt idx="1561">
                  <c:v>94870</c:v>
                </c:pt>
                <c:pt idx="1562">
                  <c:v>94889</c:v>
                </c:pt>
                <c:pt idx="1563">
                  <c:v>94867</c:v>
                </c:pt>
                <c:pt idx="1564">
                  <c:v>94900</c:v>
                </c:pt>
                <c:pt idx="1565">
                  <c:v>94978</c:v>
                </c:pt>
                <c:pt idx="1566">
                  <c:v>95030</c:v>
                </c:pt>
                <c:pt idx="1567">
                  <c:v>95057</c:v>
                </c:pt>
                <c:pt idx="1568">
                  <c:v>95056</c:v>
                </c:pt>
                <c:pt idx="1569">
                  <c:v>95049</c:v>
                </c:pt>
                <c:pt idx="1570">
                  <c:v>95083</c:v>
                </c:pt>
                <c:pt idx="1571">
                  <c:v>95135</c:v>
                </c:pt>
                <c:pt idx="1572">
                  <c:v>95160</c:v>
                </c:pt>
                <c:pt idx="1573">
                  <c:v>95181</c:v>
                </c:pt>
                <c:pt idx="1574">
                  <c:v>95192</c:v>
                </c:pt>
                <c:pt idx="1575">
                  <c:v>95216</c:v>
                </c:pt>
                <c:pt idx="1576">
                  <c:v>95193</c:v>
                </c:pt>
                <c:pt idx="1577">
                  <c:v>95189</c:v>
                </c:pt>
                <c:pt idx="1578">
                  <c:v>95197</c:v>
                </c:pt>
                <c:pt idx="1579">
                  <c:v>95222</c:v>
                </c:pt>
                <c:pt idx="1580">
                  <c:v>95221</c:v>
                </c:pt>
                <c:pt idx="1581">
                  <c:v>95243</c:v>
                </c:pt>
                <c:pt idx="1582">
                  <c:v>95276</c:v>
                </c:pt>
                <c:pt idx="1583">
                  <c:v>95289</c:v>
                </c:pt>
                <c:pt idx="1584">
                  <c:v>95321</c:v>
                </c:pt>
                <c:pt idx="1585">
                  <c:v>95445</c:v>
                </c:pt>
                <c:pt idx="1586">
                  <c:v>97040</c:v>
                </c:pt>
                <c:pt idx="1587">
                  <c:v>97458</c:v>
                </c:pt>
                <c:pt idx="1588">
                  <c:v>97635</c:v>
                </c:pt>
                <c:pt idx="1589">
                  <c:v>97689</c:v>
                </c:pt>
                <c:pt idx="1590">
                  <c:v>97751</c:v>
                </c:pt>
                <c:pt idx="1591">
                  <c:v>97829</c:v>
                </c:pt>
                <c:pt idx="1592">
                  <c:v>97907</c:v>
                </c:pt>
                <c:pt idx="1593">
                  <c:v>97973</c:v>
                </c:pt>
                <c:pt idx="1594">
                  <c:v>98019</c:v>
                </c:pt>
                <c:pt idx="1595">
                  <c:v>98056</c:v>
                </c:pt>
                <c:pt idx="1596">
                  <c:v>98119</c:v>
                </c:pt>
                <c:pt idx="1597">
                  <c:v>98160</c:v>
                </c:pt>
                <c:pt idx="1598">
                  <c:v>98180</c:v>
                </c:pt>
                <c:pt idx="1599">
                  <c:v>98213</c:v>
                </c:pt>
                <c:pt idx="1600">
                  <c:v>98439</c:v>
                </c:pt>
                <c:pt idx="1601">
                  <c:v>100294</c:v>
                </c:pt>
                <c:pt idx="1602">
                  <c:v>100732</c:v>
                </c:pt>
                <c:pt idx="1603">
                  <c:v>100918</c:v>
                </c:pt>
                <c:pt idx="1604">
                  <c:v>100987</c:v>
                </c:pt>
                <c:pt idx="1605">
                  <c:v>101069</c:v>
                </c:pt>
                <c:pt idx="1606">
                  <c:v>101135</c:v>
                </c:pt>
                <c:pt idx="1607">
                  <c:v>101260</c:v>
                </c:pt>
                <c:pt idx="1608">
                  <c:v>101358</c:v>
                </c:pt>
                <c:pt idx="1609">
                  <c:v>101447</c:v>
                </c:pt>
                <c:pt idx="1610">
                  <c:v>101528</c:v>
                </c:pt>
                <c:pt idx="1611">
                  <c:v>101540</c:v>
                </c:pt>
                <c:pt idx="1612">
                  <c:v>101586</c:v>
                </c:pt>
                <c:pt idx="1613">
                  <c:v>101651</c:v>
                </c:pt>
                <c:pt idx="1614">
                  <c:v>101676</c:v>
                </c:pt>
                <c:pt idx="1615">
                  <c:v>101689</c:v>
                </c:pt>
                <c:pt idx="1616">
                  <c:v>101671</c:v>
                </c:pt>
                <c:pt idx="1617">
                  <c:v>101618</c:v>
                </c:pt>
                <c:pt idx="1618">
                  <c:v>101607</c:v>
                </c:pt>
                <c:pt idx="1619">
                  <c:v>101588</c:v>
                </c:pt>
                <c:pt idx="1620">
                  <c:v>101583</c:v>
                </c:pt>
                <c:pt idx="1621">
                  <c:v>101563</c:v>
                </c:pt>
                <c:pt idx="1622">
                  <c:v>101575</c:v>
                </c:pt>
                <c:pt idx="1623">
                  <c:v>101579</c:v>
                </c:pt>
                <c:pt idx="1624">
                  <c:v>101566</c:v>
                </c:pt>
                <c:pt idx="1625">
                  <c:v>101565</c:v>
                </c:pt>
                <c:pt idx="1626">
                  <c:v>101552</c:v>
                </c:pt>
                <c:pt idx="1627">
                  <c:v>101535</c:v>
                </c:pt>
                <c:pt idx="1628">
                  <c:v>101512</c:v>
                </c:pt>
                <c:pt idx="1629">
                  <c:v>101485</c:v>
                </c:pt>
                <c:pt idx="1630">
                  <c:v>101471</c:v>
                </c:pt>
                <c:pt idx="1631">
                  <c:v>101461</c:v>
                </c:pt>
                <c:pt idx="1632">
                  <c:v>101456</c:v>
                </c:pt>
                <c:pt idx="1633">
                  <c:v>101433</c:v>
                </c:pt>
                <c:pt idx="1634">
                  <c:v>101421</c:v>
                </c:pt>
                <c:pt idx="1635">
                  <c:v>101397</c:v>
                </c:pt>
                <c:pt idx="1636">
                  <c:v>101396</c:v>
                </c:pt>
                <c:pt idx="1637">
                  <c:v>101401</c:v>
                </c:pt>
                <c:pt idx="1638">
                  <c:v>101395</c:v>
                </c:pt>
                <c:pt idx="1639">
                  <c:v>101389</c:v>
                </c:pt>
                <c:pt idx="1640">
                  <c:v>101376</c:v>
                </c:pt>
                <c:pt idx="1641">
                  <c:v>101372</c:v>
                </c:pt>
                <c:pt idx="1642">
                  <c:v>101376</c:v>
                </c:pt>
                <c:pt idx="1643">
                  <c:v>101363</c:v>
                </c:pt>
                <c:pt idx="1644">
                  <c:v>101371</c:v>
                </c:pt>
                <c:pt idx="1645">
                  <c:v>101356</c:v>
                </c:pt>
                <c:pt idx="1646">
                  <c:v>101371</c:v>
                </c:pt>
                <c:pt idx="1647">
                  <c:v>101391</c:v>
                </c:pt>
                <c:pt idx="1648">
                  <c:v>101395</c:v>
                </c:pt>
                <c:pt idx="1649">
                  <c:v>101366</c:v>
                </c:pt>
                <c:pt idx="1650">
                  <c:v>101357</c:v>
                </c:pt>
                <c:pt idx="1651">
                  <c:v>101371</c:v>
                </c:pt>
                <c:pt idx="1652">
                  <c:v>101371</c:v>
                </c:pt>
                <c:pt idx="1653">
                  <c:v>101373</c:v>
                </c:pt>
                <c:pt idx="1654">
                  <c:v>101373</c:v>
                </c:pt>
                <c:pt idx="1655">
                  <c:v>101390</c:v>
                </c:pt>
                <c:pt idx="1656">
                  <c:v>101378</c:v>
                </c:pt>
                <c:pt idx="1657">
                  <c:v>101376</c:v>
                </c:pt>
                <c:pt idx="1658">
                  <c:v>101384</c:v>
                </c:pt>
                <c:pt idx="1659">
                  <c:v>101399</c:v>
                </c:pt>
                <c:pt idx="1660">
                  <c:v>101424</c:v>
                </c:pt>
                <c:pt idx="1661">
                  <c:v>101420</c:v>
                </c:pt>
                <c:pt idx="1662">
                  <c:v>101424</c:v>
                </c:pt>
                <c:pt idx="1663">
                  <c:v>101421</c:v>
                </c:pt>
                <c:pt idx="1664">
                  <c:v>101410</c:v>
                </c:pt>
                <c:pt idx="1665">
                  <c:v>101380</c:v>
                </c:pt>
                <c:pt idx="1666">
                  <c:v>101381</c:v>
                </c:pt>
                <c:pt idx="1667">
                  <c:v>101365</c:v>
                </c:pt>
                <c:pt idx="1668">
                  <c:v>101370</c:v>
                </c:pt>
                <c:pt idx="1669">
                  <c:v>101365</c:v>
                </c:pt>
                <c:pt idx="1670">
                  <c:v>101357</c:v>
                </c:pt>
                <c:pt idx="1671">
                  <c:v>101342</c:v>
                </c:pt>
                <c:pt idx="1672">
                  <c:v>101342</c:v>
                </c:pt>
                <c:pt idx="1673">
                  <c:v>101351</c:v>
                </c:pt>
                <c:pt idx="1674">
                  <c:v>101400</c:v>
                </c:pt>
                <c:pt idx="1675">
                  <c:v>101400</c:v>
                </c:pt>
                <c:pt idx="1676">
                  <c:v>101437</c:v>
                </c:pt>
                <c:pt idx="1677">
                  <c:v>101507</c:v>
                </c:pt>
                <c:pt idx="1678">
                  <c:v>101505</c:v>
                </c:pt>
                <c:pt idx="1679">
                  <c:v>101509</c:v>
                </c:pt>
                <c:pt idx="1680">
                  <c:v>101542</c:v>
                </c:pt>
                <c:pt idx="1681">
                  <c:v>101532</c:v>
                </c:pt>
                <c:pt idx="1682">
                  <c:v>101511</c:v>
                </c:pt>
                <c:pt idx="1683">
                  <c:v>101501</c:v>
                </c:pt>
                <c:pt idx="1684">
                  <c:v>101477</c:v>
                </c:pt>
                <c:pt idx="1685">
                  <c:v>101468</c:v>
                </c:pt>
                <c:pt idx="1686">
                  <c:v>101447</c:v>
                </c:pt>
                <c:pt idx="1687">
                  <c:v>101450</c:v>
                </c:pt>
                <c:pt idx="1688">
                  <c:v>101445</c:v>
                </c:pt>
                <c:pt idx="1689">
                  <c:v>101444</c:v>
                </c:pt>
                <c:pt idx="1690">
                  <c:v>101449</c:v>
                </c:pt>
                <c:pt idx="1691">
                  <c:v>101431</c:v>
                </c:pt>
                <c:pt idx="1692">
                  <c:v>101437</c:v>
                </c:pt>
                <c:pt idx="1693">
                  <c:v>101421</c:v>
                </c:pt>
                <c:pt idx="1694">
                  <c:v>101439</c:v>
                </c:pt>
                <c:pt idx="1695">
                  <c:v>101464</c:v>
                </c:pt>
                <c:pt idx="1696">
                  <c:v>101451</c:v>
                </c:pt>
                <c:pt idx="1697">
                  <c:v>101434</c:v>
                </c:pt>
                <c:pt idx="1698">
                  <c:v>101445</c:v>
                </c:pt>
                <c:pt idx="1699">
                  <c:v>101453</c:v>
                </c:pt>
                <c:pt idx="1700">
                  <c:v>101474</c:v>
                </c:pt>
                <c:pt idx="1701">
                  <c:v>101488</c:v>
                </c:pt>
                <c:pt idx="1702">
                  <c:v>101477</c:v>
                </c:pt>
                <c:pt idx="1703">
                  <c:v>101439</c:v>
                </c:pt>
                <c:pt idx="1704">
                  <c:v>101371</c:v>
                </c:pt>
                <c:pt idx="1705">
                  <c:v>101381</c:v>
                </c:pt>
                <c:pt idx="1706">
                  <c:v>101421</c:v>
                </c:pt>
                <c:pt idx="1707">
                  <c:v>101418</c:v>
                </c:pt>
                <c:pt idx="1708">
                  <c:v>101442</c:v>
                </c:pt>
                <c:pt idx="1709">
                  <c:v>101421</c:v>
                </c:pt>
                <c:pt idx="1710">
                  <c:v>101410</c:v>
                </c:pt>
                <c:pt idx="1711">
                  <c:v>101378</c:v>
                </c:pt>
                <c:pt idx="1712">
                  <c:v>101368</c:v>
                </c:pt>
                <c:pt idx="1713">
                  <c:v>101352</c:v>
                </c:pt>
                <c:pt idx="1714">
                  <c:v>101344</c:v>
                </c:pt>
                <c:pt idx="1715">
                  <c:v>101346</c:v>
                </c:pt>
                <c:pt idx="1716">
                  <c:v>101359</c:v>
                </c:pt>
                <c:pt idx="1717">
                  <c:v>101353</c:v>
                </c:pt>
                <c:pt idx="1718">
                  <c:v>101352</c:v>
                </c:pt>
                <c:pt idx="1719">
                  <c:v>101397</c:v>
                </c:pt>
                <c:pt idx="1720">
                  <c:v>101407</c:v>
                </c:pt>
                <c:pt idx="1721">
                  <c:v>101426</c:v>
                </c:pt>
                <c:pt idx="1722">
                  <c:v>101425</c:v>
                </c:pt>
                <c:pt idx="1723">
                  <c:v>101413</c:v>
                </c:pt>
                <c:pt idx="1724">
                  <c:v>101407</c:v>
                </c:pt>
                <c:pt idx="1725">
                  <c:v>101412</c:v>
                </c:pt>
                <c:pt idx="1726">
                  <c:v>101407</c:v>
                </c:pt>
                <c:pt idx="1727">
                  <c:v>101402</c:v>
                </c:pt>
                <c:pt idx="1728">
                  <c:v>101433</c:v>
                </c:pt>
                <c:pt idx="1729">
                  <c:v>101429</c:v>
                </c:pt>
                <c:pt idx="1730">
                  <c:v>101403</c:v>
                </c:pt>
                <c:pt idx="1731">
                  <c:v>101412</c:v>
                </c:pt>
                <c:pt idx="1732">
                  <c:v>101399</c:v>
                </c:pt>
                <c:pt idx="1733">
                  <c:v>101404</c:v>
                </c:pt>
                <c:pt idx="1734">
                  <c:v>101381</c:v>
                </c:pt>
                <c:pt idx="1735">
                  <c:v>101366</c:v>
                </c:pt>
                <c:pt idx="1736">
                  <c:v>101334</c:v>
                </c:pt>
                <c:pt idx="1737">
                  <c:v>101311</c:v>
                </c:pt>
                <c:pt idx="1738">
                  <c:v>101286</c:v>
                </c:pt>
                <c:pt idx="1739">
                  <c:v>101284</c:v>
                </c:pt>
                <c:pt idx="1740">
                  <c:v>101269</c:v>
                </c:pt>
                <c:pt idx="1741">
                  <c:v>101237</c:v>
                </c:pt>
                <c:pt idx="1742">
                  <c:v>101224</c:v>
                </c:pt>
                <c:pt idx="1743">
                  <c:v>101199</c:v>
                </c:pt>
                <c:pt idx="1744">
                  <c:v>101186</c:v>
                </c:pt>
                <c:pt idx="1745">
                  <c:v>101158</c:v>
                </c:pt>
                <c:pt idx="1746">
                  <c:v>101128</c:v>
                </c:pt>
                <c:pt idx="1747">
                  <c:v>101107</c:v>
                </c:pt>
                <c:pt idx="1748">
                  <c:v>101081</c:v>
                </c:pt>
                <c:pt idx="1749">
                  <c:v>101064</c:v>
                </c:pt>
                <c:pt idx="1750">
                  <c:v>101059</c:v>
                </c:pt>
                <c:pt idx="1751">
                  <c:v>101056</c:v>
                </c:pt>
                <c:pt idx="1752">
                  <c:v>101056</c:v>
                </c:pt>
                <c:pt idx="1753">
                  <c:v>101049</c:v>
                </c:pt>
                <c:pt idx="1754">
                  <c:v>101031</c:v>
                </c:pt>
                <c:pt idx="1755">
                  <c:v>100976</c:v>
                </c:pt>
                <c:pt idx="1756">
                  <c:v>100978</c:v>
                </c:pt>
                <c:pt idx="1757">
                  <c:v>100983</c:v>
                </c:pt>
                <c:pt idx="1758">
                  <c:v>100994</c:v>
                </c:pt>
                <c:pt idx="1759">
                  <c:v>100996</c:v>
                </c:pt>
                <c:pt idx="1760">
                  <c:v>101003</c:v>
                </c:pt>
                <c:pt idx="1761">
                  <c:v>101001</c:v>
                </c:pt>
                <c:pt idx="1762">
                  <c:v>100996</c:v>
                </c:pt>
                <c:pt idx="1763">
                  <c:v>101209</c:v>
                </c:pt>
                <c:pt idx="1764">
                  <c:v>101268</c:v>
                </c:pt>
                <c:pt idx="1765">
                  <c:v>101291</c:v>
                </c:pt>
                <c:pt idx="1766">
                  <c:v>101269</c:v>
                </c:pt>
                <c:pt idx="1767">
                  <c:v>101276</c:v>
                </c:pt>
                <c:pt idx="1768">
                  <c:v>101260</c:v>
                </c:pt>
                <c:pt idx="1769">
                  <c:v>101269</c:v>
                </c:pt>
                <c:pt idx="1770">
                  <c:v>101281</c:v>
                </c:pt>
                <c:pt idx="1771">
                  <c:v>101287</c:v>
                </c:pt>
                <c:pt idx="1772">
                  <c:v>101310</c:v>
                </c:pt>
                <c:pt idx="1773">
                  <c:v>101288</c:v>
                </c:pt>
                <c:pt idx="1774">
                  <c:v>101286</c:v>
                </c:pt>
                <c:pt idx="1775">
                  <c:v>101298</c:v>
                </c:pt>
                <c:pt idx="1776">
                  <c:v>101290</c:v>
                </c:pt>
                <c:pt idx="1777">
                  <c:v>101290</c:v>
                </c:pt>
                <c:pt idx="1778">
                  <c:v>101291</c:v>
                </c:pt>
                <c:pt idx="1779">
                  <c:v>101311</c:v>
                </c:pt>
                <c:pt idx="1780">
                  <c:v>101308</c:v>
                </c:pt>
                <c:pt idx="1781">
                  <c:v>101296</c:v>
                </c:pt>
                <c:pt idx="1782">
                  <c:v>101287</c:v>
                </c:pt>
                <c:pt idx="1783">
                  <c:v>101312</c:v>
                </c:pt>
                <c:pt idx="1784">
                  <c:v>101338</c:v>
                </c:pt>
                <c:pt idx="1785">
                  <c:v>101335</c:v>
                </c:pt>
                <c:pt idx="1786">
                  <c:v>101322</c:v>
                </c:pt>
                <c:pt idx="1787">
                  <c:v>101294</c:v>
                </c:pt>
                <c:pt idx="1788">
                  <c:v>101272</c:v>
                </c:pt>
                <c:pt idx="1789">
                  <c:v>101266</c:v>
                </c:pt>
                <c:pt idx="1790">
                  <c:v>101285</c:v>
                </c:pt>
                <c:pt idx="1791">
                  <c:v>101297</c:v>
                </c:pt>
                <c:pt idx="1792">
                  <c:v>101376</c:v>
                </c:pt>
                <c:pt idx="1793">
                  <c:v>101428</c:v>
                </c:pt>
                <c:pt idx="1794">
                  <c:v>101416</c:v>
                </c:pt>
                <c:pt idx="1795">
                  <c:v>101374</c:v>
                </c:pt>
                <c:pt idx="1796">
                  <c:v>101423</c:v>
                </c:pt>
                <c:pt idx="1797">
                  <c:v>101464</c:v>
                </c:pt>
                <c:pt idx="1798">
                  <c:v>101472</c:v>
                </c:pt>
                <c:pt idx="1799">
                  <c:v>101478</c:v>
                </c:pt>
                <c:pt idx="1800">
                  <c:v>101495</c:v>
                </c:pt>
                <c:pt idx="1801">
                  <c:v>101506</c:v>
                </c:pt>
                <c:pt idx="1802">
                  <c:v>101551</c:v>
                </c:pt>
                <c:pt idx="1803">
                  <c:v>101558</c:v>
                </c:pt>
                <c:pt idx="1804">
                  <c:v>101569</c:v>
                </c:pt>
                <c:pt idx="1805">
                  <c:v>101595</c:v>
                </c:pt>
                <c:pt idx="1806">
                  <c:v>101612</c:v>
                </c:pt>
                <c:pt idx="1807">
                  <c:v>101627</c:v>
                </c:pt>
                <c:pt idx="1808">
                  <c:v>101625</c:v>
                </c:pt>
                <c:pt idx="1809">
                  <c:v>101626</c:v>
                </c:pt>
                <c:pt idx="1810">
                  <c:v>101636</c:v>
                </c:pt>
                <c:pt idx="1811">
                  <c:v>101647</c:v>
                </c:pt>
                <c:pt idx="1812">
                  <c:v>101733</c:v>
                </c:pt>
                <c:pt idx="1813">
                  <c:v>101749</c:v>
                </c:pt>
                <c:pt idx="1814">
                  <c:v>101772</c:v>
                </c:pt>
                <c:pt idx="1815">
                  <c:v>101790</c:v>
                </c:pt>
                <c:pt idx="1816">
                  <c:v>101783</c:v>
                </c:pt>
                <c:pt idx="1817">
                  <c:v>101782</c:v>
                </c:pt>
                <c:pt idx="1818">
                  <c:v>101794</c:v>
                </c:pt>
                <c:pt idx="1819">
                  <c:v>101812</c:v>
                </c:pt>
                <c:pt idx="1820">
                  <c:v>101839</c:v>
                </c:pt>
                <c:pt idx="1821">
                  <c:v>101840</c:v>
                </c:pt>
                <c:pt idx="1822">
                  <c:v>101841</c:v>
                </c:pt>
                <c:pt idx="1823">
                  <c:v>101897</c:v>
                </c:pt>
                <c:pt idx="1824">
                  <c:v>101909</c:v>
                </c:pt>
                <c:pt idx="1825">
                  <c:v>101914</c:v>
                </c:pt>
                <c:pt idx="1826">
                  <c:v>101920</c:v>
                </c:pt>
                <c:pt idx="1827">
                  <c:v>101928</c:v>
                </c:pt>
                <c:pt idx="1828">
                  <c:v>101920</c:v>
                </c:pt>
                <c:pt idx="1829">
                  <c:v>101906</c:v>
                </c:pt>
                <c:pt idx="1830">
                  <c:v>101900</c:v>
                </c:pt>
                <c:pt idx="1831">
                  <c:v>101891</c:v>
                </c:pt>
                <c:pt idx="1832">
                  <c:v>101892</c:v>
                </c:pt>
                <c:pt idx="1833">
                  <c:v>101858</c:v>
                </c:pt>
                <c:pt idx="1834">
                  <c:v>101885</c:v>
                </c:pt>
                <c:pt idx="1835">
                  <c:v>101925</c:v>
                </c:pt>
                <c:pt idx="1836">
                  <c:v>101919</c:v>
                </c:pt>
                <c:pt idx="1837">
                  <c:v>101909</c:v>
                </c:pt>
                <c:pt idx="1838">
                  <c:v>101973</c:v>
                </c:pt>
                <c:pt idx="1839">
                  <c:v>101995</c:v>
                </c:pt>
                <c:pt idx="1840">
                  <c:v>102108</c:v>
                </c:pt>
                <c:pt idx="1841">
                  <c:v>102173</c:v>
                </c:pt>
                <c:pt idx="1842">
                  <c:v>102173</c:v>
                </c:pt>
                <c:pt idx="1843">
                  <c:v>102170</c:v>
                </c:pt>
                <c:pt idx="1844">
                  <c:v>102292</c:v>
                </c:pt>
                <c:pt idx="1845">
                  <c:v>102393</c:v>
                </c:pt>
                <c:pt idx="1846">
                  <c:v>102408</c:v>
                </c:pt>
                <c:pt idx="1847">
                  <c:v>102439</c:v>
                </c:pt>
                <c:pt idx="1848">
                  <c:v>102443</c:v>
                </c:pt>
                <c:pt idx="1849">
                  <c:v>102470</c:v>
                </c:pt>
                <c:pt idx="1850">
                  <c:v>102485</c:v>
                </c:pt>
                <c:pt idx="1851">
                  <c:v>102500</c:v>
                </c:pt>
                <c:pt idx="1852">
                  <c:v>102504</c:v>
                </c:pt>
                <c:pt idx="1853">
                  <c:v>102508</c:v>
                </c:pt>
                <c:pt idx="1854">
                  <c:v>102536</c:v>
                </c:pt>
                <c:pt idx="1855">
                  <c:v>102566</c:v>
                </c:pt>
                <c:pt idx="1856">
                  <c:v>102571</c:v>
                </c:pt>
                <c:pt idx="1857">
                  <c:v>102572</c:v>
                </c:pt>
                <c:pt idx="1858">
                  <c:v>102584</c:v>
                </c:pt>
                <c:pt idx="1859">
                  <c:v>102622</c:v>
                </c:pt>
                <c:pt idx="1860">
                  <c:v>102640</c:v>
                </c:pt>
                <c:pt idx="1861">
                  <c:v>102651</c:v>
                </c:pt>
                <c:pt idx="1862">
                  <c:v>102653</c:v>
                </c:pt>
                <c:pt idx="1863">
                  <c:v>102665</c:v>
                </c:pt>
                <c:pt idx="1864">
                  <c:v>102681</c:v>
                </c:pt>
                <c:pt idx="1865">
                  <c:v>102709</c:v>
                </c:pt>
                <c:pt idx="1866">
                  <c:v>102731</c:v>
                </c:pt>
                <c:pt idx="1867">
                  <c:v>102720</c:v>
                </c:pt>
                <c:pt idx="1868">
                  <c:v>102717</c:v>
                </c:pt>
                <c:pt idx="1869">
                  <c:v>102714</c:v>
                </c:pt>
                <c:pt idx="1870">
                  <c:v>102725</c:v>
                </c:pt>
                <c:pt idx="1871">
                  <c:v>102695</c:v>
                </c:pt>
                <c:pt idx="1872">
                  <c:v>102700</c:v>
                </c:pt>
                <c:pt idx="1873">
                  <c:v>103504</c:v>
                </c:pt>
                <c:pt idx="1874">
                  <c:v>103621</c:v>
                </c:pt>
                <c:pt idx="1875">
                  <c:v>103664</c:v>
                </c:pt>
                <c:pt idx="1876">
                  <c:v>103680</c:v>
                </c:pt>
                <c:pt idx="1877">
                  <c:v>103694</c:v>
                </c:pt>
                <c:pt idx="1878">
                  <c:v>103686</c:v>
                </c:pt>
                <c:pt idx="1879">
                  <c:v>103707</c:v>
                </c:pt>
                <c:pt idx="1880">
                  <c:v>103736</c:v>
                </c:pt>
                <c:pt idx="1881">
                  <c:v>103766</c:v>
                </c:pt>
                <c:pt idx="1882">
                  <c:v>103780</c:v>
                </c:pt>
                <c:pt idx="1883">
                  <c:v>103777</c:v>
                </c:pt>
                <c:pt idx="1884">
                  <c:v>103781</c:v>
                </c:pt>
                <c:pt idx="1885">
                  <c:v>103795</c:v>
                </c:pt>
                <c:pt idx="1886">
                  <c:v>103802</c:v>
                </c:pt>
                <c:pt idx="1887">
                  <c:v>103784</c:v>
                </c:pt>
                <c:pt idx="1888">
                  <c:v>103807</c:v>
                </c:pt>
                <c:pt idx="1889">
                  <c:v>103833</c:v>
                </c:pt>
                <c:pt idx="1890">
                  <c:v>103857</c:v>
                </c:pt>
                <c:pt idx="1891">
                  <c:v>103854</c:v>
                </c:pt>
                <c:pt idx="1892">
                  <c:v>103858</c:v>
                </c:pt>
                <c:pt idx="1893">
                  <c:v>103854</c:v>
                </c:pt>
                <c:pt idx="1894">
                  <c:v>103829</c:v>
                </c:pt>
                <c:pt idx="1895">
                  <c:v>103847</c:v>
                </c:pt>
                <c:pt idx="1896">
                  <c:v>103847</c:v>
                </c:pt>
                <c:pt idx="1897">
                  <c:v>103897</c:v>
                </c:pt>
                <c:pt idx="1898">
                  <c:v>103896</c:v>
                </c:pt>
                <c:pt idx="1899">
                  <c:v>103883</c:v>
                </c:pt>
                <c:pt idx="1900">
                  <c:v>103884</c:v>
                </c:pt>
                <c:pt idx="1901">
                  <c:v>103887</c:v>
                </c:pt>
                <c:pt idx="1902">
                  <c:v>103879</c:v>
                </c:pt>
                <c:pt idx="1903">
                  <c:v>103880</c:v>
                </c:pt>
                <c:pt idx="1904">
                  <c:v>103862</c:v>
                </c:pt>
                <c:pt idx="1905">
                  <c:v>103836</c:v>
                </c:pt>
                <c:pt idx="1906">
                  <c:v>103847</c:v>
                </c:pt>
                <c:pt idx="1907">
                  <c:v>103842</c:v>
                </c:pt>
                <c:pt idx="1908">
                  <c:v>103837</c:v>
                </c:pt>
                <c:pt idx="1909">
                  <c:v>103878</c:v>
                </c:pt>
                <c:pt idx="1910">
                  <c:v>103918</c:v>
                </c:pt>
                <c:pt idx="1911">
                  <c:v>103956</c:v>
                </c:pt>
                <c:pt idx="1912">
                  <c:v>103966</c:v>
                </c:pt>
                <c:pt idx="1913">
                  <c:v>103979</c:v>
                </c:pt>
                <c:pt idx="1914">
                  <c:v>103979</c:v>
                </c:pt>
                <c:pt idx="1915">
                  <c:v>103998</c:v>
                </c:pt>
                <c:pt idx="1916">
                  <c:v>104033</c:v>
                </c:pt>
                <c:pt idx="1917">
                  <c:v>104047</c:v>
                </c:pt>
                <c:pt idx="1918">
                  <c:v>104058</c:v>
                </c:pt>
                <c:pt idx="1919">
                  <c:v>104070</c:v>
                </c:pt>
                <c:pt idx="1920">
                  <c:v>104073</c:v>
                </c:pt>
                <c:pt idx="1921">
                  <c:v>104068</c:v>
                </c:pt>
                <c:pt idx="1922">
                  <c:v>104077</c:v>
                </c:pt>
                <c:pt idx="1923">
                  <c:v>104064</c:v>
                </c:pt>
                <c:pt idx="1924">
                  <c:v>104034</c:v>
                </c:pt>
                <c:pt idx="1925">
                  <c:v>104039</c:v>
                </c:pt>
                <c:pt idx="1926">
                  <c:v>104069</c:v>
                </c:pt>
                <c:pt idx="1927">
                  <c:v>104078</c:v>
                </c:pt>
                <c:pt idx="1928">
                  <c:v>104082</c:v>
                </c:pt>
                <c:pt idx="1929">
                  <c:v>104052</c:v>
                </c:pt>
                <c:pt idx="1930">
                  <c:v>104055</c:v>
                </c:pt>
                <c:pt idx="1931">
                  <c:v>104044</c:v>
                </c:pt>
                <c:pt idx="1932">
                  <c:v>104044</c:v>
                </c:pt>
                <c:pt idx="1933">
                  <c:v>104046</c:v>
                </c:pt>
                <c:pt idx="1934">
                  <c:v>104042</c:v>
                </c:pt>
                <c:pt idx="1935">
                  <c:v>104016</c:v>
                </c:pt>
                <c:pt idx="1936">
                  <c:v>104029</c:v>
                </c:pt>
                <c:pt idx="1937">
                  <c:v>103999</c:v>
                </c:pt>
                <c:pt idx="1938">
                  <c:v>104009</c:v>
                </c:pt>
                <c:pt idx="1939">
                  <c:v>103998</c:v>
                </c:pt>
                <c:pt idx="1940">
                  <c:v>103990</c:v>
                </c:pt>
                <c:pt idx="1941">
                  <c:v>103974</c:v>
                </c:pt>
                <c:pt idx="1942">
                  <c:v>103966</c:v>
                </c:pt>
                <c:pt idx="1943">
                  <c:v>103963</c:v>
                </c:pt>
                <c:pt idx="1944">
                  <c:v>103974</c:v>
                </c:pt>
                <c:pt idx="1945">
                  <c:v>103977</c:v>
                </c:pt>
                <c:pt idx="1946">
                  <c:v>103987</c:v>
                </c:pt>
                <c:pt idx="1947">
                  <c:v>103985</c:v>
                </c:pt>
                <c:pt idx="1948">
                  <c:v>103973</c:v>
                </c:pt>
                <c:pt idx="1949">
                  <c:v>103972</c:v>
                </c:pt>
                <c:pt idx="1950">
                  <c:v>103955</c:v>
                </c:pt>
                <c:pt idx="1951">
                  <c:v>103957</c:v>
                </c:pt>
                <c:pt idx="1952">
                  <c:v>103944</c:v>
                </c:pt>
                <c:pt idx="1953">
                  <c:v>103917</c:v>
                </c:pt>
                <c:pt idx="1954">
                  <c:v>103910</c:v>
                </c:pt>
                <c:pt idx="1955">
                  <c:v>103901</c:v>
                </c:pt>
                <c:pt idx="1956">
                  <c:v>103905</c:v>
                </c:pt>
                <c:pt idx="1957">
                  <c:v>103889</c:v>
                </c:pt>
                <c:pt idx="1958">
                  <c:v>103878</c:v>
                </c:pt>
                <c:pt idx="1959">
                  <c:v>103889</c:v>
                </c:pt>
                <c:pt idx="1960">
                  <c:v>103891</c:v>
                </c:pt>
                <c:pt idx="1961">
                  <c:v>103885</c:v>
                </c:pt>
                <c:pt idx="1962">
                  <c:v>103895</c:v>
                </c:pt>
                <c:pt idx="1963">
                  <c:v>103888</c:v>
                </c:pt>
                <c:pt idx="1964">
                  <c:v>103900</c:v>
                </c:pt>
                <c:pt idx="1965">
                  <c:v>103905</c:v>
                </c:pt>
                <c:pt idx="1966">
                  <c:v>103908</c:v>
                </c:pt>
                <c:pt idx="1967">
                  <c:v>103920</c:v>
                </c:pt>
                <c:pt idx="1968">
                  <c:v>103927</c:v>
                </c:pt>
                <c:pt idx="1969">
                  <c:v>103920</c:v>
                </c:pt>
                <c:pt idx="1970">
                  <c:v>103933</c:v>
                </c:pt>
                <c:pt idx="1971">
                  <c:v>103919</c:v>
                </c:pt>
                <c:pt idx="1972">
                  <c:v>103925</c:v>
                </c:pt>
                <c:pt idx="1973">
                  <c:v>103921</c:v>
                </c:pt>
                <c:pt idx="1974">
                  <c:v>103916</c:v>
                </c:pt>
                <c:pt idx="1975">
                  <c:v>103929</c:v>
                </c:pt>
                <c:pt idx="1976">
                  <c:v>103922</c:v>
                </c:pt>
                <c:pt idx="1977">
                  <c:v>103936</c:v>
                </c:pt>
                <c:pt idx="1978">
                  <c:v>103922</c:v>
                </c:pt>
                <c:pt idx="1979">
                  <c:v>103904</c:v>
                </c:pt>
                <c:pt idx="1980">
                  <c:v>103891</c:v>
                </c:pt>
                <c:pt idx="1981">
                  <c:v>103880</c:v>
                </c:pt>
                <c:pt idx="1982">
                  <c:v>103872</c:v>
                </c:pt>
                <c:pt idx="1983">
                  <c:v>103861</c:v>
                </c:pt>
                <c:pt idx="1984">
                  <c:v>103842</c:v>
                </c:pt>
                <c:pt idx="1985">
                  <c:v>103821</c:v>
                </c:pt>
                <c:pt idx="1986">
                  <c:v>103810</c:v>
                </c:pt>
                <c:pt idx="1987">
                  <c:v>103815</c:v>
                </c:pt>
                <c:pt idx="1988">
                  <c:v>103818</c:v>
                </c:pt>
                <c:pt idx="1989">
                  <c:v>103815</c:v>
                </c:pt>
                <c:pt idx="1990">
                  <c:v>103824</c:v>
                </c:pt>
                <c:pt idx="1991">
                  <c:v>103821</c:v>
                </c:pt>
                <c:pt idx="1992">
                  <c:v>103795</c:v>
                </c:pt>
                <c:pt idx="1993">
                  <c:v>103783</c:v>
                </c:pt>
                <c:pt idx="1994">
                  <c:v>103767</c:v>
                </c:pt>
                <c:pt idx="1995">
                  <c:v>103775</c:v>
                </c:pt>
                <c:pt idx="1996">
                  <c:v>103765</c:v>
                </c:pt>
                <c:pt idx="1997">
                  <c:v>103750</c:v>
                </c:pt>
                <c:pt idx="1998">
                  <c:v>103750</c:v>
                </c:pt>
                <c:pt idx="1999">
                  <c:v>103741</c:v>
                </c:pt>
                <c:pt idx="2000">
                  <c:v>103746</c:v>
                </c:pt>
                <c:pt idx="2001">
                  <c:v>103742</c:v>
                </c:pt>
                <c:pt idx="2002">
                  <c:v>103756</c:v>
                </c:pt>
                <c:pt idx="2003">
                  <c:v>103745</c:v>
                </c:pt>
                <c:pt idx="2004">
                  <c:v>103747</c:v>
                </c:pt>
                <c:pt idx="2005">
                  <c:v>103712</c:v>
                </c:pt>
                <c:pt idx="2006">
                  <c:v>103699</c:v>
                </c:pt>
                <c:pt idx="2007">
                  <c:v>103815</c:v>
                </c:pt>
                <c:pt idx="2008">
                  <c:v>103902</c:v>
                </c:pt>
                <c:pt idx="2009">
                  <c:v>103938</c:v>
                </c:pt>
                <c:pt idx="2010">
                  <c:v>104017</c:v>
                </c:pt>
                <c:pt idx="2011">
                  <c:v>104033</c:v>
                </c:pt>
                <c:pt idx="2012">
                  <c:v>104033</c:v>
                </c:pt>
                <c:pt idx="2013">
                  <c:v>104031</c:v>
                </c:pt>
                <c:pt idx="2014">
                  <c:v>104035</c:v>
                </c:pt>
                <c:pt idx="2015">
                  <c:v>104035</c:v>
                </c:pt>
                <c:pt idx="2016">
                  <c:v>104021</c:v>
                </c:pt>
                <c:pt idx="2017">
                  <c:v>104010</c:v>
                </c:pt>
                <c:pt idx="2018">
                  <c:v>104008</c:v>
                </c:pt>
                <c:pt idx="2019">
                  <c:v>104016</c:v>
                </c:pt>
                <c:pt idx="2020">
                  <c:v>104004</c:v>
                </c:pt>
                <c:pt idx="2021">
                  <c:v>104007</c:v>
                </c:pt>
                <c:pt idx="2022">
                  <c:v>104006</c:v>
                </c:pt>
                <c:pt idx="2023">
                  <c:v>104007</c:v>
                </c:pt>
                <c:pt idx="2024">
                  <c:v>104017</c:v>
                </c:pt>
                <c:pt idx="2025">
                  <c:v>104036</c:v>
                </c:pt>
                <c:pt idx="2026">
                  <c:v>104019</c:v>
                </c:pt>
                <c:pt idx="2027">
                  <c:v>104028</c:v>
                </c:pt>
                <c:pt idx="2028">
                  <c:v>104031</c:v>
                </c:pt>
                <c:pt idx="2029">
                  <c:v>104028</c:v>
                </c:pt>
                <c:pt idx="2030">
                  <c:v>104026</c:v>
                </c:pt>
                <c:pt idx="2031">
                  <c:v>104023</c:v>
                </c:pt>
                <c:pt idx="2032">
                  <c:v>104011</c:v>
                </c:pt>
                <c:pt idx="2033">
                  <c:v>103990</c:v>
                </c:pt>
                <c:pt idx="2034">
                  <c:v>103989</c:v>
                </c:pt>
                <c:pt idx="2035">
                  <c:v>103976</c:v>
                </c:pt>
                <c:pt idx="2036">
                  <c:v>103958</c:v>
                </c:pt>
                <c:pt idx="2037">
                  <c:v>103930</c:v>
                </c:pt>
                <c:pt idx="2038">
                  <c:v>103931</c:v>
                </c:pt>
                <c:pt idx="2039">
                  <c:v>103934</c:v>
                </c:pt>
                <c:pt idx="2040">
                  <c:v>103967</c:v>
                </c:pt>
                <c:pt idx="2041">
                  <c:v>103971</c:v>
                </c:pt>
                <c:pt idx="2042">
                  <c:v>103981</c:v>
                </c:pt>
                <c:pt idx="2043">
                  <c:v>103984</c:v>
                </c:pt>
                <c:pt idx="2044">
                  <c:v>103998</c:v>
                </c:pt>
                <c:pt idx="2045">
                  <c:v>104080</c:v>
                </c:pt>
                <c:pt idx="2046">
                  <c:v>104106</c:v>
                </c:pt>
                <c:pt idx="2047">
                  <c:v>104125</c:v>
                </c:pt>
                <c:pt idx="2048">
                  <c:v>104425</c:v>
                </c:pt>
                <c:pt idx="2049">
                  <c:v>104524</c:v>
                </c:pt>
                <c:pt idx="2050">
                  <c:v>104535</c:v>
                </c:pt>
                <c:pt idx="2051">
                  <c:v>104533</c:v>
                </c:pt>
                <c:pt idx="2052">
                  <c:v>104522</c:v>
                </c:pt>
                <c:pt idx="2053">
                  <c:v>104521</c:v>
                </c:pt>
                <c:pt idx="2054">
                  <c:v>104513</c:v>
                </c:pt>
                <c:pt idx="2055">
                  <c:v>104488</c:v>
                </c:pt>
                <c:pt idx="2056">
                  <c:v>104487</c:v>
                </c:pt>
                <c:pt idx="2057">
                  <c:v>104477</c:v>
                </c:pt>
                <c:pt idx="2058">
                  <c:v>104445</c:v>
                </c:pt>
                <c:pt idx="2059">
                  <c:v>104428</c:v>
                </c:pt>
                <c:pt idx="2060">
                  <c:v>104427</c:v>
                </c:pt>
                <c:pt idx="2061">
                  <c:v>104428</c:v>
                </c:pt>
                <c:pt idx="2062">
                  <c:v>104420</c:v>
                </c:pt>
                <c:pt idx="2063">
                  <c:v>104399</c:v>
                </c:pt>
                <c:pt idx="2064">
                  <c:v>104409</c:v>
                </c:pt>
                <c:pt idx="2065">
                  <c:v>104409</c:v>
                </c:pt>
                <c:pt idx="2066">
                  <c:v>104407</c:v>
                </c:pt>
                <c:pt idx="2067">
                  <c:v>104407</c:v>
                </c:pt>
                <c:pt idx="2068">
                  <c:v>104396</c:v>
                </c:pt>
                <c:pt idx="2069">
                  <c:v>104419</c:v>
                </c:pt>
                <c:pt idx="2070">
                  <c:v>104434</c:v>
                </c:pt>
                <c:pt idx="2071">
                  <c:v>104446</c:v>
                </c:pt>
                <c:pt idx="2072">
                  <c:v>104475</c:v>
                </c:pt>
                <c:pt idx="2073">
                  <c:v>104495</c:v>
                </c:pt>
                <c:pt idx="2074">
                  <c:v>104509</c:v>
                </c:pt>
                <c:pt idx="2075">
                  <c:v>104515</c:v>
                </c:pt>
                <c:pt idx="2076">
                  <c:v>104500</c:v>
                </c:pt>
                <c:pt idx="2077">
                  <c:v>111158</c:v>
                </c:pt>
                <c:pt idx="2078">
                  <c:v>113024</c:v>
                </c:pt>
                <c:pt idx="2079">
                  <c:v>113510</c:v>
                </c:pt>
                <c:pt idx="2080">
                  <c:v>113744</c:v>
                </c:pt>
                <c:pt idx="2081">
                  <c:v>113834</c:v>
                </c:pt>
                <c:pt idx="2082">
                  <c:v>113814</c:v>
                </c:pt>
                <c:pt idx="2083">
                  <c:v>113773</c:v>
                </c:pt>
                <c:pt idx="2084">
                  <c:v>113685</c:v>
                </c:pt>
                <c:pt idx="2085">
                  <c:v>113650</c:v>
                </c:pt>
                <c:pt idx="2086">
                  <c:v>113592</c:v>
                </c:pt>
                <c:pt idx="2087">
                  <c:v>113537</c:v>
                </c:pt>
                <c:pt idx="2088">
                  <c:v>113502</c:v>
                </c:pt>
                <c:pt idx="2089">
                  <c:v>113420</c:v>
                </c:pt>
                <c:pt idx="2090">
                  <c:v>113338</c:v>
                </c:pt>
                <c:pt idx="2091">
                  <c:v>113197</c:v>
                </c:pt>
                <c:pt idx="2092">
                  <c:v>113122</c:v>
                </c:pt>
                <c:pt idx="2093">
                  <c:v>113061</c:v>
                </c:pt>
                <c:pt idx="2094">
                  <c:v>113021</c:v>
                </c:pt>
                <c:pt idx="2095">
                  <c:v>112970</c:v>
                </c:pt>
                <c:pt idx="2096">
                  <c:v>112929</c:v>
                </c:pt>
                <c:pt idx="2097">
                  <c:v>112866</c:v>
                </c:pt>
                <c:pt idx="2098">
                  <c:v>112796</c:v>
                </c:pt>
                <c:pt idx="2099">
                  <c:v>112746</c:v>
                </c:pt>
                <c:pt idx="2100">
                  <c:v>112701</c:v>
                </c:pt>
                <c:pt idx="2101">
                  <c:v>112632</c:v>
                </c:pt>
                <c:pt idx="2102">
                  <c:v>112577</c:v>
                </c:pt>
                <c:pt idx="2103">
                  <c:v>112523</c:v>
                </c:pt>
                <c:pt idx="2104">
                  <c:v>112437</c:v>
                </c:pt>
                <c:pt idx="2105">
                  <c:v>112373</c:v>
                </c:pt>
                <c:pt idx="2106">
                  <c:v>112318</c:v>
                </c:pt>
                <c:pt idx="2107">
                  <c:v>112262</c:v>
                </c:pt>
                <c:pt idx="2108">
                  <c:v>112215</c:v>
                </c:pt>
                <c:pt idx="2109">
                  <c:v>112162</c:v>
                </c:pt>
                <c:pt idx="2110">
                  <c:v>112079</c:v>
                </c:pt>
                <c:pt idx="2111">
                  <c:v>112011</c:v>
                </c:pt>
                <c:pt idx="2112">
                  <c:v>111960</c:v>
                </c:pt>
                <c:pt idx="2113">
                  <c:v>111920</c:v>
                </c:pt>
                <c:pt idx="2114">
                  <c:v>111884</c:v>
                </c:pt>
                <c:pt idx="2115">
                  <c:v>111865</c:v>
                </c:pt>
                <c:pt idx="2116">
                  <c:v>111820</c:v>
                </c:pt>
                <c:pt idx="2117">
                  <c:v>111783</c:v>
                </c:pt>
                <c:pt idx="2118">
                  <c:v>111745</c:v>
                </c:pt>
                <c:pt idx="2119">
                  <c:v>111718</c:v>
                </c:pt>
                <c:pt idx="2120">
                  <c:v>111715</c:v>
                </c:pt>
                <c:pt idx="2121">
                  <c:v>111721</c:v>
                </c:pt>
                <c:pt idx="2122">
                  <c:v>111723</c:v>
                </c:pt>
                <c:pt idx="2123">
                  <c:v>111710</c:v>
                </c:pt>
                <c:pt idx="2124">
                  <c:v>111691</c:v>
                </c:pt>
                <c:pt idx="2125">
                  <c:v>111684</c:v>
                </c:pt>
                <c:pt idx="2126">
                  <c:v>111660</c:v>
                </c:pt>
                <c:pt idx="2127">
                  <c:v>111624</c:v>
                </c:pt>
                <c:pt idx="2128">
                  <c:v>111606</c:v>
                </c:pt>
                <c:pt idx="2129">
                  <c:v>111575</c:v>
                </c:pt>
                <c:pt idx="2130">
                  <c:v>111537</c:v>
                </c:pt>
                <c:pt idx="2131">
                  <c:v>111509</c:v>
                </c:pt>
                <c:pt idx="2132">
                  <c:v>111472</c:v>
                </c:pt>
                <c:pt idx="2133">
                  <c:v>111451</c:v>
                </c:pt>
                <c:pt idx="2134">
                  <c:v>111442</c:v>
                </c:pt>
                <c:pt idx="2135">
                  <c:v>111451</c:v>
                </c:pt>
                <c:pt idx="2136">
                  <c:v>111459</c:v>
                </c:pt>
                <c:pt idx="2137">
                  <c:v>111450</c:v>
                </c:pt>
                <c:pt idx="2138">
                  <c:v>111430</c:v>
                </c:pt>
                <c:pt idx="2139">
                  <c:v>111418</c:v>
                </c:pt>
                <c:pt idx="2140">
                  <c:v>111481</c:v>
                </c:pt>
                <c:pt idx="2141">
                  <c:v>111553</c:v>
                </c:pt>
                <c:pt idx="2142">
                  <c:v>111561</c:v>
                </c:pt>
                <c:pt idx="2143">
                  <c:v>111586</c:v>
                </c:pt>
                <c:pt idx="2144">
                  <c:v>111593</c:v>
                </c:pt>
                <c:pt idx="2145">
                  <c:v>111580</c:v>
                </c:pt>
                <c:pt idx="2146">
                  <c:v>111558</c:v>
                </c:pt>
                <c:pt idx="2147">
                  <c:v>111551</c:v>
                </c:pt>
                <c:pt idx="2148">
                  <c:v>111535</c:v>
                </c:pt>
                <c:pt idx="2149">
                  <c:v>111519</c:v>
                </c:pt>
                <c:pt idx="2150">
                  <c:v>111501</c:v>
                </c:pt>
                <c:pt idx="2151">
                  <c:v>111503</c:v>
                </c:pt>
                <c:pt idx="2152">
                  <c:v>111478</c:v>
                </c:pt>
                <c:pt idx="2153">
                  <c:v>111443</c:v>
                </c:pt>
                <c:pt idx="2154">
                  <c:v>111414</c:v>
                </c:pt>
                <c:pt idx="2155">
                  <c:v>111405</c:v>
                </c:pt>
                <c:pt idx="2156">
                  <c:v>111375</c:v>
                </c:pt>
                <c:pt idx="2157">
                  <c:v>111362</c:v>
                </c:pt>
                <c:pt idx="2158">
                  <c:v>111342</c:v>
                </c:pt>
                <c:pt idx="2159">
                  <c:v>111319</c:v>
                </c:pt>
                <c:pt idx="2160">
                  <c:v>111286</c:v>
                </c:pt>
                <c:pt idx="2161">
                  <c:v>111272</c:v>
                </c:pt>
                <c:pt idx="2162">
                  <c:v>111246</c:v>
                </c:pt>
                <c:pt idx="2163">
                  <c:v>111209</c:v>
                </c:pt>
                <c:pt idx="2164">
                  <c:v>111210</c:v>
                </c:pt>
                <c:pt idx="2165">
                  <c:v>111188</c:v>
                </c:pt>
                <c:pt idx="2166">
                  <c:v>111160</c:v>
                </c:pt>
                <c:pt idx="2167">
                  <c:v>111134</c:v>
                </c:pt>
                <c:pt idx="2168">
                  <c:v>111113</c:v>
                </c:pt>
                <c:pt idx="2169">
                  <c:v>111109</c:v>
                </c:pt>
                <c:pt idx="2170">
                  <c:v>111083</c:v>
                </c:pt>
                <c:pt idx="2171">
                  <c:v>111089</c:v>
                </c:pt>
                <c:pt idx="2172">
                  <c:v>111071</c:v>
                </c:pt>
                <c:pt idx="2173">
                  <c:v>111048</c:v>
                </c:pt>
                <c:pt idx="2174">
                  <c:v>111021</c:v>
                </c:pt>
                <c:pt idx="2175">
                  <c:v>110983</c:v>
                </c:pt>
                <c:pt idx="2176">
                  <c:v>110965</c:v>
                </c:pt>
                <c:pt idx="2177">
                  <c:v>110954</c:v>
                </c:pt>
                <c:pt idx="2178">
                  <c:v>110951</c:v>
                </c:pt>
                <c:pt idx="2179">
                  <c:v>110937</c:v>
                </c:pt>
                <c:pt idx="2180">
                  <c:v>110924</c:v>
                </c:pt>
                <c:pt idx="2181">
                  <c:v>110912</c:v>
                </c:pt>
                <c:pt idx="2182">
                  <c:v>110884</c:v>
                </c:pt>
                <c:pt idx="2183">
                  <c:v>110866</c:v>
                </c:pt>
                <c:pt idx="2184">
                  <c:v>110852</c:v>
                </c:pt>
                <c:pt idx="2185">
                  <c:v>110847</c:v>
                </c:pt>
                <c:pt idx="2186">
                  <c:v>110836</c:v>
                </c:pt>
                <c:pt idx="2187">
                  <c:v>110818</c:v>
                </c:pt>
                <c:pt idx="2188">
                  <c:v>110828</c:v>
                </c:pt>
                <c:pt idx="2189">
                  <c:v>110855</c:v>
                </c:pt>
                <c:pt idx="2190">
                  <c:v>110863</c:v>
                </c:pt>
                <c:pt idx="2191">
                  <c:v>110847</c:v>
                </c:pt>
                <c:pt idx="2192">
                  <c:v>110847</c:v>
                </c:pt>
                <c:pt idx="2193">
                  <c:v>110847</c:v>
                </c:pt>
                <c:pt idx="2194">
                  <c:v>110839</c:v>
                </c:pt>
                <c:pt idx="2195">
                  <c:v>110829</c:v>
                </c:pt>
                <c:pt idx="2196">
                  <c:v>110809</c:v>
                </c:pt>
                <c:pt idx="2197">
                  <c:v>110810</c:v>
                </c:pt>
                <c:pt idx="2198">
                  <c:v>110788</c:v>
                </c:pt>
                <c:pt idx="2199">
                  <c:v>110783</c:v>
                </c:pt>
                <c:pt idx="2200">
                  <c:v>110764</c:v>
                </c:pt>
                <c:pt idx="2201">
                  <c:v>110750</c:v>
                </c:pt>
                <c:pt idx="2202">
                  <c:v>110721</c:v>
                </c:pt>
                <c:pt idx="2203">
                  <c:v>110708</c:v>
                </c:pt>
                <c:pt idx="2204">
                  <c:v>110706</c:v>
                </c:pt>
                <c:pt idx="2205">
                  <c:v>110712</c:v>
                </c:pt>
                <c:pt idx="2206">
                  <c:v>110702</c:v>
                </c:pt>
                <c:pt idx="2207">
                  <c:v>110681</c:v>
                </c:pt>
                <c:pt idx="2208">
                  <c:v>110670</c:v>
                </c:pt>
                <c:pt idx="2209">
                  <c:v>110650</c:v>
                </c:pt>
                <c:pt idx="2210">
                  <c:v>110647</c:v>
                </c:pt>
                <c:pt idx="2211">
                  <c:v>110632</c:v>
                </c:pt>
                <c:pt idx="2212">
                  <c:v>110617</c:v>
                </c:pt>
                <c:pt idx="2213">
                  <c:v>110604</c:v>
                </c:pt>
                <c:pt idx="2214">
                  <c:v>110589</c:v>
                </c:pt>
                <c:pt idx="2215">
                  <c:v>110568</c:v>
                </c:pt>
                <c:pt idx="2216">
                  <c:v>110557</c:v>
                </c:pt>
                <c:pt idx="2217">
                  <c:v>110548</c:v>
                </c:pt>
                <c:pt idx="2218">
                  <c:v>110552</c:v>
                </c:pt>
                <c:pt idx="2219">
                  <c:v>110506</c:v>
                </c:pt>
                <c:pt idx="2220">
                  <c:v>110501</c:v>
                </c:pt>
                <c:pt idx="2221">
                  <c:v>110476</c:v>
                </c:pt>
                <c:pt idx="2222">
                  <c:v>110478</c:v>
                </c:pt>
                <c:pt idx="2223">
                  <c:v>110475</c:v>
                </c:pt>
                <c:pt idx="2224">
                  <c:v>110433</c:v>
                </c:pt>
                <c:pt idx="2225">
                  <c:v>110432</c:v>
                </c:pt>
                <c:pt idx="2226">
                  <c:v>110414</c:v>
                </c:pt>
                <c:pt idx="2227">
                  <c:v>110415</c:v>
                </c:pt>
                <c:pt idx="2228">
                  <c:v>110414</c:v>
                </c:pt>
                <c:pt idx="2229">
                  <c:v>111149</c:v>
                </c:pt>
                <c:pt idx="2230">
                  <c:v>111464</c:v>
                </c:pt>
                <c:pt idx="2231">
                  <c:v>111594</c:v>
                </c:pt>
                <c:pt idx="2232">
                  <c:v>111662</c:v>
                </c:pt>
                <c:pt idx="2233">
                  <c:v>111691</c:v>
                </c:pt>
                <c:pt idx="2234">
                  <c:v>111680</c:v>
                </c:pt>
                <c:pt idx="2235">
                  <c:v>111662</c:v>
                </c:pt>
                <c:pt idx="2236">
                  <c:v>112013</c:v>
                </c:pt>
                <c:pt idx="2237">
                  <c:v>112405</c:v>
                </c:pt>
                <c:pt idx="2238">
                  <c:v>112397</c:v>
                </c:pt>
                <c:pt idx="2239">
                  <c:v>112396</c:v>
                </c:pt>
                <c:pt idx="2240">
                  <c:v>112383</c:v>
                </c:pt>
                <c:pt idx="2241">
                  <c:v>112375</c:v>
                </c:pt>
                <c:pt idx="2242">
                  <c:v>112369</c:v>
                </c:pt>
                <c:pt idx="2243">
                  <c:v>112372</c:v>
                </c:pt>
                <c:pt idx="2244">
                  <c:v>112401</c:v>
                </c:pt>
                <c:pt idx="2245">
                  <c:v>112486</c:v>
                </c:pt>
                <c:pt idx="2246">
                  <c:v>112496</c:v>
                </c:pt>
                <c:pt idx="2247">
                  <c:v>112482</c:v>
                </c:pt>
                <c:pt idx="2248">
                  <c:v>112437</c:v>
                </c:pt>
                <c:pt idx="2249">
                  <c:v>112441</c:v>
                </c:pt>
                <c:pt idx="2250">
                  <c:v>112469</c:v>
                </c:pt>
                <c:pt idx="2251">
                  <c:v>112453</c:v>
                </c:pt>
                <c:pt idx="2252">
                  <c:v>112450</c:v>
                </c:pt>
                <c:pt idx="2253">
                  <c:v>112441</c:v>
                </c:pt>
                <c:pt idx="2254">
                  <c:v>112419</c:v>
                </c:pt>
                <c:pt idx="2255">
                  <c:v>112397</c:v>
                </c:pt>
                <c:pt idx="2256">
                  <c:v>112385</c:v>
                </c:pt>
                <c:pt idx="2257">
                  <c:v>112362</c:v>
                </c:pt>
                <c:pt idx="2258">
                  <c:v>112347</c:v>
                </c:pt>
                <c:pt idx="2259">
                  <c:v>112330</c:v>
                </c:pt>
                <c:pt idx="2260">
                  <c:v>112323</c:v>
                </c:pt>
                <c:pt idx="2261">
                  <c:v>112295</c:v>
                </c:pt>
                <c:pt idx="2262">
                  <c:v>112286</c:v>
                </c:pt>
                <c:pt idx="2263">
                  <c:v>112271</c:v>
                </c:pt>
                <c:pt idx="2264">
                  <c:v>112243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66-4E97-8EC1-BAC1FA076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04744"/>
        <c:axId val="388105072"/>
      </c:lineChart>
      <c:dateAx>
        <c:axId val="38810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5072"/>
        <c:crosses val="autoZero"/>
        <c:auto val="1"/>
        <c:lblOffset val="100"/>
        <c:baseTimeUnit val="days"/>
      </c:dateAx>
      <c:valAx>
        <c:axId val="38810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benefitsouthafrica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Sheet1!$A$2:$A$2266</c:f>
              <c:numCache>
                <c:formatCode>m/d/yyyy</c:formatCode>
                <c:ptCount val="2265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  <c:pt idx="423">
                  <c:v>42884</c:v>
                </c:pt>
                <c:pt idx="424">
                  <c:v>42885</c:v>
                </c:pt>
                <c:pt idx="425">
                  <c:v>42886</c:v>
                </c:pt>
                <c:pt idx="426">
                  <c:v>42887</c:v>
                </c:pt>
                <c:pt idx="427">
                  <c:v>42888</c:v>
                </c:pt>
                <c:pt idx="428">
                  <c:v>42889</c:v>
                </c:pt>
                <c:pt idx="429">
                  <c:v>42890</c:v>
                </c:pt>
                <c:pt idx="430">
                  <c:v>42891</c:v>
                </c:pt>
                <c:pt idx="431">
                  <c:v>42892</c:v>
                </c:pt>
                <c:pt idx="432">
                  <c:v>42893</c:v>
                </c:pt>
                <c:pt idx="433">
                  <c:v>42894</c:v>
                </c:pt>
                <c:pt idx="434">
                  <c:v>42895</c:v>
                </c:pt>
                <c:pt idx="435">
                  <c:v>42896</c:v>
                </c:pt>
                <c:pt idx="436">
                  <c:v>42897</c:v>
                </c:pt>
                <c:pt idx="437">
                  <c:v>42898</c:v>
                </c:pt>
                <c:pt idx="438">
                  <c:v>42899</c:v>
                </c:pt>
                <c:pt idx="439">
                  <c:v>42900</c:v>
                </c:pt>
                <c:pt idx="440">
                  <c:v>42901</c:v>
                </c:pt>
                <c:pt idx="441">
                  <c:v>42902</c:v>
                </c:pt>
                <c:pt idx="442">
                  <c:v>42903</c:v>
                </c:pt>
                <c:pt idx="443">
                  <c:v>42904</c:v>
                </c:pt>
                <c:pt idx="444">
                  <c:v>42905</c:v>
                </c:pt>
                <c:pt idx="445">
                  <c:v>42906</c:v>
                </c:pt>
                <c:pt idx="446">
                  <c:v>42907</c:v>
                </c:pt>
                <c:pt idx="447">
                  <c:v>42908</c:v>
                </c:pt>
                <c:pt idx="448">
                  <c:v>42909</c:v>
                </c:pt>
                <c:pt idx="449">
                  <c:v>42910</c:v>
                </c:pt>
                <c:pt idx="450">
                  <c:v>42911</c:v>
                </c:pt>
                <c:pt idx="451">
                  <c:v>42912</c:v>
                </c:pt>
                <c:pt idx="452">
                  <c:v>42913</c:v>
                </c:pt>
                <c:pt idx="453">
                  <c:v>42914</c:v>
                </c:pt>
                <c:pt idx="454">
                  <c:v>42915</c:v>
                </c:pt>
                <c:pt idx="455">
                  <c:v>42916</c:v>
                </c:pt>
                <c:pt idx="456">
                  <c:v>42917</c:v>
                </c:pt>
                <c:pt idx="457">
                  <c:v>42918</c:v>
                </c:pt>
                <c:pt idx="458">
                  <c:v>42919</c:v>
                </c:pt>
                <c:pt idx="459">
                  <c:v>42920</c:v>
                </c:pt>
                <c:pt idx="460">
                  <c:v>42921</c:v>
                </c:pt>
                <c:pt idx="461">
                  <c:v>42922</c:v>
                </c:pt>
                <c:pt idx="462">
                  <c:v>42923</c:v>
                </c:pt>
                <c:pt idx="463">
                  <c:v>42924</c:v>
                </c:pt>
                <c:pt idx="464">
                  <c:v>42925</c:v>
                </c:pt>
                <c:pt idx="465">
                  <c:v>42926</c:v>
                </c:pt>
                <c:pt idx="466">
                  <c:v>42927</c:v>
                </c:pt>
                <c:pt idx="467">
                  <c:v>42928</c:v>
                </c:pt>
                <c:pt idx="468">
                  <c:v>42929</c:v>
                </c:pt>
                <c:pt idx="469">
                  <c:v>42930</c:v>
                </c:pt>
                <c:pt idx="470">
                  <c:v>42931</c:v>
                </c:pt>
                <c:pt idx="471">
                  <c:v>42932</c:v>
                </c:pt>
                <c:pt idx="472">
                  <c:v>42933</c:v>
                </c:pt>
                <c:pt idx="473">
                  <c:v>42934</c:v>
                </c:pt>
                <c:pt idx="474">
                  <c:v>42935</c:v>
                </c:pt>
                <c:pt idx="475">
                  <c:v>42936</c:v>
                </c:pt>
                <c:pt idx="476">
                  <c:v>42937</c:v>
                </c:pt>
                <c:pt idx="477">
                  <c:v>42938</c:v>
                </c:pt>
                <c:pt idx="478">
                  <c:v>42939</c:v>
                </c:pt>
                <c:pt idx="479">
                  <c:v>42940</c:v>
                </c:pt>
                <c:pt idx="480">
                  <c:v>42941</c:v>
                </c:pt>
                <c:pt idx="481">
                  <c:v>42942</c:v>
                </c:pt>
                <c:pt idx="482">
                  <c:v>42943</c:v>
                </c:pt>
                <c:pt idx="483">
                  <c:v>42944</c:v>
                </c:pt>
                <c:pt idx="484">
                  <c:v>42945</c:v>
                </c:pt>
                <c:pt idx="485">
                  <c:v>42946</c:v>
                </c:pt>
                <c:pt idx="486">
                  <c:v>42947</c:v>
                </c:pt>
                <c:pt idx="487">
                  <c:v>42948</c:v>
                </c:pt>
                <c:pt idx="488">
                  <c:v>42949</c:v>
                </c:pt>
                <c:pt idx="489">
                  <c:v>42950</c:v>
                </c:pt>
                <c:pt idx="490">
                  <c:v>42951</c:v>
                </c:pt>
                <c:pt idx="491">
                  <c:v>42952</c:v>
                </c:pt>
                <c:pt idx="492">
                  <c:v>42953</c:v>
                </c:pt>
                <c:pt idx="493">
                  <c:v>42954</c:v>
                </c:pt>
                <c:pt idx="494">
                  <c:v>42955</c:v>
                </c:pt>
                <c:pt idx="495">
                  <c:v>42956</c:v>
                </c:pt>
                <c:pt idx="496">
                  <c:v>42957</c:v>
                </c:pt>
                <c:pt idx="497">
                  <c:v>42958</c:v>
                </c:pt>
                <c:pt idx="498">
                  <c:v>42959</c:v>
                </c:pt>
                <c:pt idx="499">
                  <c:v>42960</c:v>
                </c:pt>
                <c:pt idx="500">
                  <c:v>42961</c:v>
                </c:pt>
                <c:pt idx="501">
                  <c:v>42962</c:v>
                </c:pt>
                <c:pt idx="502">
                  <c:v>42963</c:v>
                </c:pt>
                <c:pt idx="503">
                  <c:v>42964</c:v>
                </c:pt>
                <c:pt idx="504">
                  <c:v>42965</c:v>
                </c:pt>
                <c:pt idx="505">
                  <c:v>42966</c:v>
                </c:pt>
                <c:pt idx="506">
                  <c:v>42967</c:v>
                </c:pt>
                <c:pt idx="507">
                  <c:v>42968</c:v>
                </c:pt>
                <c:pt idx="508">
                  <c:v>42969</c:v>
                </c:pt>
                <c:pt idx="509">
                  <c:v>42970</c:v>
                </c:pt>
                <c:pt idx="510">
                  <c:v>42971</c:v>
                </c:pt>
                <c:pt idx="511">
                  <c:v>42972</c:v>
                </c:pt>
                <c:pt idx="512">
                  <c:v>42973</c:v>
                </c:pt>
                <c:pt idx="513">
                  <c:v>42974</c:v>
                </c:pt>
                <c:pt idx="514">
                  <c:v>42975</c:v>
                </c:pt>
                <c:pt idx="515">
                  <c:v>42976</c:v>
                </c:pt>
                <c:pt idx="516">
                  <c:v>42977</c:v>
                </c:pt>
                <c:pt idx="517">
                  <c:v>42978</c:v>
                </c:pt>
                <c:pt idx="518">
                  <c:v>42979</c:v>
                </c:pt>
                <c:pt idx="519">
                  <c:v>42980</c:v>
                </c:pt>
                <c:pt idx="520">
                  <c:v>42981</c:v>
                </c:pt>
                <c:pt idx="521">
                  <c:v>42982</c:v>
                </c:pt>
                <c:pt idx="522">
                  <c:v>42983</c:v>
                </c:pt>
                <c:pt idx="523">
                  <c:v>42984</c:v>
                </c:pt>
                <c:pt idx="524">
                  <c:v>42985</c:v>
                </c:pt>
                <c:pt idx="525">
                  <c:v>42986</c:v>
                </c:pt>
                <c:pt idx="526">
                  <c:v>42987</c:v>
                </c:pt>
                <c:pt idx="527">
                  <c:v>42988</c:v>
                </c:pt>
                <c:pt idx="528">
                  <c:v>42989</c:v>
                </c:pt>
                <c:pt idx="529">
                  <c:v>42990</c:v>
                </c:pt>
                <c:pt idx="530">
                  <c:v>42991</c:v>
                </c:pt>
                <c:pt idx="531">
                  <c:v>42992</c:v>
                </c:pt>
                <c:pt idx="532">
                  <c:v>42993</c:v>
                </c:pt>
                <c:pt idx="533">
                  <c:v>42994</c:v>
                </c:pt>
                <c:pt idx="534">
                  <c:v>42995</c:v>
                </c:pt>
                <c:pt idx="535">
                  <c:v>42996</c:v>
                </c:pt>
                <c:pt idx="536">
                  <c:v>42997</c:v>
                </c:pt>
                <c:pt idx="537">
                  <c:v>42998</c:v>
                </c:pt>
                <c:pt idx="538">
                  <c:v>42999</c:v>
                </c:pt>
                <c:pt idx="539">
                  <c:v>43000</c:v>
                </c:pt>
                <c:pt idx="540">
                  <c:v>43001</c:v>
                </c:pt>
                <c:pt idx="541">
                  <c:v>43002</c:v>
                </c:pt>
                <c:pt idx="542">
                  <c:v>43003</c:v>
                </c:pt>
                <c:pt idx="543">
                  <c:v>43004</c:v>
                </c:pt>
                <c:pt idx="544">
                  <c:v>43005</c:v>
                </c:pt>
                <c:pt idx="545">
                  <c:v>43006</c:v>
                </c:pt>
                <c:pt idx="546">
                  <c:v>43007</c:v>
                </c:pt>
                <c:pt idx="547">
                  <c:v>43008</c:v>
                </c:pt>
                <c:pt idx="548">
                  <c:v>43009</c:v>
                </c:pt>
                <c:pt idx="549">
                  <c:v>43010</c:v>
                </c:pt>
                <c:pt idx="550">
                  <c:v>43011</c:v>
                </c:pt>
                <c:pt idx="551">
                  <c:v>43012</c:v>
                </c:pt>
                <c:pt idx="552">
                  <c:v>43013</c:v>
                </c:pt>
                <c:pt idx="553">
                  <c:v>43014</c:v>
                </c:pt>
                <c:pt idx="554">
                  <c:v>43015</c:v>
                </c:pt>
                <c:pt idx="555">
                  <c:v>43016</c:v>
                </c:pt>
                <c:pt idx="556">
                  <c:v>43017</c:v>
                </c:pt>
                <c:pt idx="557">
                  <c:v>43018</c:v>
                </c:pt>
                <c:pt idx="558">
                  <c:v>43019</c:v>
                </c:pt>
                <c:pt idx="559">
                  <c:v>43020</c:v>
                </c:pt>
                <c:pt idx="560">
                  <c:v>43021</c:v>
                </c:pt>
                <c:pt idx="561">
                  <c:v>43022</c:v>
                </c:pt>
                <c:pt idx="562">
                  <c:v>43023</c:v>
                </c:pt>
                <c:pt idx="563">
                  <c:v>43024</c:v>
                </c:pt>
                <c:pt idx="564">
                  <c:v>43025</c:v>
                </c:pt>
                <c:pt idx="565">
                  <c:v>43026</c:v>
                </c:pt>
                <c:pt idx="566">
                  <c:v>43027</c:v>
                </c:pt>
                <c:pt idx="567">
                  <c:v>43028</c:v>
                </c:pt>
                <c:pt idx="568">
                  <c:v>43029</c:v>
                </c:pt>
                <c:pt idx="569">
                  <c:v>43030</c:v>
                </c:pt>
                <c:pt idx="570">
                  <c:v>43031</c:v>
                </c:pt>
                <c:pt idx="571">
                  <c:v>43032</c:v>
                </c:pt>
                <c:pt idx="572">
                  <c:v>43033</c:v>
                </c:pt>
                <c:pt idx="573">
                  <c:v>43034</c:v>
                </c:pt>
                <c:pt idx="574">
                  <c:v>43035</c:v>
                </c:pt>
                <c:pt idx="575">
                  <c:v>43036</c:v>
                </c:pt>
                <c:pt idx="576">
                  <c:v>43037</c:v>
                </c:pt>
                <c:pt idx="577">
                  <c:v>43038</c:v>
                </c:pt>
                <c:pt idx="578">
                  <c:v>43039</c:v>
                </c:pt>
                <c:pt idx="579">
                  <c:v>43040</c:v>
                </c:pt>
                <c:pt idx="580">
                  <c:v>43041</c:v>
                </c:pt>
                <c:pt idx="581">
                  <c:v>43042</c:v>
                </c:pt>
                <c:pt idx="582">
                  <c:v>43043</c:v>
                </c:pt>
                <c:pt idx="583">
                  <c:v>43044</c:v>
                </c:pt>
                <c:pt idx="584">
                  <c:v>43045</c:v>
                </c:pt>
                <c:pt idx="585">
                  <c:v>43046</c:v>
                </c:pt>
                <c:pt idx="586">
                  <c:v>43047</c:v>
                </c:pt>
                <c:pt idx="587">
                  <c:v>43048</c:v>
                </c:pt>
                <c:pt idx="588">
                  <c:v>43049</c:v>
                </c:pt>
                <c:pt idx="589">
                  <c:v>43050</c:v>
                </c:pt>
                <c:pt idx="590">
                  <c:v>43051</c:v>
                </c:pt>
                <c:pt idx="591">
                  <c:v>43052</c:v>
                </c:pt>
                <c:pt idx="592">
                  <c:v>43053</c:v>
                </c:pt>
                <c:pt idx="593">
                  <c:v>43054</c:v>
                </c:pt>
                <c:pt idx="594">
                  <c:v>43055</c:v>
                </c:pt>
                <c:pt idx="595">
                  <c:v>43056</c:v>
                </c:pt>
                <c:pt idx="596">
                  <c:v>43057</c:v>
                </c:pt>
                <c:pt idx="597">
                  <c:v>43058</c:v>
                </c:pt>
                <c:pt idx="598">
                  <c:v>43059</c:v>
                </c:pt>
                <c:pt idx="599">
                  <c:v>43060</c:v>
                </c:pt>
                <c:pt idx="600">
                  <c:v>43061</c:v>
                </c:pt>
                <c:pt idx="601">
                  <c:v>43062</c:v>
                </c:pt>
                <c:pt idx="602">
                  <c:v>43063</c:v>
                </c:pt>
                <c:pt idx="603">
                  <c:v>43064</c:v>
                </c:pt>
                <c:pt idx="604">
                  <c:v>43065</c:v>
                </c:pt>
                <c:pt idx="605">
                  <c:v>43066</c:v>
                </c:pt>
                <c:pt idx="606">
                  <c:v>43067</c:v>
                </c:pt>
                <c:pt idx="607">
                  <c:v>43068</c:v>
                </c:pt>
                <c:pt idx="608">
                  <c:v>43069</c:v>
                </c:pt>
                <c:pt idx="609">
                  <c:v>43070</c:v>
                </c:pt>
                <c:pt idx="610">
                  <c:v>43071</c:v>
                </c:pt>
                <c:pt idx="611">
                  <c:v>43072</c:v>
                </c:pt>
                <c:pt idx="612">
                  <c:v>43073</c:v>
                </c:pt>
                <c:pt idx="613">
                  <c:v>43074</c:v>
                </c:pt>
                <c:pt idx="614">
                  <c:v>43075</c:v>
                </c:pt>
                <c:pt idx="615">
                  <c:v>43076</c:v>
                </c:pt>
                <c:pt idx="616">
                  <c:v>43077</c:v>
                </c:pt>
                <c:pt idx="617">
                  <c:v>43078</c:v>
                </c:pt>
                <c:pt idx="618">
                  <c:v>43079</c:v>
                </c:pt>
                <c:pt idx="619">
                  <c:v>43080</c:v>
                </c:pt>
                <c:pt idx="620">
                  <c:v>43081</c:v>
                </c:pt>
                <c:pt idx="621">
                  <c:v>43082</c:v>
                </c:pt>
                <c:pt idx="622">
                  <c:v>43083</c:v>
                </c:pt>
                <c:pt idx="623">
                  <c:v>43084</c:v>
                </c:pt>
                <c:pt idx="624">
                  <c:v>43085</c:v>
                </c:pt>
                <c:pt idx="625">
                  <c:v>43086</c:v>
                </c:pt>
                <c:pt idx="626">
                  <c:v>43087</c:v>
                </c:pt>
                <c:pt idx="627">
                  <c:v>43088</c:v>
                </c:pt>
                <c:pt idx="628">
                  <c:v>43089</c:v>
                </c:pt>
                <c:pt idx="629">
                  <c:v>43090</c:v>
                </c:pt>
                <c:pt idx="630">
                  <c:v>43091</c:v>
                </c:pt>
                <c:pt idx="631">
                  <c:v>43092</c:v>
                </c:pt>
                <c:pt idx="632">
                  <c:v>43093</c:v>
                </c:pt>
                <c:pt idx="633">
                  <c:v>43094</c:v>
                </c:pt>
                <c:pt idx="634">
                  <c:v>43095</c:v>
                </c:pt>
                <c:pt idx="635">
                  <c:v>43096</c:v>
                </c:pt>
                <c:pt idx="636">
                  <c:v>43097</c:v>
                </c:pt>
                <c:pt idx="637">
                  <c:v>43098</c:v>
                </c:pt>
                <c:pt idx="638">
                  <c:v>43099</c:v>
                </c:pt>
                <c:pt idx="639">
                  <c:v>43100</c:v>
                </c:pt>
                <c:pt idx="640">
                  <c:v>43101</c:v>
                </c:pt>
                <c:pt idx="641">
                  <c:v>43102</c:v>
                </c:pt>
                <c:pt idx="642">
                  <c:v>43103</c:v>
                </c:pt>
                <c:pt idx="643">
                  <c:v>43104</c:v>
                </c:pt>
                <c:pt idx="644">
                  <c:v>43105</c:v>
                </c:pt>
                <c:pt idx="645">
                  <c:v>43106</c:v>
                </c:pt>
                <c:pt idx="646">
                  <c:v>43107</c:v>
                </c:pt>
                <c:pt idx="647">
                  <c:v>43108</c:v>
                </c:pt>
                <c:pt idx="648">
                  <c:v>43109</c:v>
                </c:pt>
                <c:pt idx="649">
                  <c:v>43110</c:v>
                </c:pt>
                <c:pt idx="650">
                  <c:v>43111</c:v>
                </c:pt>
                <c:pt idx="651">
                  <c:v>43112</c:v>
                </c:pt>
                <c:pt idx="652">
                  <c:v>43113</c:v>
                </c:pt>
                <c:pt idx="653">
                  <c:v>43114</c:v>
                </c:pt>
                <c:pt idx="654">
                  <c:v>43115</c:v>
                </c:pt>
                <c:pt idx="655">
                  <c:v>43116</c:v>
                </c:pt>
                <c:pt idx="656">
                  <c:v>43117</c:v>
                </c:pt>
                <c:pt idx="657">
                  <c:v>43118</c:v>
                </c:pt>
                <c:pt idx="658">
                  <c:v>43119</c:v>
                </c:pt>
                <c:pt idx="659">
                  <c:v>43120</c:v>
                </c:pt>
                <c:pt idx="660">
                  <c:v>43121</c:v>
                </c:pt>
                <c:pt idx="661">
                  <c:v>43122</c:v>
                </c:pt>
                <c:pt idx="662">
                  <c:v>43123</c:v>
                </c:pt>
                <c:pt idx="663">
                  <c:v>43124</c:v>
                </c:pt>
                <c:pt idx="664">
                  <c:v>43125</c:v>
                </c:pt>
                <c:pt idx="665">
                  <c:v>43126</c:v>
                </c:pt>
                <c:pt idx="666">
                  <c:v>43127</c:v>
                </c:pt>
                <c:pt idx="667">
                  <c:v>43128</c:v>
                </c:pt>
                <c:pt idx="668">
                  <c:v>43129</c:v>
                </c:pt>
                <c:pt idx="669">
                  <c:v>43130</c:v>
                </c:pt>
                <c:pt idx="670">
                  <c:v>43131</c:v>
                </c:pt>
                <c:pt idx="671">
                  <c:v>43132</c:v>
                </c:pt>
                <c:pt idx="672">
                  <c:v>43133</c:v>
                </c:pt>
                <c:pt idx="673">
                  <c:v>43134</c:v>
                </c:pt>
                <c:pt idx="674">
                  <c:v>43135</c:v>
                </c:pt>
                <c:pt idx="675">
                  <c:v>43136</c:v>
                </c:pt>
                <c:pt idx="676">
                  <c:v>43137</c:v>
                </c:pt>
                <c:pt idx="677">
                  <c:v>43138</c:v>
                </c:pt>
                <c:pt idx="678">
                  <c:v>43139</c:v>
                </c:pt>
                <c:pt idx="679">
                  <c:v>43140</c:v>
                </c:pt>
                <c:pt idx="680">
                  <c:v>43141</c:v>
                </c:pt>
                <c:pt idx="681">
                  <c:v>43142</c:v>
                </c:pt>
                <c:pt idx="682">
                  <c:v>43143</c:v>
                </c:pt>
                <c:pt idx="683">
                  <c:v>43144</c:v>
                </c:pt>
                <c:pt idx="684">
                  <c:v>43145</c:v>
                </c:pt>
                <c:pt idx="685">
                  <c:v>43146</c:v>
                </c:pt>
                <c:pt idx="686">
                  <c:v>43147</c:v>
                </c:pt>
                <c:pt idx="687">
                  <c:v>43148</c:v>
                </c:pt>
                <c:pt idx="688">
                  <c:v>43149</c:v>
                </c:pt>
                <c:pt idx="689">
                  <c:v>43150</c:v>
                </c:pt>
                <c:pt idx="690">
                  <c:v>43151</c:v>
                </c:pt>
                <c:pt idx="691">
                  <c:v>43152</c:v>
                </c:pt>
                <c:pt idx="692">
                  <c:v>43153</c:v>
                </c:pt>
                <c:pt idx="693">
                  <c:v>43154</c:v>
                </c:pt>
                <c:pt idx="694">
                  <c:v>43155</c:v>
                </c:pt>
                <c:pt idx="695">
                  <c:v>43156</c:v>
                </c:pt>
                <c:pt idx="696">
                  <c:v>43157</c:v>
                </c:pt>
                <c:pt idx="697">
                  <c:v>43158</c:v>
                </c:pt>
                <c:pt idx="698">
                  <c:v>43159</c:v>
                </c:pt>
                <c:pt idx="699">
                  <c:v>43160</c:v>
                </c:pt>
                <c:pt idx="700">
                  <c:v>43161</c:v>
                </c:pt>
                <c:pt idx="701">
                  <c:v>43162</c:v>
                </c:pt>
                <c:pt idx="702">
                  <c:v>43163</c:v>
                </c:pt>
                <c:pt idx="703">
                  <c:v>43164</c:v>
                </c:pt>
                <c:pt idx="704">
                  <c:v>43165</c:v>
                </c:pt>
                <c:pt idx="705">
                  <c:v>43166</c:v>
                </c:pt>
                <c:pt idx="706">
                  <c:v>43167</c:v>
                </c:pt>
                <c:pt idx="707">
                  <c:v>43168</c:v>
                </c:pt>
                <c:pt idx="708">
                  <c:v>43169</c:v>
                </c:pt>
                <c:pt idx="709">
                  <c:v>43170</c:v>
                </c:pt>
                <c:pt idx="710">
                  <c:v>43171</c:v>
                </c:pt>
                <c:pt idx="711">
                  <c:v>43172</c:v>
                </c:pt>
                <c:pt idx="712">
                  <c:v>43173</c:v>
                </c:pt>
                <c:pt idx="713">
                  <c:v>43174</c:v>
                </c:pt>
                <c:pt idx="714">
                  <c:v>43175</c:v>
                </c:pt>
                <c:pt idx="715">
                  <c:v>43176</c:v>
                </c:pt>
                <c:pt idx="716">
                  <c:v>43177</c:v>
                </c:pt>
                <c:pt idx="717">
                  <c:v>43178</c:v>
                </c:pt>
                <c:pt idx="718">
                  <c:v>43179</c:v>
                </c:pt>
                <c:pt idx="719">
                  <c:v>43180</c:v>
                </c:pt>
                <c:pt idx="720">
                  <c:v>43181</c:v>
                </c:pt>
                <c:pt idx="721">
                  <c:v>43182</c:v>
                </c:pt>
                <c:pt idx="722">
                  <c:v>43183</c:v>
                </c:pt>
                <c:pt idx="723">
                  <c:v>43184</c:v>
                </c:pt>
                <c:pt idx="724">
                  <c:v>43185</c:v>
                </c:pt>
                <c:pt idx="725">
                  <c:v>43186</c:v>
                </c:pt>
                <c:pt idx="726">
                  <c:v>43187</c:v>
                </c:pt>
                <c:pt idx="727">
                  <c:v>43188</c:v>
                </c:pt>
                <c:pt idx="728">
                  <c:v>43189</c:v>
                </c:pt>
                <c:pt idx="729">
                  <c:v>43190</c:v>
                </c:pt>
                <c:pt idx="730">
                  <c:v>43191</c:v>
                </c:pt>
                <c:pt idx="731">
                  <c:v>43192</c:v>
                </c:pt>
                <c:pt idx="732">
                  <c:v>43193</c:v>
                </c:pt>
                <c:pt idx="733">
                  <c:v>43194</c:v>
                </c:pt>
                <c:pt idx="734">
                  <c:v>43195</c:v>
                </c:pt>
                <c:pt idx="735">
                  <c:v>43196</c:v>
                </c:pt>
                <c:pt idx="736">
                  <c:v>43197</c:v>
                </c:pt>
                <c:pt idx="737">
                  <c:v>43198</c:v>
                </c:pt>
                <c:pt idx="738">
                  <c:v>43199</c:v>
                </c:pt>
                <c:pt idx="739">
                  <c:v>43200</c:v>
                </c:pt>
                <c:pt idx="740">
                  <c:v>43201</c:v>
                </c:pt>
                <c:pt idx="741">
                  <c:v>43202</c:v>
                </c:pt>
                <c:pt idx="742">
                  <c:v>43203</c:v>
                </c:pt>
                <c:pt idx="743">
                  <c:v>43204</c:v>
                </c:pt>
                <c:pt idx="744">
                  <c:v>43205</c:v>
                </c:pt>
                <c:pt idx="745">
                  <c:v>43206</c:v>
                </c:pt>
                <c:pt idx="746">
                  <c:v>43207</c:v>
                </c:pt>
                <c:pt idx="747">
                  <c:v>43208</c:v>
                </c:pt>
                <c:pt idx="748">
                  <c:v>43209</c:v>
                </c:pt>
                <c:pt idx="749">
                  <c:v>43210</c:v>
                </c:pt>
                <c:pt idx="750">
                  <c:v>43211</c:v>
                </c:pt>
                <c:pt idx="751">
                  <c:v>43212</c:v>
                </c:pt>
                <c:pt idx="752">
                  <c:v>43213</c:v>
                </c:pt>
                <c:pt idx="753">
                  <c:v>43214</c:v>
                </c:pt>
                <c:pt idx="754">
                  <c:v>43215</c:v>
                </c:pt>
                <c:pt idx="755">
                  <c:v>43216</c:v>
                </c:pt>
                <c:pt idx="756">
                  <c:v>43217</c:v>
                </c:pt>
                <c:pt idx="757">
                  <c:v>43218</c:v>
                </c:pt>
                <c:pt idx="758">
                  <c:v>43219</c:v>
                </c:pt>
                <c:pt idx="759">
                  <c:v>43220</c:v>
                </c:pt>
                <c:pt idx="760">
                  <c:v>43221</c:v>
                </c:pt>
                <c:pt idx="761">
                  <c:v>43222</c:v>
                </c:pt>
                <c:pt idx="762">
                  <c:v>43223</c:v>
                </c:pt>
                <c:pt idx="763">
                  <c:v>43224</c:v>
                </c:pt>
                <c:pt idx="764">
                  <c:v>43225</c:v>
                </c:pt>
                <c:pt idx="765">
                  <c:v>43226</c:v>
                </c:pt>
                <c:pt idx="766">
                  <c:v>43227</c:v>
                </c:pt>
                <c:pt idx="767">
                  <c:v>43228</c:v>
                </c:pt>
                <c:pt idx="768">
                  <c:v>43229</c:v>
                </c:pt>
                <c:pt idx="769">
                  <c:v>43230</c:v>
                </c:pt>
                <c:pt idx="770">
                  <c:v>43231</c:v>
                </c:pt>
                <c:pt idx="771">
                  <c:v>43232</c:v>
                </c:pt>
                <c:pt idx="772">
                  <c:v>43233</c:v>
                </c:pt>
                <c:pt idx="773">
                  <c:v>43234</c:v>
                </c:pt>
                <c:pt idx="774">
                  <c:v>43235</c:v>
                </c:pt>
                <c:pt idx="775">
                  <c:v>43236</c:v>
                </c:pt>
                <c:pt idx="776">
                  <c:v>43237</c:v>
                </c:pt>
                <c:pt idx="777">
                  <c:v>43238</c:v>
                </c:pt>
                <c:pt idx="778">
                  <c:v>43239</c:v>
                </c:pt>
                <c:pt idx="779">
                  <c:v>43240</c:v>
                </c:pt>
                <c:pt idx="780">
                  <c:v>43241</c:v>
                </c:pt>
                <c:pt idx="781">
                  <c:v>43242</c:v>
                </c:pt>
                <c:pt idx="782">
                  <c:v>43243</c:v>
                </c:pt>
                <c:pt idx="783">
                  <c:v>43244</c:v>
                </c:pt>
                <c:pt idx="784">
                  <c:v>43245</c:v>
                </c:pt>
                <c:pt idx="785">
                  <c:v>43246</c:v>
                </c:pt>
                <c:pt idx="786">
                  <c:v>43247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43253</c:v>
                </c:pt>
                <c:pt idx="793">
                  <c:v>43254</c:v>
                </c:pt>
                <c:pt idx="794">
                  <c:v>43255</c:v>
                </c:pt>
                <c:pt idx="795">
                  <c:v>43256</c:v>
                </c:pt>
                <c:pt idx="796">
                  <c:v>43257</c:v>
                </c:pt>
                <c:pt idx="797">
                  <c:v>43258</c:v>
                </c:pt>
                <c:pt idx="798">
                  <c:v>43259</c:v>
                </c:pt>
                <c:pt idx="799">
                  <c:v>43260</c:v>
                </c:pt>
                <c:pt idx="800">
                  <c:v>43261</c:v>
                </c:pt>
                <c:pt idx="801">
                  <c:v>43262</c:v>
                </c:pt>
                <c:pt idx="802">
                  <c:v>43263</c:v>
                </c:pt>
                <c:pt idx="803">
                  <c:v>43264</c:v>
                </c:pt>
                <c:pt idx="804">
                  <c:v>43265</c:v>
                </c:pt>
                <c:pt idx="805">
                  <c:v>43266</c:v>
                </c:pt>
                <c:pt idx="806">
                  <c:v>43267</c:v>
                </c:pt>
                <c:pt idx="807">
                  <c:v>43268</c:v>
                </c:pt>
                <c:pt idx="808">
                  <c:v>43269</c:v>
                </c:pt>
                <c:pt idx="809">
                  <c:v>43270</c:v>
                </c:pt>
                <c:pt idx="810">
                  <c:v>43271</c:v>
                </c:pt>
                <c:pt idx="811">
                  <c:v>43272</c:v>
                </c:pt>
                <c:pt idx="812">
                  <c:v>43273</c:v>
                </c:pt>
                <c:pt idx="813">
                  <c:v>43274</c:v>
                </c:pt>
                <c:pt idx="814">
                  <c:v>43275</c:v>
                </c:pt>
                <c:pt idx="815">
                  <c:v>43276</c:v>
                </c:pt>
                <c:pt idx="816">
                  <c:v>43277</c:v>
                </c:pt>
                <c:pt idx="817">
                  <c:v>43278</c:v>
                </c:pt>
                <c:pt idx="818">
                  <c:v>43279</c:v>
                </c:pt>
                <c:pt idx="819">
                  <c:v>43280</c:v>
                </c:pt>
                <c:pt idx="820">
                  <c:v>43281</c:v>
                </c:pt>
                <c:pt idx="821">
                  <c:v>43282</c:v>
                </c:pt>
                <c:pt idx="822">
                  <c:v>43283</c:v>
                </c:pt>
                <c:pt idx="823">
                  <c:v>43284</c:v>
                </c:pt>
                <c:pt idx="824">
                  <c:v>43285</c:v>
                </c:pt>
                <c:pt idx="825">
                  <c:v>43286</c:v>
                </c:pt>
                <c:pt idx="826">
                  <c:v>43287</c:v>
                </c:pt>
                <c:pt idx="827">
                  <c:v>43288</c:v>
                </c:pt>
                <c:pt idx="828">
                  <c:v>43289</c:v>
                </c:pt>
                <c:pt idx="829">
                  <c:v>43290</c:v>
                </c:pt>
                <c:pt idx="830">
                  <c:v>43291</c:v>
                </c:pt>
                <c:pt idx="831">
                  <c:v>43292</c:v>
                </c:pt>
                <c:pt idx="832">
                  <c:v>43293</c:v>
                </c:pt>
                <c:pt idx="833">
                  <c:v>43294</c:v>
                </c:pt>
                <c:pt idx="834">
                  <c:v>43295</c:v>
                </c:pt>
                <c:pt idx="835">
                  <c:v>43296</c:v>
                </c:pt>
                <c:pt idx="836">
                  <c:v>43297</c:v>
                </c:pt>
                <c:pt idx="837">
                  <c:v>43298</c:v>
                </c:pt>
                <c:pt idx="838">
                  <c:v>43299</c:v>
                </c:pt>
                <c:pt idx="839">
                  <c:v>43300</c:v>
                </c:pt>
                <c:pt idx="840">
                  <c:v>43301</c:v>
                </c:pt>
                <c:pt idx="841">
                  <c:v>43302</c:v>
                </c:pt>
                <c:pt idx="842">
                  <c:v>43303</c:v>
                </c:pt>
                <c:pt idx="843">
                  <c:v>43304</c:v>
                </c:pt>
                <c:pt idx="844">
                  <c:v>43305</c:v>
                </c:pt>
                <c:pt idx="845">
                  <c:v>43306</c:v>
                </c:pt>
                <c:pt idx="846">
                  <c:v>43307</c:v>
                </c:pt>
                <c:pt idx="847">
                  <c:v>43308</c:v>
                </c:pt>
                <c:pt idx="848">
                  <c:v>43309</c:v>
                </c:pt>
                <c:pt idx="849">
                  <c:v>43310</c:v>
                </c:pt>
                <c:pt idx="850">
                  <c:v>43311</c:v>
                </c:pt>
                <c:pt idx="851">
                  <c:v>43312</c:v>
                </c:pt>
                <c:pt idx="852">
                  <c:v>43313</c:v>
                </c:pt>
                <c:pt idx="853">
                  <c:v>43314</c:v>
                </c:pt>
                <c:pt idx="854">
                  <c:v>43315</c:v>
                </c:pt>
                <c:pt idx="855">
                  <c:v>43316</c:v>
                </c:pt>
                <c:pt idx="856">
                  <c:v>43317</c:v>
                </c:pt>
                <c:pt idx="857">
                  <c:v>43318</c:v>
                </c:pt>
                <c:pt idx="858">
                  <c:v>43319</c:v>
                </c:pt>
                <c:pt idx="859">
                  <c:v>43320</c:v>
                </c:pt>
                <c:pt idx="860">
                  <c:v>43321</c:v>
                </c:pt>
                <c:pt idx="861">
                  <c:v>43322</c:v>
                </c:pt>
                <c:pt idx="862">
                  <c:v>43323</c:v>
                </c:pt>
                <c:pt idx="863">
                  <c:v>43324</c:v>
                </c:pt>
                <c:pt idx="864">
                  <c:v>43325</c:v>
                </c:pt>
                <c:pt idx="865">
                  <c:v>43326</c:v>
                </c:pt>
                <c:pt idx="866">
                  <c:v>43327</c:v>
                </c:pt>
                <c:pt idx="867">
                  <c:v>43328</c:v>
                </c:pt>
                <c:pt idx="868">
                  <c:v>43329</c:v>
                </c:pt>
                <c:pt idx="869">
                  <c:v>43330</c:v>
                </c:pt>
                <c:pt idx="870">
                  <c:v>43331</c:v>
                </c:pt>
                <c:pt idx="871">
                  <c:v>43332</c:v>
                </c:pt>
                <c:pt idx="872">
                  <c:v>43333</c:v>
                </c:pt>
                <c:pt idx="873">
                  <c:v>43334</c:v>
                </c:pt>
                <c:pt idx="874">
                  <c:v>43335</c:v>
                </c:pt>
                <c:pt idx="875">
                  <c:v>43336</c:v>
                </c:pt>
                <c:pt idx="876">
                  <c:v>43337</c:v>
                </c:pt>
                <c:pt idx="877">
                  <c:v>43338</c:v>
                </c:pt>
                <c:pt idx="878">
                  <c:v>43339</c:v>
                </c:pt>
                <c:pt idx="879">
                  <c:v>43340</c:v>
                </c:pt>
                <c:pt idx="880">
                  <c:v>43341</c:v>
                </c:pt>
                <c:pt idx="881">
                  <c:v>43342</c:v>
                </c:pt>
                <c:pt idx="882">
                  <c:v>43343</c:v>
                </c:pt>
                <c:pt idx="883">
                  <c:v>43344</c:v>
                </c:pt>
                <c:pt idx="884">
                  <c:v>43345</c:v>
                </c:pt>
                <c:pt idx="885">
                  <c:v>43346</c:v>
                </c:pt>
                <c:pt idx="886">
                  <c:v>43347</c:v>
                </c:pt>
                <c:pt idx="887">
                  <c:v>43348</c:v>
                </c:pt>
                <c:pt idx="888">
                  <c:v>43349</c:v>
                </c:pt>
                <c:pt idx="889">
                  <c:v>43350</c:v>
                </c:pt>
                <c:pt idx="890">
                  <c:v>43351</c:v>
                </c:pt>
                <c:pt idx="891">
                  <c:v>43352</c:v>
                </c:pt>
                <c:pt idx="892">
                  <c:v>43353</c:v>
                </c:pt>
                <c:pt idx="893">
                  <c:v>43354</c:v>
                </c:pt>
                <c:pt idx="894">
                  <c:v>43355</c:v>
                </c:pt>
                <c:pt idx="895">
                  <c:v>43356</c:v>
                </c:pt>
                <c:pt idx="896">
                  <c:v>43357</c:v>
                </c:pt>
                <c:pt idx="897">
                  <c:v>43358</c:v>
                </c:pt>
                <c:pt idx="898">
                  <c:v>43359</c:v>
                </c:pt>
                <c:pt idx="899">
                  <c:v>43360</c:v>
                </c:pt>
                <c:pt idx="900">
                  <c:v>43361</c:v>
                </c:pt>
                <c:pt idx="901">
                  <c:v>43362</c:v>
                </c:pt>
                <c:pt idx="902">
                  <c:v>43363</c:v>
                </c:pt>
                <c:pt idx="903">
                  <c:v>43364</c:v>
                </c:pt>
                <c:pt idx="904">
                  <c:v>43365</c:v>
                </c:pt>
                <c:pt idx="905">
                  <c:v>43366</c:v>
                </c:pt>
                <c:pt idx="906">
                  <c:v>43367</c:v>
                </c:pt>
                <c:pt idx="907">
                  <c:v>43368</c:v>
                </c:pt>
                <c:pt idx="908">
                  <c:v>43369</c:v>
                </c:pt>
                <c:pt idx="909">
                  <c:v>43370</c:v>
                </c:pt>
                <c:pt idx="910">
                  <c:v>43371</c:v>
                </c:pt>
                <c:pt idx="911">
                  <c:v>43372</c:v>
                </c:pt>
                <c:pt idx="912">
                  <c:v>43373</c:v>
                </c:pt>
                <c:pt idx="913">
                  <c:v>43374</c:v>
                </c:pt>
                <c:pt idx="914">
                  <c:v>43375</c:v>
                </c:pt>
                <c:pt idx="915">
                  <c:v>43376</c:v>
                </c:pt>
                <c:pt idx="916">
                  <c:v>43377</c:v>
                </c:pt>
                <c:pt idx="917">
                  <c:v>43378</c:v>
                </c:pt>
                <c:pt idx="918">
                  <c:v>43379</c:v>
                </c:pt>
                <c:pt idx="919">
                  <c:v>43380</c:v>
                </c:pt>
                <c:pt idx="920">
                  <c:v>43381</c:v>
                </c:pt>
                <c:pt idx="921">
                  <c:v>43382</c:v>
                </c:pt>
                <c:pt idx="922">
                  <c:v>43383</c:v>
                </c:pt>
                <c:pt idx="923">
                  <c:v>43384</c:v>
                </c:pt>
                <c:pt idx="924">
                  <c:v>43385</c:v>
                </c:pt>
                <c:pt idx="925">
                  <c:v>43386</c:v>
                </c:pt>
                <c:pt idx="926">
                  <c:v>43387</c:v>
                </c:pt>
                <c:pt idx="927">
                  <c:v>43388</c:v>
                </c:pt>
                <c:pt idx="928">
                  <c:v>43389</c:v>
                </c:pt>
                <c:pt idx="929">
                  <c:v>43390</c:v>
                </c:pt>
                <c:pt idx="930">
                  <c:v>43391</c:v>
                </c:pt>
                <c:pt idx="931">
                  <c:v>43392</c:v>
                </c:pt>
                <c:pt idx="932">
                  <c:v>43393</c:v>
                </c:pt>
                <c:pt idx="933">
                  <c:v>43394</c:v>
                </c:pt>
                <c:pt idx="934">
                  <c:v>43395</c:v>
                </c:pt>
                <c:pt idx="935">
                  <c:v>43396</c:v>
                </c:pt>
                <c:pt idx="936">
                  <c:v>43397</c:v>
                </c:pt>
                <c:pt idx="937">
                  <c:v>43398</c:v>
                </c:pt>
                <c:pt idx="938">
                  <c:v>43399</c:v>
                </c:pt>
                <c:pt idx="939">
                  <c:v>43400</c:v>
                </c:pt>
                <c:pt idx="940">
                  <c:v>43401</c:v>
                </c:pt>
                <c:pt idx="941">
                  <c:v>43402</c:v>
                </c:pt>
                <c:pt idx="942">
                  <c:v>43403</c:v>
                </c:pt>
                <c:pt idx="943">
                  <c:v>43404</c:v>
                </c:pt>
                <c:pt idx="944">
                  <c:v>43405</c:v>
                </c:pt>
                <c:pt idx="945">
                  <c:v>43406</c:v>
                </c:pt>
                <c:pt idx="946">
                  <c:v>43407</c:v>
                </c:pt>
                <c:pt idx="947">
                  <c:v>43408</c:v>
                </c:pt>
                <c:pt idx="948">
                  <c:v>43409</c:v>
                </c:pt>
                <c:pt idx="949">
                  <c:v>43410</c:v>
                </c:pt>
                <c:pt idx="950">
                  <c:v>43411</c:v>
                </c:pt>
                <c:pt idx="951">
                  <c:v>43412</c:v>
                </c:pt>
                <c:pt idx="952">
                  <c:v>43413</c:v>
                </c:pt>
                <c:pt idx="953">
                  <c:v>43414</c:v>
                </c:pt>
                <c:pt idx="954">
                  <c:v>43415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43421</c:v>
                </c:pt>
                <c:pt idx="961">
                  <c:v>43422</c:v>
                </c:pt>
                <c:pt idx="962">
                  <c:v>43423</c:v>
                </c:pt>
                <c:pt idx="963">
                  <c:v>43424</c:v>
                </c:pt>
                <c:pt idx="964">
                  <c:v>43425</c:v>
                </c:pt>
                <c:pt idx="965">
                  <c:v>43426</c:v>
                </c:pt>
                <c:pt idx="966">
                  <c:v>43427</c:v>
                </c:pt>
                <c:pt idx="967">
                  <c:v>43428</c:v>
                </c:pt>
                <c:pt idx="968">
                  <c:v>43429</c:v>
                </c:pt>
                <c:pt idx="969">
                  <c:v>43430</c:v>
                </c:pt>
                <c:pt idx="970">
                  <c:v>43431</c:v>
                </c:pt>
                <c:pt idx="971">
                  <c:v>43432</c:v>
                </c:pt>
                <c:pt idx="972">
                  <c:v>43433</c:v>
                </c:pt>
                <c:pt idx="973">
                  <c:v>43434</c:v>
                </c:pt>
                <c:pt idx="974">
                  <c:v>43435</c:v>
                </c:pt>
                <c:pt idx="975">
                  <c:v>43436</c:v>
                </c:pt>
                <c:pt idx="976">
                  <c:v>43437</c:v>
                </c:pt>
                <c:pt idx="977">
                  <c:v>43438</c:v>
                </c:pt>
                <c:pt idx="978">
                  <c:v>43439</c:v>
                </c:pt>
                <c:pt idx="979">
                  <c:v>43440</c:v>
                </c:pt>
                <c:pt idx="980">
                  <c:v>43441</c:v>
                </c:pt>
                <c:pt idx="981">
                  <c:v>43442</c:v>
                </c:pt>
                <c:pt idx="982">
                  <c:v>43443</c:v>
                </c:pt>
                <c:pt idx="983">
                  <c:v>43444</c:v>
                </c:pt>
                <c:pt idx="984">
                  <c:v>43445</c:v>
                </c:pt>
                <c:pt idx="985">
                  <c:v>43446</c:v>
                </c:pt>
                <c:pt idx="986">
                  <c:v>43447</c:v>
                </c:pt>
                <c:pt idx="987">
                  <c:v>43448</c:v>
                </c:pt>
                <c:pt idx="988">
                  <c:v>43449</c:v>
                </c:pt>
                <c:pt idx="989">
                  <c:v>43450</c:v>
                </c:pt>
                <c:pt idx="990">
                  <c:v>43451</c:v>
                </c:pt>
                <c:pt idx="991">
                  <c:v>43452</c:v>
                </c:pt>
                <c:pt idx="992">
                  <c:v>43453</c:v>
                </c:pt>
                <c:pt idx="993">
                  <c:v>43454</c:v>
                </c:pt>
                <c:pt idx="994">
                  <c:v>43455</c:v>
                </c:pt>
                <c:pt idx="995">
                  <c:v>43456</c:v>
                </c:pt>
                <c:pt idx="996">
                  <c:v>43457</c:v>
                </c:pt>
                <c:pt idx="997">
                  <c:v>43458</c:v>
                </c:pt>
                <c:pt idx="998">
                  <c:v>43459</c:v>
                </c:pt>
                <c:pt idx="999">
                  <c:v>43460</c:v>
                </c:pt>
                <c:pt idx="1000">
                  <c:v>43461</c:v>
                </c:pt>
                <c:pt idx="1001">
                  <c:v>43462</c:v>
                </c:pt>
                <c:pt idx="1002">
                  <c:v>43463</c:v>
                </c:pt>
                <c:pt idx="1003">
                  <c:v>43464</c:v>
                </c:pt>
                <c:pt idx="1004">
                  <c:v>43465</c:v>
                </c:pt>
                <c:pt idx="1005">
                  <c:v>43466</c:v>
                </c:pt>
                <c:pt idx="1006">
                  <c:v>43467</c:v>
                </c:pt>
                <c:pt idx="1007">
                  <c:v>43468</c:v>
                </c:pt>
                <c:pt idx="1008">
                  <c:v>43469</c:v>
                </c:pt>
                <c:pt idx="1009">
                  <c:v>43470</c:v>
                </c:pt>
                <c:pt idx="1010">
                  <c:v>43471</c:v>
                </c:pt>
                <c:pt idx="1011">
                  <c:v>43472</c:v>
                </c:pt>
                <c:pt idx="1012">
                  <c:v>43473</c:v>
                </c:pt>
                <c:pt idx="1013">
                  <c:v>43474</c:v>
                </c:pt>
                <c:pt idx="1014">
                  <c:v>43475</c:v>
                </c:pt>
                <c:pt idx="1015">
                  <c:v>43476</c:v>
                </c:pt>
                <c:pt idx="1016">
                  <c:v>43477</c:v>
                </c:pt>
                <c:pt idx="1017">
                  <c:v>43478</c:v>
                </c:pt>
                <c:pt idx="1018">
                  <c:v>43479</c:v>
                </c:pt>
                <c:pt idx="1019">
                  <c:v>43480</c:v>
                </c:pt>
                <c:pt idx="1020">
                  <c:v>43481</c:v>
                </c:pt>
                <c:pt idx="1021">
                  <c:v>43482</c:v>
                </c:pt>
                <c:pt idx="1022">
                  <c:v>43483</c:v>
                </c:pt>
                <c:pt idx="1023">
                  <c:v>43484</c:v>
                </c:pt>
                <c:pt idx="1024">
                  <c:v>43485</c:v>
                </c:pt>
                <c:pt idx="1025">
                  <c:v>43486</c:v>
                </c:pt>
                <c:pt idx="1026">
                  <c:v>43487</c:v>
                </c:pt>
                <c:pt idx="1027">
                  <c:v>43488</c:v>
                </c:pt>
                <c:pt idx="1028">
                  <c:v>43489</c:v>
                </c:pt>
                <c:pt idx="1029">
                  <c:v>43490</c:v>
                </c:pt>
                <c:pt idx="1030">
                  <c:v>43491</c:v>
                </c:pt>
                <c:pt idx="1031">
                  <c:v>43492</c:v>
                </c:pt>
                <c:pt idx="1032">
                  <c:v>43493</c:v>
                </c:pt>
                <c:pt idx="1033">
                  <c:v>43494</c:v>
                </c:pt>
                <c:pt idx="1034">
                  <c:v>43495</c:v>
                </c:pt>
                <c:pt idx="1035">
                  <c:v>43496</c:v>
                </c:pt>
                <c:pt idx="1036">
                  <c:v>43497</c:v>
                </c:pt>
                <c:pt idx="1037">
                  <c:v>43498</c:v>
                </c:pt>
                <c:pt idx="1038">
                  <c:v>43499</c:v>
                </c:pt>
                <c:pt idx="1039">
                  <c:v>43500</c:v>
                </c:pt>
                <c:pt idx="1040">
                  <c:v>43501</c:v>
                </c:pt>
                <c:pt idx="1041">
                  <c:v>43502</c:v>
                </c:pt>
                <c:pt idx="1042">
                  <c:v>43503</c:v>
                </c:pt>
                <c:pt idx="1043">
                  <c:v>43504</c:v>
                </c:pt>
                <c:pt idx="1044">
                  <c:v>43505</c:v>
                </c:pt>
                <c:pt idx="1045">
                  <c:v>43506</c:v>
                </c:pt>
                <c:pt idx="1046">
                  <c:v>43507</c:v>
                </c:pt>
                <c:pt idx="1047">
                  <c:v>43508</c:v>
                </c:pt>
                <c:pt idx="1048">
                  <c:v>43509</c:v>
                </c:pt>
                <c:pt idx="1049">
                  <c:v>43510</c:v>
                </c:pt>
                <c:pt idx="1050">
                  <c:v>43511</c:v>
                </c:pt>
                <c:pt idx="1051">
                  <c:v>43512</c:v>
                </c:pt>
                <c:pt idx="1052">
                  <c:v>43513</c:v>
                </c:pt>
                <c:pt idx="1053">
                  <c:v>43514</c:v>
                </c:pt>
                <c:pt idx="1054">
                  <c:v>43515</c:v>
                </c:pt>
                <c:pt idx="1055">
                  <c:v>43516</c:v>
                </c:pt>
                <c:pt idx="1056">
                  <c:v>43517</c:v>
                </c:pt>
                <c:pt idx="1057">
                  <c:v>43518</c:v>
                </c:pt>
                <c:pt idx="1058">
                  <c:v>43519</c:v>
                </c:pt>
                <c:pt idx="1059">
                  <c:v>43520</c:v>
                </c:pt>
                <c:pt idx="1060">
                  <c:v>43521</c:v>
                </c:pt>
                <c:pt idx="1061">
                  <c:v>43522</c:v>
                </c:pt>
                <c:pt idx="1062">
                  <c:v>43523</c:v>
                </c:pt>
                <c:pt idx="1063">
                  <c:v>43524</c:v>
                </c:pt>
                <c:pt idx="1064">
                  <c:v>43525</c:v>
                </c:pt>
                <c:pt idx="1065">
                  <c:v>43526</c:v>
                </c:pt>
                <c:pt idx="1066">
                  <c:v>43527</c:v>
                </c:pt>
                <c:pt idx="1067">
                  <c:v>43528</c:v>
                </c:pt>
                <c:pt idx="1068">
                  <c:v>43529</c:v>
                </c:pt>
                <c:pt idx="1069">
                  <c:v>43530</c:v>
                </c:pt>
                <c:pt idx="1070">
                  <c:v>43531</c:v>
                </c:pt>
                <c:pt idx="1071">
                  <c:v>43532</c:v>
                </c:pt>
                <c:pt idx="1072">
                  <c:v>43533</c:v>
                </c:pt>
                <c:pt idx="1073">
                  <c:v>43534</c:v>
                </c:pt>
                <c:pt idx="1074">
                  <c:v>43535</c:v>
                </c:pt>
                <c:pt idx="1075">
                  <c:v>43536</c:v>
                </c:pt>
                <c:pt idx="1076">
                  <c:v>43537</c:v>
                </c:pt>
                <c:pt idx="1077">
                  <c:v>43538</c:v>
                </c:pt>
                <c:pt idx="1078">
                  <c:v>43539</c:v>
                </c:pt>
                <c:pt idx="1079">
                  <c:v>43540</c:v>
                </c:pt>
                <c:pt idx="1080">
                  <c:v>43541</c:v>
                </c:pt>
                <c:pt idx="1081">
                  <c:v>43542</c:v>
                </c:pt>
                <c:pt idx="1082">
                  <c:v>43543</c:v>
                </c:pt>
                <c:pt idx="1083">
                  <c:v>43544</c:v>
                </c:pt>
                <c:pt idx="1084">
                  <c:v>43545</c:v>
                </c:pt>
                <c:pt idx="1085">
                  <c:v>43546</c:v>
                </c:pt>
                <c:pt idx="1086">
                  <c:v>43547</c:v>
                </c:pt>
                <c:pt idx="1087">
                  <c:v>43548</c:v>
                </c:pt>
                <c:pt idx="1088">
                  <c:v>43549</c:v>
                </c:pt>
                <c:pt idx="1089">
                  <c:v>43550</c:v>
                </c:pt>
                <c:pt idx="1090">
                  <c:v>43551</c:v>
                </c:pt>
                <c:pt idx="1091">
                  <c:v>43552</c:v>
                </c:pt>
                <c:pt idx="1092">
                  <c:v>43553</c:v>
                </c:pt>
                <c:pt idx="1093">
                  <c:v>43554</c:v>
                </c:pt>
                <c:pt idx="1094">
                  <c:v>43555</c:v>
                </c:pt>
                <c:pt idx="1095">
                  <c:v>43556</c:v>
                </c:pt>
                <c:pt idx="1096">
                  <c:v>43557</c:v>
                </c:pt>
                <c:pt idx="1097">
                  <c:v>43558</c:v>
                </c:pt>
                <c:pt idx="1098">
                  <c:v>43559</c:v>
                </c:pt>
                <c:pt idx="1099">
                  <c:v>43560</c:v>
                </c:pt>
                <c:pt idx="1100">
                  <c:v>43561</c:v>
                </c:pt>
                <c:pt idx="1101">
                  <c:v>43562</c:v>
                </c:pt>
                <c:pt idx="1102">
                  <c:v>43563</c:v>
                </c:pt>
                <c:pt idx="1103">
                  <c:v>43564</c:v>
                </c:pt>
                <c:pt idx="1104">
                  <c:v>43565</c:v>
                </c:pt>
                <c:pt idx="1105">
                  <c:v>43566</c:v>
                </c:pt>
                <c:pt idx="1106">
                  <c:v>43567</c:v>
                </c:pt>
                <c:pt idx="1107">
                  <c:v>43568</c:v>
                </c:pt>
                <c:pt idx="1108">
                  <c:v>43569</c:v>
                </c:pt>
                <c:pt idx="1109">
                  <c:v>43570</c:v>
                </c:pt>
                <c:pt idx="1110">
                  <c:v>43571</c:v>
                </c:pt>
                <c:pt idx="1111">
                  <c:v>43572</c:v>
                </c:pt>
                <c:pt idx="1112">
                  <c:v>43573</c:v>
                </c:pt>
                <c:pt idx="1113">
                  <c:v>43574</c:v>
                </c:pt>
                <c:pt idx="1114">
                  <c:v>43575</c:v>
                </c:pt>
                <c:pt idx="1115">
                  <c:v>43576</c:v>
                </c:pt>
                <c:pt idx="1116">
                  <c:v>43577</c:v>
                </c:pt>
                <c:pt idx="1117">
                  <c:v>43578</c:v>
                </c:pt>
                <c:pt idx="1118">
                  <c:v>43579</c:v>
                </c:pt>
                <c:pt idx="1119">
                  <c:v>43580</c:v>
                </c:pt>
                <c:pt idx="1120">
                  <c:v>43581</c:v>
                </c:pt>
                <c:pt idx="1121">
                  <c:v>43582</c:v>
                </c:pt>
                <c:pt idx="1122">
                  <c:v>43583</c:v>
                </c:pt>
                <c:pt idx="1123">
                  <c:v>43584</c:v>
                </c:pt>
                <c:pt idx="1124">
                  <c:v>43585</c:v>
                </c:pt>
                <c:pt idx="1125">
                  <c:v>43586</c:v>
                </c:pt>
                <c:pt idx="1126">
                  <c:v>43587</c:v>
                </c:pt>
                <c:pt idx="1127">
                  <c:v>43588</c:v>
                </c:pt>
                <c:pt idx="1128">
                  <c:v>43589</c:v>
                </c:pt>
                <c:pt idx="1129">
                  <c:v>43590</c:v>
                </c:pt>
                <c:pt idx="1130">
                  <c:v>43591</c:v>
                </c:pt>
                <c:pt idx="1131">
                  <c:v>43592</c:v>
                </c:pt>
                <c:pt idx="1132">
                  <c:v>43593</c:v>
                </c:pt>
                <c:pt idx="1133">
                  <c:v>43594</c:v>
                </c:pt>
                <c:pt idx="1134">
                  <c:v>43595</c:v>
                </c:pt>
                <c:pt idx="1135">
                  <c:v>43596</c:v>
                </c:pt>
                <c:pt idx="1136">
                  <c:v>43597</c:v>
                </c:pt>
                <c:pt idx="1137">
                  <c:v>43598</c:v>
                </c:pt>
                <c:pt idx="1138">
                  <c:v>43599</c:v>
                </c:pt>
                <c:pt idx="1139">
                  <c:v>43600</c:v>
                </c:pt>
                <c:pt idx="1140">
                  <c:v>43601</c:v>
                </c:pt>
                <c:pt idx="1141">
                  <c:v>43602</c:v>
                </c:pt>
                <c:pt idx="1142">
                  <c:v>43603</c:v>
                </c:pt>
                <c:pt idx="1143">
                  <c:v>43604</c:v>
                </c:pt>
                <c:pt idx="1144">
                  <c:v>43605</c:v>
                </c:pt>
                <c:pt idx="1145">
                  <c:v>43606</c:v>
                </c:pt>
                <c:pt idx="1146">
                  <c:v>43607</c:v>
                </c:pt>
                <c:pt idx="1147">
                  <c:v>43608</c:v>
                </c:pt>
                <c:pt idx="1148">
                  <c:v>43609</c:v>
                </c:pt>
                <c:pt idx="1149">
                  <c:v>43610</c:v>
                </c:pt>
                <c:pt idx="1150">
                  <c:v>43611</c:v>
                </c:pt>
                <c:pt idx="1151">
                  <c:v>43612</c:v>
                </c:pt>
                <c:pt idx="1152">
                  <c:v>43613</c:v>
                </c:pt>
                <c:pt idx="1153">
                  <c:v>43614</c:v>
                </c:pt>
                <c:pt idx="1154">
                  <c:v>43615</c:v>
                </c:pt>
                <c:pt idx="1155">
                  <c:v>43616</c:v>
                </c:pt>
                <c:pt idx="1156">
                  <c:v>43617</c:v>
                </c:pt>
                <c:pt idx="1157">
                  <c:v>43618</c:v>
                </c:pt>
                <c:pt idx="1158">
                  <c:v>43619</c:v>
                </c:pt>
                <c:pt idx="1159">
                  <c:v>43620</c:v>
                </c:pt>
                <c:pt idx="1160">
                  <c:v>43621</c:v>
                </c:pt>
                <c:pt idx="1161">
                  <c:v>43622</c:v>
                </c:pt>
                <c:pt idx="1162">
                  <c:v>43623</c:v>
                </c:pt>
                <c:pt idx="1163">
                  <c:v>43624</c:v>
                </c:pt>
                <c:pt idx="1164">
                  <c:v>43625</c:v>
                </c:pt>
                <c:pt idx="1165">
                  <c:v>43626</c:v>
                </c:pt>
                <c:pt idx="1166">
                  <c:v>43627</c:v>
                </c:pt>
                <c:pt idx="1167">
                  <c:v>43628</c:v>
                </c:pt>
                <c:pt idx="1168">
                  <c:v>43629</c:v>
                </c:pt>
                <c:pt idx="1169">
                  <c:v>43630</c:v>
                </c:pt>
                <c:pt idx="1170">
                  <c:v>43631</c:v>
                </c:pt>
                <c:pt idx="1171">
                  <c:v>43632</c:v>
                </c:pt>
                <c:pt idx="1172">
                  <c:v>43633</c:v>
                </c:pt>
                <c:pt idx="1173">
                  <c:v>43634</c:v>
                </c:pt>
                <c:pt idx="1174">
                  <c:v>43635</c:v>
                </c:pt>
                <c:pt idx="1175">
                  <c:v>43636</c:v>
                </c:pt>
                <c:pt idx="1176">
                  <c:v>43637</c:v>
                </c:pt>
                <c:pt idx="1177">
                  <c:v>43638</c:v>
                </c:pt>
                <c:pt idx="1178">
                  <c:v>43639</c:v>
                </c:pt>
                <c:pt idx="1179">
                  <c:v>43640</c:v>
                </c:pt>
                <c:pt idx="1180">
                  <c:v>43641</c:v>
                </c:pt>
                <c:pt idx="1181">
                  <c:v>43642</c:v>
                </c:pt>
                <c:pt idx="1182">
                  <c:v>43643</c:v>
                </c:pt>
                <c:pt idx="1183">
                  <c:v>43644</c:v>
                </c:pt>
                <c:pt idx="1184">
                  <c:v>43645</c:v>
                </c:pt>
                <c:pt idx="1185">
                  <c:v>43646</c:v>
                </c:pt>
                <c:pt idx="1186">
                  <c:v>43647</c:v>
                </c:pt>
                <c:pt idx="1187">
                  <c:v>43648</c:v>
                </c:pt>
                <c:pt idx="1188">
                  <c:v>43649</c:v>
                </c:pt>
                <c:pt idx="1189">
                  <c:v>43650</c:v>
                </c:pt>
                <c:pt idx="1190">
                  <c:v>43651</c:v>
                </c:pt>
                <c:pt idx="1191">
                  <c:v>43652</c:v>
                </c:pt>
                <c:pt idx="1192">
                  <c:v>43653</c:v>
                </c:pt>
                <c:pt idx="1193">
                  <c:v>43654</c:v>
                </c:pt>
                <c:pt idx="1194">
                  <c:v>43655</c:v>
                </c:pt>
                <c:pt idx="1195">
                  <c:v>43656</c:v>
                </c:pt>
                <c:pt idx="1196">
                  <c:v>43657</c:v>
                </c:pt>
                <c:pt idx="1197">
                  <c:v>43658</c:v>
                </c:pt>
                <c:pt idx="1198">
                  <c:v>43659</c:v>
                </c:pt>
                <c:pt idx="1199">
                  <c:v>43660</c:v>
                </c:pt>
                <c:pt idx="1200">
                  <c:v>43661</c:v>
                </c:pt>
                <c:pt idx="1201">
                  <c:v>43662</c:v>
                </c:pt>
                <c:pt idx="1202">
                  <c:v>43663</c:v>
                </c:pt>
                <c:pt idx="1203">
                  <c:v>43664</c:v>
                </c:pt>
                <c:pt idx="1204">
                  <c:v>43665</c:v>
                </c:pt>
                <c:pt idx="1205">
                  <c:v>43666</c:v>
                </c:pt>
                <c:pt idx="1206">
                  <c:v>43667</c:v>
                </c:pt>
                <c:pt idx="1207">
                  <c:v>43668</c:v>
                </c:pt>
                <c:pt idx="1208">
                  <c:v>43669</c:v>
                </c:pt>
                <c:pt idx="1209">
                  <c:v>43670</c:v>
                </c:pt>
                <c:pt idx="1210">
                  <c:v>43671</c:v>
                </c:pt>
                <c:pt idx="1211">
                  <c:v>43672</c:v>
                </c:pt>
                <c:pt idx="1212">
                  <c:v>43673</c:v>
                </c:pt>
                <c:pt idx="1213">
                  <c:v>43674</c:v>
                </c:pt>
                <c:pt idx="1214">
                  <c:v>43675</c:v>
                </c:pt>
                <c:pt idx="1215">
                  <c:v>43676</c:v>
                </c:pt>
                <c:pt idx="1216">
                  <c:v>43677</c:v>
                </c:pt>
                <c:pt idx="1217">
                  <c:v>43678</c:v>
                </c:pt>
                <c:pt idx="1218">
                  <c:v>43679</c:v>
                </c:pt>
                <c:pt idx="1219">
                  <c:v>43680</c:v>
                </c:pt>
                <c:pt idx="1220">
                  <c:v>43681</c:v>
                </c:pt>
                <c:pt idx="1221">
                  <c:v>43682</c:v>
                </c:pt>
                <c:pt idx="1222">
                  <c:v>43683</c:v>
                </c:pt>
                <c:pt idx="1223">
                  <c:v>43684</c:v>
                </c:pt>
                <c:pt idx="1224">
                  <c:v>43685</c:v>
                </c:pt>
                <c:pt idx="1225">
                  <c:v>43686</c:v>
                </c:pt>
                <c:pt idx="1226">
                  <c:v>43687</c:v>
                </c:pt>
                <c:pt idx="1227">
                  <c:v>43688</c:v>
                </c:pt>
                <c:pt idx="1228">
                  <c:v>43689</c:v>
                </c:pt>
                <c:pt idx="1229">
                  <c:v>43690</c:v>
                </c:pt>
                <c:pt idx="1230">
                  <c:v>43691</c:v>
                </c:pt>
                <c:pt idx="1231">
                  <c:v>43692</c:v>
                </c:pt>
                <c:pt idx="1232">
                  <c:v>43693</c:v>
                </c:pt>
                <c:pt idx="1233">
                  <c:v>43694</c:v>
                </c:pt>
                <c:pt idx="1234">
                  <c:v>43695</c:v>
                </c:pt>
                <c:pt idx="1235">
                  <c:v>43696</c:v>
                </c:pt>
                <c:pt idx="1236">
                  <c:v>43697</c:v>
                </c:pt>
                <c:pt idx="1237">
                  <c:v>43698</c:v>
                </c:pt>
                <c:pt idx="1238">
                  <c:v>43699</c:v>
                </c:pt>
                <c:pt idx="1239">
                  <c:v>43700</c:v>
                </c:pt>
                <c:pt idx="1240">
                  <c:v>43701</c:v>
                </c:pt>
                <c:pt idx="1241">
                  <c:v>43702</c:v>
                </c:pt>
                <c:pt idx="1242">
                  <c:v>43703</c:v>
                </c:pt>
                <c:pt idx="1243">
                  <c:v>43704</c:v>
                </c:pt>
                <c:pt idx="1244">
                  <c:v>43705</c:v>
                </c:pt>
                <c:pt idx="1245">
                  <c:v>43706</c:v>
                </c:pt>
                <c:pt idx="1246">
                  <c:v>43707</c:v>
                </c:pt>
                <c:pt idx="1247">
                  <c:v>43708</c:v>
                </c:pt>
                <c:pt idx="1248">
                  <c:v>43709</c:v>
                </c:pt>
                <c:pt idx="1249">
                  <c:v>43710</c:v>
                </c:pt>
                <c:pt idx="1250">
                  <c:v>43711</c:v>
                </c:pt>
                <c:pt idx="1251">
                  <c:v>43712</c:v>
                </c:pt>
                <c:pt idx="1252">
                  <c:v>43713</c:v>
                </c:pt>
                <c:pt idx="1253">
                  <c:v>43714</c:v>
                </c:pt>
                <c:pt idx="1254">
                  <c:v>43715</c:v>
                </c:pt>
                <c:pt idx="1255">
                  <c:v>43716</c:v>
                </c:pt>
                <c:pt idx="1256">
                  <c:v>43717</c:v>
                </c:pt>
                <c:pt idx="1257">
                  <c:v>43718</c:v>
                </c:pt>
                <c:pt idx="1258">
                  <c:v>43719</c:v>
                </c:pt>
                <c:pt idx="1259">
                  <c:v>43720</c:v>
                </c:pt>
                <c:pt idx="1260">
                  <c:v>43721</c:v>
                </c:pt>
                <c:pt idx="1261">
                  <c:v>43722</c:v>
                </c:pt>
                <c:pt idx="1262">
                  <c:v>43723</c:v>
                </c:pt>
                <c:pt idx="1263">
                  <c:v>43724</c:v>
                </c:pt>
                <c:pt idx="1264">
                  <c:v>43725</c:v>
                </c:pt>
                <c:pt idx="1265">
                  <c:v>43726</c:v>
                </c:pt>
                <c:pt idx="1266">
                  <c:v>43727</c:v>
                </c:pt>
                <c:pt idx="1267">
                  <c:v>43728</c:v>
                </c:pt>
                <c:pt idx="1268">
                  <c:v>43729</c:v>
                </c:pt>
                <c:pt idx="1269">
                  <c:v>43730</c:v>
                </c:pt>
                <c:pt idx="1270">
                  <c:v>43731</c:v>
                </c:pt>
                <c:pt idx="1271">
                  <c:v>43732</c:v>
                </c:pt>
                <c:pt idx="1272">
                  <c:v>43733</c:v>
                </c:pt>
                <c:pt idx="1273">
                  <c:v>43734</c:v>
                </c:pt>
                <c:pt idx="1274">
                  <c:v>43735</c:v>
                </c:pt>
                <c:pt idx="1275">
                  <c:v>43736</c:v>
                </c:pt>
                <c:pt idx="1276">
                  <c:v>43737</c:v>
                </c:pt>
                <c:pt idx="1277">
                  <c:v>43738</c:v>
                </c:pt>
                <c:pt idx="1278">
                  <c:v>43739</c:v>
                </c:pt>
                <c:pt idx="1279">
                  <c:v>43740</c:v>
                </c:pt>
                <c:pt idx="1280">
                  <c:v>43741</c:v>
                </c:pt>
                <c:pt idx="1281">
                  <c:v>43742</c:v>
                </c:pt>
                <c:pt idx="1282">
                  <c:v>43743</c:v>
                </c:pt>
                <c:pt idx="1283">
                  <c:v>43744</c:v>
                </c:pt>
                <c:pt idx="1284">
                  <c:v>43745</c:v>
                </c:pt>
                <c:pt idx="1285">
                  <c:v>43746</c:v>
                </c:pt>
                <c:pt idx="1286">
                  <c:v>43747</c:v>
                </c:pt>
                <c:pt idx="1287">
                  <c:v>43748</c:v>
                </c:pt>
                <c:pt idx="1288">
                  <c:v>43749</c:v>
                </c:pt>
                <c:pt idx="1289">
                  <c:v>43750</c:v>
                </c:pt>
                <c:pt idx="1290">
                  <c:v>43751</c:v>
                </c:pt>
                <c:pt idx="1291">
                  <c:v>43752</c:v>
                </c:pt>
                <c:pt idx="1292">
                  <c:v>43753</c:v>
                </c:pt>
                <c:pt idx="1293">
                  <c:v>43754</c:v>
                </c:pt>
                <c:pt idx="1294">
                  <c:v>43755</c:v>
                </c:pt>
                <c:pt idx="1295">
                  <c:v>43756</c:v>
                </c:pt>
                <c:pt idx="1296">
                  <c:v>43757</c:v>
                </c:pt>
                <c:pt idx="1297">
                  <c:v>43758</c:v>
                </c:pt>
                <c:pt idx="1298">
                  <c:v>43759</c:v>
                </c:pt>
                <c:pt idx="1299">
                  <c:v>43760</c:v>
                </c:pt>
                <c:pt idx="1300">
                  <c:v>43761</c:v>
                </c:pt>
                <c:pt idx="1301">
                  <c:v>43762</c:v>
                </c:pt>
                <c:pt idx="1302">
                  <c:v>43763</c:v>
                </c:pt>
                <c:pt idx="1303">
                  <c:v>43764</c:v>
                </c:pt>
                <c:pt idx="1304">
                  <c:v>43765</c:v>
                </c:pt>
                <c:pt idx="1305">
                  <c:v>43766</c:v>
                </c:pt>
                <c:pt idx="1306">
                  <c:v>43767</c:v>
                </c:pt>
                <c:pt idx="1307">
                  <c:v>43768</c:v>
                </c:pt>
                <c:pt idx="1308">
                  <c:v>43769</c:v>
                </c:pt>
                <c:pt idx="1309">
                  <c:v>43770</c:v>
                </c:pt>
                <c:pt idx="1310">
                  <c:v>43771</c:v>
                </c:pt>
                <c:pt idx="1311">
                  <c:v>43772</c:v>
                </c:pt>
                <c:pt idx="1312">
                  <c:v>43773</c:v>
                </c:pt>
                <c:pt idx="1313">
                  <c:v>43774</c:v>
                </c:pt>
                <c:pt idx="1314">
                  <c:v>43775</c:v>
                </c:pt>
                <c:pt idx="1315">
                  <c:v>43776</c:v>
                </c:pt>
                <c:pt idx="1316">
                  <c:v>43777</c:v>
                </c:pt>
                <c:pt idx="1317">
                  <c:v>43778</c:v>
                </c:pt>
                <c:pt idx="1318">
                  <c:v>43779</c:v>
                </c:pt>
                <c:pt idx="1319">
                  <c:v>43780</c:v>
                </c:pt>
                <c:pt idx="1320">
                  <c:v>43781</c:v>
                </c:pt>
                <c:pt idx="1321">
                  <c:v>43782</c:v>
                </c:pt>
                <c:pt idx="1322">
                  <c:v>43783</c:v>
                </c:pt>
                <c:pt idx="1323">
                  <c:v>43784</c:v>
                </c:pt>
                <c:pt idx="1324">
                  <c:v>43785</c:v>
                </c:pt>
                <c:pt idx="1325">
                  <c:v>43786</c:v>
                </c:pt>
                <c:pt idx="1326">
                  <c:v>43787</c:v>
                </c:pt>
                <c:pt idx="1327">
                  <c:v>43788</c:v>
                </c:pt>
                <c:pt idx="1328">
                  <c:v>43789</c:v>
                </c:pt>
                <c:pt idx="1329">
                  <c:v>43790</c:v>
                </c:pt>
                <c:pt idx="1330">
                  <c:v>43791</c:v>
                </c:pt>
                <c:pt idx="1331">
                  <c:v>43792</c:v>
                </c:pt>
                <c:pt idx="1332">
                  <c:v>43793</c:v>
                </c:pt>
                <c:pt idx="1333">
                  <c:v>43794</c:v>
                </c:pt>
                <c:pt idx="1334">
                  <c:v>43795</c:v>
                </c:pt>
                <c:pt idx="1335">
                  <c:v>43796</c:v>
                </c:pt>
                <c:pt idx="1336">
                  <c:v>43797</c:v>
                </c:pt>
                <c:pt idx="1337">
                  <c:v>43798</c:v>
                </c:pt>
                <c:pt idx="1338">
                  <c:v>43799</c:v>
                </c:pt>
                <c:pt idx="1339">
                  <c:v>43800</c:v>
                </c:pt>
                <c:pt idx="1340">
                  <c:v>43801</c:v>
                </c:pt>
                <c:pt idx="1341">
                  <c:v>43802</c:v>
                </c:pt>
                <c:pt idx="1342">
                  <c:v>43803</c:v>
                </c:pt>
                <c:pt idx="1343">
                  <c:v>43804</c:v>
                </c:pt>
                <c:pt idx="1344">
                  <c:v>43805</c:v>
                </c:pt>
                <c:pt idx="1345">
                  <c:v>43806</c:v>
                </c:pt>
                <c:pt idx="1346">
                  <c:v>43807</c:v>
                </c:pt>
                <c:pt idx="1347">
                  <c:v>43808</c:v>
                </c:pt>
                <c:pt idx="1348">
                  <c:v>43809</c:v>
                </c:pt>
                <c:pt idx="1349">
                  <c:v>43810</c:v>
                </c:pt>
                <c:pt idx="1350">
                  <c:v>43811</c:v>
                </c:pt>
                <c:pt idx="1351">
                  <c:v>43812</c:v>
                </c:pt>
                <c:pt idx="1352">
                  <c:v>43813</c:v>
                </c:pt>
                <c:pt idx="1353">
                  <c:v>43814</c:v>
                </c:pt>
                <c:pt idx="1354">
                  <c:v>43815</c:v>
                </c:pt>
                <c:pt idx="1355">
                  <c:v>43816</c:v>
                </c:pt>
                <c:pt idx="1356">
                  <c:v>43817</c:v>
                </c:pt>
                <c:pt idx="1357">
                  <c:v>43818</c:v>
                </c:pt>
                <c:pt idx="1358">
                  <c:v>43819</c:v>
                </c:pt>
                <c:pt idx="1359">
                  <c:v>43820</c:v>
                </c:pt>
                <c:pt idx="1360">
                  <c:v>43821</c:v>
                </c:pt>
                <c:pt idx="1361">
                  <c:v>43822</c:v>
                </c:pt>
                <c:pt idx="1362">
                  <c:v>43823</c:v>
                </c:pt>
                <c:pt idx="1363">
                  <c:v>43824</c:v>
                </c:pt>
                <c:pt idx="1364">
                  <c:v>43825</c:v>
                </c:pt>
                <c:pt idx="1365">
                  <c:v>43826</c:v>
                </c:pt>
                <c:pt idx="1366">
                  <c:v>43827</c:v>
                </c:pt>
                <c:pt idx="1367">
                  <c:v>43828</c:v>
                </c:pt>
                <c:pt idx="1368">
                  <c:v>43829</c:v>
                </c:pt>
                <c:pt idx="1369">
                  <c:v>43830</c:v>
                </c:pt>
                <c:pt idx="1370">
                  <c:v>43831</c:v>
                </c:pt>
                <c:pt idx="1371">
                  <c:v>43832</c:v>
                </c:pt>
                <c:pt idx="1372">
                  <c:v>43833</c:v>
                </c:pt>
                <c:pt idx="1373">
                  <c:v>43834</c:v>
                </c:pt>
                <c:pt idx="1374">
                  <c:v>43835</c:v>
                </c:pt>
                <c:pt idx="1375">
                  <c:v>43836</c:v>
                </c:pt>
                <c:pt idx="1376">
                  <c:v>43837</c:v>
                </c:pt>
                <c:pt idx="1377">
                  <c:v>43838</c:v>
                </c:pt>
                <c:pt idx="1378">
                  <c:v>43839</c:v>
                </c:pt>
                <c:pt idx="1379">
                  <c:v>43840</c:v>
                </c:pt>
                <c:pt idx="1380">
                  <c:v>43841</c:v>
                </c:pt>
                <c:pt idx="1381">
                  <c:v>43842</c:v>
                </c:pt>
                <c:pt idx="1382">
                  <c:v>43843</c:v>
                </c:pt>
                <c:pt idx="1383">
                  <c:v>43844</c:v>
                </c:pt>
                <c:pt idx="1384">
                  <c:v>43845</c:v>
                </c:pt>
                <c:pt idx="1385">
                  <c:v>43846</c:v>
                </c:pt>
                <c:pt idx="1386">
                  <c:v>43847</c:v>
                </c:pt>
                <c:pt idx="1387">
                  <c:v>43848</c:v>
                </c:pt>
                <c:pt idx="1388">
                  <c:v>43849</c:v>
                </c:pt>
                <c:pt idx="1389">
                  <c:v>43850</c:v>
                </c:pt>
                <c:pt idx="1390">
                  <c:v>43851</c:v>
                </c:pt>
                <c:pt idx="1391">
                  <c:v>43852</c:v>
                </c:pt>
                <c:pt idx="1392">
                  <c:v>43853</c:v>
                </c:pt>
                <c:pt idx="1393">
                  <c:v>43854</c:v>
                </c:pt>
                <c:pt idx="1394">
                  <c:v>43855</c:v>
                </c:pt>
                <c:pt idx="1395">
                  <c:v>43856</c:v>
                </c:pt>
                <c:pt idx="1396">
                  <c:v>43857</c:v>
                </c:pt>
                <c:pt idx="1397">
                  <c:v>43858</c:v>
                </c:pt>
                <c:pt idx="1398">
                  <c:v>43859</c:v>
                </c:pt>
                <c:pt idx="1399">
                  <c:v>43860</c:v>
                </c:pt>
                <c:pt idx="1400">
                  <c:v>43861</c:v>
                </c:pt>
                <c:pt idx="1401">
                  <c:v>43862</c:v>
                </c:pt>
                <c:pt idx="1402">
                  <c:v>43863</c:v>
                </c:pt>
                <c:pt idx="1403">
                  <c:v>43864</c:v>
                </c:pt>
                <c:pt idx="1404">
                  <c:v>43865</c:v>
                </c:pt>
                <c:pt idx="1405">
                  <c:v>43866</c:v>
                </c:pt>
                <c:pt idx="1406">
                  <c:v>43867</c:v>
                </c:pt>
                <c:pt idx="1407">
                  <c:v>43868</c:v>
                </c:pt>
                <c:pt idx="1408">
                  <c:v>43869</c:v>
                </c:pt>
                <c:pt idx="1409">
                  <c:v>43870</c:v>
                </c:pt>
                <c:pt idx="1410">
                  <c:v>43871</c:v>
                </c:pt>
                <c:pt idx="1411">
                  <c:v>43872</c:v>
                </c:pt>
                <c:pt idx="1412">
                  <c:v>43873</c:v>
                </c:pt>
                <c:pt idx="1413">
                  <c:v>43874</c:v>
                </c:pt>
                <c:pt idx="1414">
                  <c:v>43875</c:v>
                </c:pt>
                <c:pt idx="1415">
                  <c:v>43876</c:v>
                </c:pt>
                <c:pt idx="1416">
                  <c:v>43877</c:v>
                </c:pt>
                <c:pt idx="1417">
                  <c:v>43878</c:v>
                </c:pt>
                <c:pt idx="1418">
                  <c:v>43879</c:v>
                </c:pt>
                <c:pt idx="1419">
                  <c:v>43880</c:v>
                </c:pt>
                <c:pt idx="1420">
                  <c:v>43881</c:v>
                </c:pt>
                <c:pt idx="1421">
                  <c:v>43882</c:v>
                </c:pt>
                <c:pt idx="1422">
                  <c:v>43883</c:v>
                </c:pt>
                <c:pt idx="1423">
                  <c:v>43884</c:v>
                </c:pt>
                <c:pt idx="1424">
                  <c:v>43885</c:v>
                </c:pt>
                <c:pt idx="1425">
                  <c:v>43886</c:v>
                </c:pt>
                <c:pt idx="1426">
                  <c:v>43887</c:v>
                </c:pt>
                <c:pt idx="1427">
                  <c:v>43888</c:v>
                </c:pt>
                <c:pt idx="1428">
                  <c:v>43889</c:v>
                </c:pt>
                <c:pt idx="1429">
                  <c:v>43890</c:v>
                </c:pt>
                <c:pt idx="1430">
                  <c:v>43891</c:v>
                </c:pt>
                <c:pt idx="1431">
                  <c:v>43892</c:v>
                </c:pt>
                <c:pt idx="1432">
                  <c:v>43893</c:v>
                </c:pt>
                <c:pt idx="1433">
                  <c:v>43894</c:v>
                </c:pt>
                <c:pt idx="1434">
                  <c:v>43895</c:v>
                </c:pt>
                <c:pt idx="1435">
                  <c:v>43896</c:v>
                </c:pt>
                <c:pt idx="1436">
                  <c:v>43897</c:v>
                </c:pt>
                <c:pt idx="1437">
                  <c:v>43898</c:v>
                </c:pt>
                <c:pt idx="1438">
                  <c:v>43899</c:v>
                </c:pt>
                <c:pt idx="1439">
                  <c:v>43900</c:v>
                </c:pt>
                <c:pt idx="1440">
                  <c:v>43901</c:v>
                </c:pt>
                <c:pt idx="1441">
                  <c:v>43902</c:v>
                </c:pt>
                <c:pt idx="1442">
                  <c:v>43903</c:v>
                </c:pt>
                <c:pt idx="1443">
                  <c:v>43904</c:v>
                </c:pt>
                <c:pt idx="1444">
                  <c:v>43905</c:v>
                </c:pt>
                <c:pt idx="1445">
                  <c:v>43906</c:v>
                </c:pt>
                <c:pt idx="1446">
                  <c:v>43907</c:v>
                </c:pt>
                <c:pt idx="1447">
                  <c:v>43908</c:v>
                </c:pt>
                <c:pt idx="1448">
                  <c:v>43909</c:v>
                </c:pt>
                <c:pt idx="1449">
                  <c:v>43910</c:v>
                </c:pt>
                <c:pt idx="1450">
                  <c:v>43911</c:v>
                </c:pt>
                <c:pt idx="1451">
                  <c:v>43912</c:v>
                </c:pt>
                <c:pt idx="1452">
                  <c:v>43913</c:v>
                </c:pt>
                <c:pt idx="1453">
                  <c:v>43914</c:v>
                </c:pt>
                <c:pt idx="1454">
                  <c:v>43915</c:v>
                </c:pt>
                <c:pt idx="1455">
                  <c:v>43916</c:v>
                </c:pt>
                <c:pt idx="1456">
                  <c:v>43917</c:v>
                </c:pt>
                <c:pt idx="1457">
                  <c:v>43918</c:v>
                </c:pt>
                <c:pt idx="1458">
                  <c:v>43919</c:v>
                </c:pt>
                <c:pt idx="1459">
                  <c:v>43920</c:v>
                </c:pt>
                <c:pt idx="1460">
                  <c:v>43921</c:v>
                </c:pt>
                <c:pt idx="1461">
                  <c:v>43922</c:v>
                </c:pt>
                <c:pt idx="1462">
                  <c:v>43923</c:v>
                </c:pt>
                <c:pt idx="1463">
                  <c:v>43924</c:v>
                </c:pt>
                <c:pt idx="1464">
                  <c:v>43925</c:v>
                </c:pt>
                <c:pt idx="1465">
                  <c:v>43926</c:v>
                </c:pt>
                <c:pt idx="1466">
                  <c:v>43927</c:v>
                </c:pt>
                <c:pt idx="1467">
                  <c:v>43928</c:v>
                </c:pt>
                <c:pt idx="1468">
                  <c:v>43929</c:v>
                </c:pt>
                <c:pt idx="1469">
                  <c:v>43930</c:v>
                </c:pt>
                <c:pt idx="1470">
                  <c:v>43931</c:v>
                </c:pt>
                <c:pt idx="1471">
                  <c:v>43932</c:v>
                </c:pt>
                <c:pt idx="1472">
                  <c:v>43933</c:v>
                </c:pt>
                <c:pt idx="1473">
                  <c:v>43934</c:v>
                </c:pt>
                <c:pt idx="1474">
                  <c:v>43935</c:v>
                </c:pt>
                <c:pt idx="1475">
                  <c:v>43936</c:v>
                </c:pt>
                <c:pt idx="1476">
                  <c:v>43937</c:v>
                </c:pt>
                <c:pt idx="1477">
                  <c:v>43938</c:v>
                </c:pt>
                <c:pt idx="1478">
                  <c:v>43939</c:v>
                </c:pt>
                <c:pt idx="1479">
                  <c:v>43940</c:v>
                </c:pt>
                <c:pt idx="1480">
                  <c:v>43941</c:v>
                </c:pt>
                <c:pt idx="1481">
                  <c:v>43942</c:v>
                </c:pt>
                <c:pt idx="1482">
                  <c:v>43943</c:v>
                </c:pt>
                <c:pt idx="1483">
                  <c:v>43944</c:v>
                </c:pt>
                <c:pt idx="1484">
                  <c:v>43945</c:v>
                </c:pt>
                <c:pt idx="1485">
                  <c:v>43946</c:v>
                </c:pt>
                <c:pt idx="1486">
                  <c:v>43947</c:v>
                </c:pt>
                <c:pt idx="1487">
                  <c:v>43948</c:v>
                </c:pt>
                <c:pt idx="1488">
                  <c:v>43949</c:v>
                </c:pt>
                <c:pt idx="1489">
                  <c:v>43950</c:v>
                </c:pt>
                <c:pt idx="1490">
                  <c:v>43951</c:v>
                </c:pt>
                <c:pt idx="1491">
                  <c:v>43952</c:v>
                </c:pt>
                <c:pt idx="1492">
                  <c:v>43953</c:v>
                </c:pt>
                <c:pt idx="1493">
                  <c:v>43954</c:v>
                </c:pt>
                <c:pt idx="1494">
                  <c:v>43955</c:v>
                </c:pt>
                <c:pt idx="1495">
                  <c:v>43956</c:v>
                </c:pt>
                <c:pt idx="1496">
                  <c:v>43957</c:v>
                </c:pt>
                <c:pt idx="1497">
                  <c:v>43958</c:v>
                </c:pt>
                <c:pt idx="1498">
                  <c:v>43959</c:v>
                </c:pt>
                <c:pt idx="1499">
                  <c:v>43960</c:v>
                </c:pt>
                <c:pt idx="1500">
                  <c:v>43961</c:v>
                </c:pt>
                <c:pt idx="1501">
                  <c:v>43962</c:v>
                </c:pt>
                <c:pt idx="1502">
                  <c:v>43963</c:v>
                </c:pt>
                <c:pt idx="1503">
                  <c:v>43964</c:v>
                </c:pt>
                <c:pt idx="1504">
                  <c:v>43965</c:v>
                </c:pt>
                <c:pt idx="1505">
                  <c:v>43966</c:v>
                </c:pt>
                <c:pt idx="1506">
                  <c:v>43967</c:v>
                </c:pt>
                <c:pt idx="1507">
                  <c:v>43968</c:v>
                </c:pt>
                <c:pt idx="1508">
                  <c:v>43969</c:v>
                </c:pt>
                <c:pt idx="1509">
                  <c:v>43970</c:v>
                </c:pt>
                <c:pt idx="1510">
                  <c:v>43971</c:v>
                </c:pt>
                <c:pt idx="1511">
                  <c:v>43972</c:v>
                </c:pt>
                <c:pt idx="1512">
                  <c:v>43973</c:v>
                </c:pt>
                <c:pt idx="1513">
                  <c:v>43974</c:v>
                </c:pt>
                <c:pt idx="1514">
                  <c:v>43975</c:v>
                </c:pt>
                <c:pt idx="1515">
                  <c:v>43976</c:v>
                </c:pt>
                <c:pt idx="1516">
                  <c:v>43977</c:v>
                </c:pt>
                <c:pt idx="1517">
                  <c:v>43978</c:v>
                </c:pt>
                <c:pt idx="1518">
                  <c:v>43979</c:v>
                </c:pt>
                <c:pt idx="1519">
                  <c:v>43980</c:v>
                </c:pt>
                <c:pt idx="1520">
                  <c:v>43981</c:v>
                </c:pt>
                <c:pt idx="1521">
                  <c:v>43982</c:v>
                </c:pt>
                <c:pt idx="1522">
                  <c:v>43983</c:v>
                </c:pt>
                <c:pt idx="1523">
                  <c:v>43984</c:v>
                </c:pt>
                <c:pt idx="1524">
                  <c:v>43985</c:v>
                </c:pt>
                <c:pt idx="1525">
                  <c:v>43986</c:v>
                </c:pt>
                <c:pt idx="1526">
                  <c:v>43987</c:v>
                </c:pt>
                <c:pt idx="1527">
                  <c:v>43988</c:v>
                </c:pt>
                <c:pt idx="1528">
                  <c:v>43989</c:v>
                </c:pt>
                <c:pt idx="1529">
                  <c:v>43990</c:v>
                </c:pt>
                <c:pt idx="1530">
                  <c:v>43991</c:v>
                </c:pt>
                <c:pt idx="1531">
                  <c:v>43992</c:v>
                </c:pt>
                <c:pt idx="1532">
                  <c:v>43993</c:v>
                </c:pt>
                <c:pt idx="1533">
                  <c:v>43994</c:v>
                </c:pt>
                <c:pt idx="1534">
                  <c:v>43995</c:v>
                </c:pt>
                <c:pt idx="1535">
                  <c:v>43996</c:v>
                </c:pt>
                <c:pt idx="1536">
                  <c:v>43997</c:v>
                </c:pt>
                <c:pt idx="1537">
                  <c:v>43998</c:v>
                </c:pt>
                <c:pt idx="1538">
                  <c:v>43999</c:v>
                </c:pt>
                <c:pt idx="1539">
                  <c:v>44000</c:v>
                </c:pt>
                <c:pt idx="1540">
                  <c:v>44001</c:v>
                </c:pt>
                <c:pt idx="1541">
                  <c:v>44002</c:v>
                </c:pt>
                <c:pt idx="1542">
                  <c:v>44003</c:v>
                </c:pt>
                <c:pt idx="1543">
                  <c:v>44004</c:v>
                </c:pt>
                <c:pt idx="1544">
                  <c:v>44005</c:v>
                </c:pt>
                <c:pt idx="1545">
                  <c:v>44006</c:v>
                </c:pt>
                <c:pt idx="1546">
                  <c:v>44007</c:v>
                </c:pt>
                <c:pt idx="1547">
                  <c:v>44008</c:v>
                </c:pt>
                <c:pt idx="1548">
                  <c:v>44009</c:v>
                </c:pt>
                <c:pt idx="1549">
                  <c:v>44010</c:v>
                </c:pt>
                <c:pt idx="1550">
                  <c:v>44011</c:v>
                </c:pt>
                <c:pt idx="1551">
                  <c:v>44012</c:v>
                </c:pt>
                <c:pt idx="1552">
                  <c:v>44013</c:v>
                </c:pt>
                <c:pt idx="1553">
                  <c:v>44014</c:v>
                </c:pt>
                <c:pt idx="1554">
                  <c:v>44015</c:v>
                </c:pt>
                <c:pt idx="1555">
                  <c:v>44016</c:v>
                </c:pt>
                <c:pt idx="1556">
                  <c:v>44017</c:v>
                </c:pt>
                <c:pt idx="1557">
                  <c:v>44018</c:v>
                </c:pt>
                <c:pt idx="1558">
                  <c:v>44019</c:v>
                </c:pt>
                <c:pt idx="1559">
                  <c:v>44020</c:v>
                </c:pt>
                <c:pt idx="1560">
                  <c:v>44021</c:v>
                </c:pt>
                <c:pt idx="1561">
                  <c:v>44022</c:v>
                </c:pt>
                <c:pt idx="1562">
                  <c:v>44023</c:v>
                </c:pt>
                <c:pt idx="1563">
                  <c:v>44024</c:v>
                </c:pt>
                <c:pt idx="1564">
                  <c:v>44025</c:v>
                </c:pt>
                <c:pt idx="1565">
                  <c:v>44026</c:v>
                </c:pt>
                <c:pt idx="1566">
                  <c:v>44027</c:v>
                </c:pt>
                <c:pt idx="1567">
                  <c:v>44028</c:v>
                </c:pt>
                <c:pt idx="1568">
                  <c:v>44029</c:v>
                </c:pt>
                <c:pt idx="1569">
                  <c:v>44030</c:v>
                </c:pt>
                <c:pt idx="1570">
                  <c:v>44031</c:v>
                </c:pt>
                <c:pt idx="1571">
                  <c:v>44032</c:v>
                </c:pt>
                <c:pt idx="1572">
                  <c:v>44033</c:v>
                </c:pt>
                <c:pt idx="1573">
                  <c:v>44034</c:v>
                </c:pt>
                <c:pt idx="1574">
                  <c:v>44035</c:v>
                </c:pt>
                <c:pt idx="1575">
                  <c:v>44036</c:v>
                </c:pt>
                <c:pt idx="1576">
                  <c:v>44037</c:v>
                </c:pt>
                <c:pt idx="1577">
                  <c:v>44038</c:v>
                </c:pt>
                <c:pt idx="1578">
                  <c:v>44039</c:v>
                </c:pt>
                <c:pt idx="1579">
                  <c:v>44040</c:v>
                </c:pt>
                <c:pt idx="1580">
                  <c:v>44041</c:v>
                </c:pt>
                <c:pt idx="1581">
                  <c:v>44042</c:v>
                </c:pt>
                <c:pt idx="1582">
                  <c:v>44043</c:v>
                </c:pt>
                <c:pt idx="1583">
                  <c:v>44044</c:v>
                </c:pt>
                <c:pt idx="1584">
                  <c:v>44045</c:v>
                </c:pt>
                <c:pt idx="1585">
                  <c:v>44046</c:v>
                </c:pt>
                <c:pt idx="1586">
                  <c:v>44047</c:v>
                </c:pt>
                <c:pt idx="1587">
                  <c:v>44048</c:v>
                </c:pt>
                <c:pt idx="1588">
                  <c:v>44049</c:v>
                </c:pt>
                <c:pt idx="1589">
                  <c:v>44050</c:v>
                </c:pt>
                <c:pt idx="1590">
                  <c:v>44051</c:v>
                </c:pt>
                <c:pt idx="1591">
                  <c:v>44052</c:v>
                </c:pt>
                <c:pt idx="1592">
                  <c:v>44053</c:v>
                </c:pt>
                <c:pt idx="1593">
                  <c:v>44054</c:v>
                </c:pt>
                <c:pt idx="1594">
                  <c:v>44055</c:v>
                </c:pt>
                <c:pt idx="1595">
                  <c:v>44056</c:v>
                </c:pt>
                <c:pt idx="1596">
                  <c:v>44057</c:v>
                </c:pt>
                <c:pt idx="1597">
                  <c:v>44058</c:v>
                </c:pt>
                <c:pt idx="1598">
                  <c:v>44059</c:v>
                </c:pt>
                <c:pt idx="1599">
                  <c:v>44060</c:v>
                </c:pt>
                <c:pt idx="1600">
                  <c:v>44061</c:v>
                </c:pt>
                <c:pt idx="1601">
                  <c:v>44062</c:v>
                </c:pt>
                <c:pt idx="1602">
                  <c:v>44063</c:v>
                </c:pt>
                <c:pt idx="1603">
                  <c:v>44064</c:v>
                </c:pt>
                <c:pt idx="1604">
                  <c:v>44065</c:v>
                </c:pt>
                <c:pt idx="1605">
                  <c:v>44066</c:v>
                </c:pt>
                <c:pt idx="1606">
                  <c:v>44067</c:v>
                </c:pt>
                <c:pt idx="1607">
                  <c:v>44068</c:v>
                </c:pt>
                <c:pt idx="1608">
                  <c:v>44069</c:v>
                </c:pt>
                <c:pt idx="1609">
                  <c:v>44070</c:v>
                </c:pt>
                <c:pt idx="1610">
                  <c:v>44071</c:v>
                </c:pt>
                <c:pt idx="1611">
                  <c:v>44072</c:v>
                </c:pt>
                <c:pt idx="1612">
                  <c:v>44073</c:v>
                </c:pt>
                <c:pt idx="1613">
                  <c:v>44074</c:v>
                </c:pt>
                <c:pt idx="1614">
                  <c:v>44075</c:v>
                </c:pt>
                <c:pt idx="1615">
                  <c:v>44076</c:v>
                </c:pt>
                <c:pt idx="1616">
                  <c:v>44077</c:v>
                </c:pt>
                <c:pt idx="1617">
                  <c:v>44078</c:v>
                </c:pt>
                <c:pt idx="1618">
                  <c:v>44079</c:v>
                </c:pt>
                <c:pt idx="1619">
                  <c:v>44080</c:v>
                </c:pt>
                <c:pt idx="1620">
                  <c:v>44081</c:v>
                </c:pt>
                <c:pt idx="1621">
                  <c:v>44082</c:v>
                </c:pt>
                <c:pt idx="1622">
                  <c:v>44083</c:v>
                </c:pt>
                <c:pt idx="1623">
                  <c:v>44084</c:v>
                </c:pt>
                <c:pt idx="1624">
                  <c:v>44085</c:v>
                </c:pt>
                <c:pt idx="1625">
                  <c:v>44086</c:v>
                </c:pt>
                <c:pt idx="1626">
                  <c:v>44087</c:v>
                </c:pt>
                <c:pt idx="1627">
                  <c:v>44088</c:v>
                </c:pt>
                <c:pt idx="1628">
                  <c:v>44089</c:v>
                </c:pt>
                <c:pt idx="1629">
                  <c:v>44090</c:v>
                </c:pt>
                <c:pt idx="1630">
                  <c:v>44091</c:v>
                </c:pt>
                <c:pt idx="1631">
                  <c:v>44092</c:v>
                </c:pt>
                <c:pt idx="1632">
                  <c:v>44093</c:v>
                </c:pt>
                <c:pt idx="1633">
                  <c:v>44094</c:v>
                </c:pt>
                <c:pt idx="1634">
                  <c:v>44095</c:v>
                </c:pt>
                <c:pt idx="1635">
                  <c:v>44096</c:v>
                </c:pt>
                <c:pt idx="1636">
                  <c:v>44097</c:v>
                </c:pt>
                <c:pt idx="1637">
                  <c:v>44098</c:v>
                </c:pt>
                <c:pt idx="1638">
                  <c:v>44099</c:v>
                </c:pt>
                <c:pt idx="1639">
                  <c:v>44100</c:v>
                </c:pt>
                <c:pt idx="1640">
                  <c:v>44101</c:v>
                </c:pt>
                <c:pt idx="1641">
                  <c:v>44102</c:v>
                </c:pt>
                <c:pt idx="1642">
                  <c:v>44103</c:v>
                </c:pt>
                <c:pt idx="1643">
                  <c:v>44104</c:v>
                </c:pt>
                <c:pt idx="1644">
                  <c:v>44105</c:v>
                </c:pt>
                <c:pt idx="1645">
                  <c:v>44106</c:v>
                </c:pt>
                <c:pt idx="1646">
                  <c:v>44107</c:v>
                </c:pt>
                <c:pt idx="1647">
                  <c:v>44108</c:v>
                </c:pt>
                <c:pt idx="1648">
                  <c:v>44109</c:v>
                </c:pt>
                <c:pt idx="1649">
                  <c:v>44110</c:v>
                </c:pt>
                <c:pt idx="1650">
                  <c:v>44111</c:v>
                </c:pt>
                <c:pt idx="1651">
                  <c:v>44112</c:v>
                </c:pt>
                <c:pt idx="1652">
                  <c:v>44113</c:v>
                </c:pt>
                <c:pt idx="1653">
                  <c:v>44114</c:v>
                </c:pt>
                <c:pt idx="1654">
                  <c:v>44115</c:v>
                </c:pt>
                <c:pt idx="1655">
                  <c:v>44116</c:v>
                </c:pt>
                <c:pt idx="1656">
                  <c:v>44117</c:v>
                </c:pt>
                <c:pt idx="1657">
                  <c:v>44118</c:v>
                </c:pt>
                <c:pt idx="1658">
                  <c:v>44119</c:v>
                </c:pt>
                <c:pt idx="1659">
                  <c:v>44120</c:v>
                </c:pt>
                <c:pt idx="1660">
                  <c:v>44121</c:v>
                </c:pt>
                <c:pt idx="1661">
                  <c:v>44122</c:v>
                </c:pt>
                <c:pt idx="1662">
                  <c:v>44123</c:v>
                </c:pt>
                <c:pt idx="1663">
                  <c:v>44124</c:v>
                </c:pt>
                <c:pt idx="1664">
                  <c:v>44125</c:v>
                </c:pt>
                <c:pt idx="1665">
                  <c:v>44126</c:v>
                </c:pt>
                <c:pt idx="1666">
                  <c:v>44127</c:v>
                </c:pt>
                <c:pt idx="1667">
                  <c:v>44128</c:v>
                </c:pt>
                <c:pt idx="1668">
                  <c:v>44129</c:v>
                </c:pt>
                <c:pt idx="1669">
                  <c:v>44130</c:v>
                </c:pt>
                <c:pt idx="1670">
                  <c:v>44131</c:v>
                </c:pt>
                <c:pt idx="1671">
                  <c:v>44132</c:v>
                </c:pt>
                <c:pt idx="1672">
                  <c:v>44133</c:v>
                </c:pt>
                <c:pt idx="1673">
                  <c:v>44134</c:v>
                </c:pt>
                <c:pt idx="1674">
                  <c:v>44135</c:v>
                </c:pt>
                <c:pt idx="1675">
                  <c:v>44136</c:v>
                </c:pt>
                <c:pt idx="1676">
                  <c:v>44137</c:v>
                </c:pt>
                <c:pt idx="1677">
                  <c:v>44138</c:v>
                </c:pt>
                <c:pt idx="1678">
                  <c:v>44139</c:v>
                </c:pt>
                <c:pt idx="1679">
                  <c:v>44140</c:v>
                </c:pt>
                <c:pt idx="1680">
                  <c:v>44141</c:v>
                </c:pt>
                <c:pt idx="1681">
                  <c:v>44142</c:v>
                </c:pt>
                <c:pt idx="1682">
                  <c:v>44143</c:v>
                </c:pt>
                <c:pt idx="1683">
                  <c:v>44144</c:v>
                </c:pt>
                <c:pt idx="1684">
                  <c:v>44145</c:v>
                </c:pt>
                <c:pt idx="1685">
                  <c:v>44146</c:v>
                </c:pt>
                <c:pt idx="1686">
                  <c:v>44147</c:v>
                </c:pt>
                <c:pt idx="1687">
                  <c:v>44148</c:v>
                </c:pt>
                <c:pt idx="1688">
                  <c:v>44149</c:v>
                </c:pt>
                <c:pt idx="1689">
                  <c:v>44150</c:v>
                </c:pt>
                <c:pt idx="1690">
                  <c:v>44151</c:v>
                </c:pt>
                <c:pt idx="1691">
                  <c:v>44152</c:v>
                </c:pt>
                <c:pt idx="1692">
                  <c:v>44153</c:v>
                </c:pt>
                <c:pt idx="1693">
                  <c:v>44154</c:v>
                </c:pt>
                <c:pt idx="1694">
                  <c:v>44155</c:v>
                </c:pt>
                <c:pt idx="1695">
                  <c:v>44156</c:v>
                </c:pt>
                <c:pt idx="1696">
                  <c:v>44157</c:v>
                </c:pt>
                <c:pt idx="1697">
                  <c:v>44158</c:v>
                </c:pt>
                <c:pt idx="1698">
                  <c:v>44159</c:v>
                </c:pt>
                <c:pt idx="1699">
                  <c:v>44160</c:v>
                </c:pt>
                <c:pt idx="1700">
                  <c:v>44161</c:v>
                </c:pt>
                <c:pt idx="1701">
                  <c:v>44162</c:v>
                </c:pt>
                <c:pt idx="1702">
                  <c:v>44163</c:v>
                </c:pt>
                <c:pt idx="1703">
                  <c:v>44164</c:v>
                </c:pt>
                <c:pt idx="1704">
                  <c:v>44165</c:v>
                </c:pt>
                <c:pt idx="1705">
                  <c:v>44166</c:v>
                </c:pt>
                <c:pt idx="1706">
                  <c:v>44167</c:v>
                </c:pt>
                <c:pt idx="1707">
                  <c:v>44168</c:v>
                </c:pt>
                <c:pt idx="1708">
                  <c:v>44169</c:v>
                </c:pt>
                <c:pt idx="1709">
                  <c:v>44170</c:v>
                </c:pt>
                <c:pt idx="1710">
                  <c:v>44171</c:v>
                </c:pt>
                <c:pt idx="1711">
                  <c:v>44172</c:v>
                </c:pt>
                <c:pt idx="1712">
                  <c:v>44173</c:v>
                </c:pt>
                <c:pt idx="1713">
                  <c:v>44174</c:v>
                </c:pt>
                <c:pt idx="1714">
                  <c:v>44175</c:v>
                </c:pt>
                <c:pt idx="1715">
                  <c:v>44176</c:v>
                </c:pt>
                <c:pt idx="1716">
                  <c:v>44177</c:v>
                </c:pt>
                <c:pt idx="1717">
                  <c:v>44178</c:v>
                </c:pt>
                <c:pt idx="1718">
                  <c:v>44179</c:v>
                </c:pt>
                <c:pt idx="1719">
                  <c:v>44180</c:v>
                </c:pt>
                <c:pt idx="1720">
                  <c:v>44181</c:v>
                </c:pt>
                <c:pt idx="1721">
                  <c:v>44182</c:v>
                </c:pt>
                <c:pt idx="1722">
                  <c:v>44183</c:v>
                </c:pt>
                <c:pt idx="1723">
                  <c:v>44184</c:v>
                </c:pt>
                <c:pt idx="1724">
                  <c:v>44185</c:v>
                </c:pt>
                <c:pt idx="1725">
                  <c:v>44186</c:v>
                </c:pt>
                <c:pt idx="1726">
                  <c:v>44187</c:v>
                </c:pt>
                <c:pt idx="1727">
                  <c:v>44188</c:v>
                </c:pt>
                <c:pt idx="1728">
                  <c:v>44189</c:v>
                </c:pt>
                <c:pt idx="1729">
                  <c:v>44190</c:v>
                </c:pt>
                <c:pt idx="1730">
                  <c:v>44191</c:v>
                </c:pt>
                <c:pt idx="1731">
                  <c:v>44192</c:v>
                </c:pt>
                <c:pt idx="1732">
                  <c:v>44193</c:v>
                </c:pt>
                <c:pt idx="1733">
                  <c:v>44194</c:v>
                </c:pt>
                <c:pt idx="1734">
                  <c:v>44195</c:v>
                </c:pt>
                <c:pt idx="1735">
                  <c:v>44196</c:v>
                </c:pt>
                <c:pt idx="1736">
                  <c:v>44197</c:v>
                </c:pt>
                <c:pt idx="1737">
                  <c:v>44198</c:v>
                </c:pt>
                <c:pt idx="1738">
                  <c:v>44199</c:v>
                </c:pt>
                <c:pt idx="1739">
                  <c:v>44200</c:v>
                </c:pt>
                <c:pt idx="1740">
                  <c:v>44201</c:v>
                </c:pt>
                <c:pt idx="1741">
                  <c:v>44202</c:v>
                </c:pt>
                <c:pt idx="1742">
                  <c:v>44203</c:v>
                </c:pt>
                <c:pt idx="1743">
                  <c:v>44204</c:v>
                </c:pt>
                <c:pt idx="1744">
                  <c:v>44205</c:v>
                </c:pt>
                <c:pt idx="1745">
                  <c:v>44206</c:v>
                </c:pt>
                <c:pt idx="1746">
                  <c:v>44207</c:v>
                </c:pt>
                <c:pt idx="1747">
                  <c:v>44208</c:v>
                </c:pt>
                <c:pt idx="1748">
                  <c:v>44209</c:v>
                </c:pt>
                <c:pt idx="1749">
                  <c:v>44210</c:v>
                </c:pt>
                <c:pt idx="1750">
                  <c:v>44211</c:v>
                </c:pt>
                <c:pt idx="1751">
                  <c:v>44212</c:v>
                </c:pt>
                <c:pt idx="1752">
                  <c:v>44213</c:v>
                </c:pt>
                <c:pt idx="1753">
                  <c:v>44214</c:v>
                </c:pt>
                <c:pt idx="1754">
                  <c:v>44215</c:v>
                </c:pt>
                <c:pt idx="1755">
                  <c:v>44216</c:v>
                </c:pt>
                <c:pt idx="1756">
                  <c:v>44217</c:v>
                </c:pt>
                <c:pt idx="1757">
                  <c:v>44218</c:v>
                </c:pt>
                <c:pt idx="1758">
                  <c:v>44219</c:v>
                </c:pt>
                <c:pt idx="1759">
                  <c:v>44220</c:v>
                </c:pt>
                <c:pt idx="1760">
                  <c:v>44221</c:v>
                </c:pt>
                <c:pt idx="1761">
                  <c:v>44222</c:v>
                </c:pt>
                <c:pt idx="1762">
                  <c:v>44223</c:v>
                </c:pt>
                <c:pt idx="1763">
                  <c:v>44224</c:v>
                </c:pt>
                <c:pt idx="1764">
                  <c:v>44225</c:v>
                </c:pt>
                <c:pt idx="1765">
                  <c:v>44226</c:v>
                </c:pt>
                <c:pt idx="1766">
                  <c:v>44227</c:v>
                </c:pt>
                <c:pt idx="1767">
                  <c:v>44228</c:v>
                </c:pt>
                <c:pt idx="1768">
                  <c:v>44229</c:v>
                </c:pt>
                <c:pt idx="1769">
                  <c:v>44230</c:v>
                </c:pt>
                <c:pt idx="1770">
                  <c:v>44231</c:v>
                </c:pt>
                <c:pt idx="1771">
                  <c:v>44232</c:v>
                </c:pt>
                <c:pt idx="1772">
                  <c:v>44233</c:v>
                </c:pt>
                <c:pt idx="1773">
                  <c:v>44234</c:v>
                </c:pt>
                <c:pt idx="1774">
                  <c:v>44235</c:v>
                </c:pt>
                <c:pt idx="1775">
                  <c:v>44236</c:v>
                </c:pt>
                <c:pt idx="1776">
                  <c:v>44237</c:v>
                </c:pt>
                <c:pt idx="1777">
                  <c:v>44238</c:v>
                </c:pt>
                <c:pt idx="1778">
                  <c:v>44239</c:v>
                </c:pt>
                <c:pt idx="1779">
                  <c:v>44240</c:v>
                </c:pt>
                <c:pt idx="1780">
                  <c:v>44241</c:v>
                </c:pt>
                <c:pt idx="1781">
                  <c:v>44242</c:v>
                </c:pt>
                <c:pt idx="1782">
                  <c:v>44243</c:v>
                </c:pt>
                <c:pt idx="1783">
                  <c:v>44244</c:v>
                </c:pt>
                <c:pt idx="1784">
                  <c:v>44245</c:v>
                </c:pt>
                <c:pt idx="1785">
                  <c:v>44246</c:v>
                </c:pt>
                <c:pt idx="1786">
                  <c:v>44247</c:v>
                </c:pt>
                <c:pt idx="1787">
                  <c:v>44248</c:v>
                </c:pt>
                <c:pt idx="1788">
                  <c:v>44249</c:v>
                </c:pt>
                <c:pt idx="1789">
                  <c:v>44250</c:v>
                </c:pt>
                <c:pt idx="1790">
                  <c:v>44251</c:v>
                </c:pt>
                <c:pt idx="1791">
                  <c:v>44252</c:v>
                </c:pt>
                <c:pt idx="1792">
                  <c:v>44253</c:v>
                </c:pt>
                <c:pt idx="1793">
                  <c:v>44254</c:v>
                </c:pt>
                <c:pt idx="1794">
                  <c:v>44255</c:v>
                </c:pt>
                <c:pt idx="1795">
                  <c:v>44256</c:v>
                </c:pt>
                <c:pt idx="1796">
                  <c:v>44257</c:v>
                </c:pt>
                <c:pt idx="1797">
                  <c:v>44258</c:v>
                </c:pt>
                <c:pt idx="1798">
                  <c:v>44259</c:v>
                </c:pt>
                <c:pt idx="1799">
                  <c:v>44260</c:v>
                </c:pt>
                <c:pt idx="1800">
                  <c:v>44261</c:v>
                </c:pt>
                <c:pt idx="1801">
                  <c:v>44262</c:v>
                </c:pt>
                <c:pt idx="1802">
                  <c:v>44263</c:v>
                </c:pt>
                <c:pt idx="1803">
                  <c:v>44264</c:v>
                </c:pt>
                <c:pt idx="1804">
                  <c:v>44265</c:v>
                </c:pt>
                <c:pt idx="1805">
                  <c:v>44266</c:v>
                </c:pt>
                <c:pt idx="1806">
                  <c:v>44267</c:v>
                </c:pt>
                <c:pt idx="1807">
                  <c:v>44268</c:v>
                </c:pt>
                <c:pt idx="1808">
                  <c:v>44269</c:v>
                </c:pt>
                <c:pt idx="1809">
                  <c:v>44270</c:v>
                </c:pt>
                <c:pt idx="1810">
                  <c:v>44271</c:v>
                </c:pt>
                <c:pt idx="1811">
                  <c:v>44272</c:v>
                </c:pt>
                <c:pt idx="1812">
                  <c:v>44273</c:v>
                </c:pt>
                <c:pt idx="1813">
                  <c:v>44274</c:v>
                </c:pt>
                <c:pt idx="1814">
                  <c:v>44275</c:v>
                </c:pt>
                <c:pt idx="1815">
                  <c:v>44276</c:v>
                </c:pt>
                <c:pt idx="1816">
                  <c:v>44277</c:v>
                </c:pt>
                <c:pt idx="1817">
                  <c:v>44278</c:v>
                </c:pt>
                <c:pt idx="1818">
                  <c:v>44279</c:v>
                </c:pt>
                <c:pt idx="1819">
                  <c:v>44280</c:v>
                </c:pt>
                <c:pt idx="1820">
                  <c:v>44281</c:v>
                </c:pt>
                <c:pt idx="1821">
                  <c:v>44282</c:v>
                </c:pt>
                <c:pt idx="1822">
                  <c:v>44283</c:v>
                </c:pt>
                <c:pt idx="1823">
                  <c:v>44284</c:v>
                </c:pt>
                <c:pt idx="1824">
                  <c:v>44285</c:v>
                </c:pt>
                <c:pt idx="1825">
                  <c:v>44286</c:v>
                </c:pt>
                <c:pt idx="1826">
                  <c:v>44287</c:v>
                </c:pt>
                <c:pt idx="1827">
                  <c:v>44288</c:v>
                </c:pt>
                <c:pt idx="1828">
                  <c:v>44289</c:v>
                </c:pt>
                <c:pt idx="1829">
                  <c:v>44290</c:v>
                </c:pt>
                <c:pt idx="1830">
                  <c:v>44291</c:v>
                </c:pt>
                <c:pt idx="1831">
                  <c:v>44292</c:v>
                </c:pt>
                <c:pt idx="1832">
                  <c:v>44293</c:v>
                </c:pt>
                <c:pt idx="1833">
                  <c:v>44294</c:v>
                </c:pt>
                <c:pt idx="1834">
                  <c:v>44295</c:v>
                </c:pt>
                <c:pt idx="1835">
                  <c:v>44296</c:v>
                </c:pt>
                <c:pt idx="1836">
                  <c:v>44297</c:v>
                </c:pt>
                <c:pt idx="1837">
                  <c:v>44298</c:v>
                </c:pt>
                <c:pt idx="1838">
                  <c:v>44299</c:v>
                </c:pt>
                <c:pt idx="1839">
                  <c:v>44300</c:v>
                </c:pt>
                <c:pt idx="1840">
                  <c:v>44301</c:v>
                </c:pt>
                <c:pt idx="1841">
                  <c:v>44302</c:v>
                </c:pt>
                <c:pt idx="1842">
                  <c:v>44303</c:v>
                </c:pt>
                <c:pt idx="1843">
                  <c:v>44304</c:v>
                </c:pt>
                <c:pt idx="1844">
                  <c:v>44305</c:v>
                </c:pt>
                <c:pt idx="1845">
                  <c:v>44306</c:v>
                </c:pt>
                <c:pt idx="1846">
                  <c:v>44307</c:v>
                </c:pt>
                <c:pt idx="1847">
                  <c:v>44308</c:v>
                </c:pt>
                <c:pt idx="1848">
                  <c:v>44309</c:v>
                </c:pt>
                <c:pt idx="1849">
                  <c:v>44310</c:v>
                </c:pt>
                <c:pt idx="1850">
                  <c:v>44311</c:v>
                </c:pt>
                <c:pt idx="1851">
                  <c:v>44312</c:v>
                </c:pt>
                <c:pt idx="1852">
                  <c:v>44313</c:v>
                </c:pt>
                <c:pt idx="1853">
                  <c:v>44314</c:v>
                </c:pt>
                <c:pt idx="1854">
                  <c:v>44315</c:v>
                </c:pt>
                <c:pt idx="1855">
                  <c:v>44316</c:v>
                </c:pt>
                <c:pt idx="1856">
                  <c:v>44317</c:v>
                </c:pt>
                <c:pt idx="1857">
                  <c:v>44318</c:v>
                </c:pt>
                <c:pt idx="1858">
                  <c:v>44319</c:v>
                </c:pt>
                <c:pt idx="1859">
                  <c:v>44320</c:v>
                </c:pt>
                <c:pt idx="1860">
                  <c:v>44321</c:v>
                </c:pt>
                <c:pt idx="1861">
                  <c:v>44322</c:v>
                </c:pt>
                <c:pt idx="1862">
                  <c:v>44323</c:v>
                </c:pt>
                <c:pt idx="1863">
                  <c:v>44324</c:v>
                </c:pt>
                <c:pt idx="1864">
                  <c:v>44325</c:v>
                </c:pt>
                <c:pt idx="1865">
                  <c:v>44326</c:v>
                </c:pt>
                <c:pt idx="1866">
                  <c:v>44327</c:v>
                </c:pt>
                <c:pt idx="1867">
                  <c:v>44328</c:v>
                </c:pt>
                <c:pt idx="1868">
                  <c:v>44329</c:v>
                </c:pt>
                <c:pt idx="1869">
                  <c:v>44330</c:v>
                </c:pt>
                <c:pt idx="1870">
                  <c:v>44331</c:v>
                </c:pt>
                <c:pt idx="1871">
                  <c:v>44332</c:v>
                </c:pt>
                <c:pt idx="1872">
                  <c:v>44333</c:v>
                </c:pt>
                <c:pt idx="1873">
                  <c:v>44334</c:v>
                </c:pt>
                <c:pt idx="1874">
                  <c:v>44335</c:v>
                </c:pt>
                <c:pt idx="1875">
                  <c:v>44336</c:v>
                </c:pt>
                <c:pt idx="1876">
                  <c:v>44337</c:v>
                </c:pt>
                <c:pt idx="1877">
                  <c:v>44338</c:v>
                </c:pt>
                <c:pt idx="1878">
                  <c:v>44339</c:v>
                </c:pt>
                <c:pt idx="1879">
                  <c:v>44340</c:v>
                </c:pt>
                <c:pt idx="1880">
                  <c:v>44341</c:v>
                </c:pt>
                <c:pt idx="1881">
                  <c:v>44342</c:v>
                </c:pt>
                <c:pt idx="1882">
                  <c:v>44343</c:v>
                </c:pt>
                <c:pt idx="1883">
                  <c:v>44344</c:v>
                </c:pt>
                <c:pt idx="1884">
                  <c:v>44345</c:v>
                </c:pt>
                <c:pt idx="1885">
                  <c:v>44346</c:v>
                </c:pt>
                <c:pt idx="1886">
                  <c:v>44347</c:v>
                </c:pt>
                <c:pt idx="1887">
                  <c:v>44348</c:v>
                </c:pt>
                <c:pt idx="1888">
                  <c:v>44349</c:v>
                </c:pt>
                <c:pt idx="1889">
                  <c:v>44350</c:v>
                </c:pt>
                <c:pt idx="1890">
                  <c:v>44351</c:v>
                </c:pt>
                <c:pt idx="1891">
                  <c:v>44352</c:v>
                </c:pt>
                <c:pt idx="1892">
                  <c:v>44353</c:v>
                </c:pt>
                <c:pt idx="1893">
                  <c:v>44354</c:v>
                </c:pt>
                <c:pt idx="1894">
                  <c:v>44355</c:v>
                </c:pt>
                <c:pt idx="1895">
                  <c:v>44356</c:v>
                </c:pt>
                <c:pt idx="1896">
                  <c:v>44357</c:v>
                </c:pt>
                <c:pt idx="1897">
                  <c:v>44358</c:v>
                </c:pt>
                <c:pt idx="1898">
                  <c:v>44359</c:v>
                </c:pt>
                <c:pt idx="1899">
                  <c:v>44360</c:v>
                </c:pt>
                <c:pt idx="1900">
                  <c:v>44361</c:v>
                </c:pt>
                <c:pt idx="1901">
                  <c:v>44362</c:v>
                </c:pt>
                <c:pt idx="1902">
                  <c:v>44363</c:v>
                </c:pt>
                <c:pt idx="1903">
                  <c:v>44364</c:v>
                </c:pt>
                <c:pt idx="1904">
                  <c:v>44365</c:v>
                </c:pt>
                <c:pt idx="1905">
                  <c:v>44366</c:v>
                </c:pt>
                <c:pt idx="1906">
                  <c:v>44367</c:v>
                </c:pt>
                <c:pt idx="1907">
                  <c:v>44368</c:v>
                </c:pt>
                <c:pt idx="1908">
                  <c:v>44369</c:v>
                </c:pt>
                <c:pt idx="1909">
                  <c:v>44370</c:v>
                </c:pt>
                <c:pt idx="1910">
                  <c:v>44371</c:v>
                </c:pt>
                <c:pt idx="1911">
                  <c:v>44372</c:v>
                </c:pt>
                <c:pt idx="1912">
                  <c:v>44373</c:v>
                </c:pt>
                <c:pt idx="1913">
                  <c:v>44374</c:v>
                </c:pt>
                <c:pt idx="1914">
                  <c:v>44375</c:v>
                </c:pt>
                <c:pt idx="1915">
                  <c:v>44376</c:v>
                </c:pt>
                <c:pt idx="1916">
                  <c:v>44377</c:v>
                </c:pt>
                <c:pt idx="1917">
                  <c:v>44378</c:v>
                </c:pt>
                <c:pt idx="1918">
                  <c:v>44379</c:v>
                </c:pt>
                <c:pt idx="1919">
                  <c:v>44380</c:v>
                </c:pt>
                <c:pt idx="1920">
                  <c:v>44381</c:v>
                </c:pt>
                <c:pt idx="1921">
                  <c:v>44382</c:v>
                </c:pt>
                <c:pt idx="1922">
                  <c:v>44383</c:v>
                </c:pt>
                <c:pt idx="1923">
                  <c:v>44384</c:v>
                </c:pt>
                <c:pt idx="1924">
                  <c:v>44385</c:v>
                </c:pt>
                <c:pt idx="1925">
                  <c:v>44386</c:v>
                </c:pt>
                <c:pt idx="1926">
                  <c:v>44387</c:v>
                </c:pt>
                <c:pt idx="1927">
                  <c:v>44388</c:v>
                </c:pt>
                <c:pt idx="1928">
                  <c:v>44389</c:v>
                </c:pt>
                <c:pt idx="1929">
                  <c:v>44390</c:v>
                </c:pt>
                <c:pt idx="1930">
                  <c:v>44391</c:v>
                </c:pt>
                <c:pt idx="1931">
                  <c:v>44392</c:v>
                </c:pt>
                <c:pt idx="1932">
                  <c:v>44393</c:v>
                </c:pt>
                <c:pt idx="1933">
                  <c:v>44394</c:v>
                </c:pt>
                <c:pt idx="1934">
                  <c:v>44395</c:v>
                </c:pt>
                <c:pt idx="1935">
                  <c:v>44396</c:v>
                </c:pt>
                <c:pt idx="1936">
                  <c:v>44397</c:v>
                </c:pt>
                <c:pt idx="1937">
                  <c:v>44398</c:v>
                </c:pt>
                <c:pt idx="1938">
                  <c:v>44399</c:v>
                </c:pt>
                <c:pt idx="1939">
                  <c:v>44400</c:v>
                </c:pt>
                <c:pt idx="1940">
                  <c:v>44401</c:v>
                </c:pt>
                <c:pt idx="1941">
                  <c:v>44402</c:v>
                </c:pt>
                <c:pt idx="1942">
                  <c:v>44403</c:v>
                </c:pt>
                <c:pt idx="1943">
                  <c:v>44404</c:v>
                </c:pt>
                <c:pt idx="1944">
                  <c:v>44405</c:v>
                </c:pt>
                <c:pt idx="1945">
                  <c:v>44406</c:v>
                </c:pt>
                <c:pt idx="1946">
                  <c:v>44407</c:v>
                </c:pt>
                <c:pt idx="1947">
                  <c:v>44408</c:v>
                </c:pt>
                <c:pt idx="1948">
                  <c:v>44409</c:v>
                </c:pt>
                <c:pt idx="1949">
                  <c:v>44410</c:v>
                </c:pt>
                <c:pt idx="1950">
                  <c:v>44411</c:v>
                </c:pt>
                <c:pt idx="1951">
                  <c:v>44412</c:v>
                </c:pt>
                <c:pt idx="1952">
                  <c:v>44413</c:v>
                </c:pt>
                <c:pt idx="1953">
                  <c:v>44414</c:v>
                </c:pt>
                <c:pt idx="1954">
                  <c:v>44415</c:v>
                </c:pt>
                <c:pt idx="1955">
                  <c:v>44416</c:v>
                </c:pt>
                <c:pt idx="1956">
                  <c:v>44417</c:v>
                </c:pt>
                <c:pt idx="1957">
                  <c:v>44418</c:v>
                </c:pt>
                <c:pt idx="1958">
                  <c:v>44419</c:v>
                </c:pt>
                <c:pt idx="1959">
                  <c:v>44420</c:v>
                </c:pt>
                <c:pt idx="1960">
                  <c:v>44421</c:v>
                </c:pt>
                <c:pt idx="1961">
                  <c:v>44422</c:v>
                </c:pt>
                <c:pt idx="1962">
                  <c:v>44423</c:v>
                </c:pt>
                <c:pt idx="1963">
                  <c:v>44424</c:v>
                </c:pt>
                <c:pt idx="1964">
                  <c:v>44425</c:v>
                </c:pt>
                <c:pt idx="1965">
                  <c:v>44426</c:v>
                </c:pt>
                <c:pt idx="1966">
                  <c:v>44427</c:v>
                </c:pt>
                <c:pt idx="1967">
                  <c:v>44428</c:v>
                </c:pt>
                <c:pt idx="1968">
                  <c:v>44429</c:v>
                </c:pt>
                <c:pt idx="1969">
                  <c:v>44430</c:v>
                </c:pt>
                <c:pt idx="1970">
                  <c:v>44431</c:v>
                </c:pt>
                <c:pt idx="1971">
                  <c:v>44432</c:v>
                </c:pt>
                <c:pt idx="1972">
                  <c:v>44433</c:v>
                </c:pt>
                <c:pt idx="1973">
                  <c:v>44434</c:v>
                </c:pt>
                <c:pt idx="1974">
                  <c:v>44435</c:v>
                </c:pt>
                <c:pt idx="1975">
                  <c:v>44436</c:v>
                </c:pt>
                <c:pt idx="1976">
                  <c:v>44437</c:v>
                </c:pt>
                <c:pt idx="1977">
                  <c:v>44438</c:v>
                </c:pt>
                <c:pt idx="1978">
                  <c:v>44439</c:v>
                </c:pt>
                <c:pt idx="1979">
                  <c:v>44440</c:v>
                </c:pt>
                <c:pt idx="1980">
                  <c:v>44441</c:v>
                </c:pt>
                <c:pt idx="1981">
                  <c:v>44442</c:v>
                </c:pt>
                <c:pt idx="1982">
                  <c:v>44443</c:v>
                </c:pt>
                <c:pt idx="1983">
                  <c:v>44444</c:v>
                </c:pt>
                <c:pt idx="1984">
                  <c:v>44445</c:v>
                </c:pt>
                <c:pt idx="1985">
                  <c:v>44446</c:v>
                </c:pt>
                <c:pt idx="1986">
                  <c:v>44447</c:v>
                </c:pt>
                <c:pt idx="1987">
                  <c:v>44448</c:v>
                </c:pt>
                <c:pt idx="1988">
                  <c:v>44449</c:v>
                </c:pt>
                <c:pt idx="1989">
                  <c:v>44450</c:v>
                </c:pt>
                <c:pt idx="1990">
                  <c:v>44451</c:v>
                </c:pt>
                <c:pt idx="1991">
                  <c:v>44452</c:v>
                </c:pt>
                <c:pt idx="1992">
                  <c:v>44453</c:v>
                </c:pt>
                <c:pt idx="1993">
                  <c:v>44454</c:v>
                </c:pt>
                <c:pt idx="1994">
                  <c:v>44455</c:v>
                </c:pt>
                <c:pt idx="1995">
                  <c:v>44456</c:v>
                </c:pt>
                <c:pt idx="1996">
                  <c:v>44457</c:v>
                </c:pt>
                <c:pt idx="1997">
                  <c:v>44458</c:v>
                </c:pt>
                <c:pt idx="1998">
                  <c:v>44459</c:v>
                </c:pt>
                <c:pt idx="1999">
                  <c:v>44460</c:v>
                </c:pt>
                <c:pt idx="2000">
                  <c:v>44461</c:v>
                </c:pt>
                <c:pt idx="2001">
                  <c:v>44462</c:v>
                </c:pt>
                <c:pt idx="2002">
                  <c:v>44463</c:v>
                </c:pt>
                <c:pt idx="2003">
                  <c:v>44464</c:v>
                </c:pt>
                <c:pt idx="2004">
                  <c:v>44465</c:v>
                </c:pt>
                <c:pt idx="2005">
                  <c:v>44466</c:v>
                </c:pt>
                <c:pt idx="2006">
                  <c:v>44467</c:v>
                </c:pt>
                <c:pt idx="2007">
                  <c:v>44468</c:v>
                </c:pt>
                <c:pt idx="2008">
                  <c:v>44469</c:v>
                </c:pt>
                <c:pt idx="2009">
                  <c:v>44470</c:v>
                </c:pt>
                <c:pt idx="2010">
                  <c:v>44471</c:v>
                </c:pt>
                <c:pt idx="2011">
                  <c:v>44472</c:v>
                </c:pt>
                <c:pt idx="2012">
                  <c:v>44473</c:v>
                </c:pt>
                <c:pt idx="2013">
                  <c:v>44474</c:v>
                </c:pt>
                <c:pt idx="2014">
                  <c:v>44475</c:v>
                </c:pt>
                <c:pt idx="2015">
                  <c:v>44476</c:v>
                </c:pt>
                <c:pt idx="2016">
                  <c:v>44477</c:v>
                </c:pt>
                <c:pt idx="2017">
                  <c:v>44478</c:v>
                </c:pt>
                <c:pt idx="2018">
                  <c:v>44479</c:v>
                </c:pt>
                <c:pt idx="2019">
                  <c:v>44480</c:v>
                </c:pt>
                <c:pt idx="2020">
                  <c:v>44481</c:v>
                </c:pt>
                <c:pt idx="2021">
                  <c:v>44482</c:v>
                </c:pt>
                <c:pt idx="2022">
                  <c:v>44483</c:v>
                </c:pt>
                <c:pt idx="2023">
                  <c:v>44484</c:v>
                </c:pt>
                <c:pt idx="2024">
                  <c:v>44485</c:v>
                </c:pt>
                <c:pt idx="2025">
                  <c:v>44486</c:v>
                </c:pt>
                <c:pt idx="2026">
                  <c:v>44487</c:v>
                </c:pt>
                <c:pt idx="2027">
                  <c:v>44488</c:v>
                </c:pt>
                <c:pt idx="2028">
                  <c:v>44489</c:v>
                </c:pt>
                <c:pt idx="2029">
                  <c:v>44490</c:v>
                </c:pt>
                <c:pt idx="2030">
                  <c:v>44491</c:v>
                </c:pt>
                <c:pt idx="2031">
                  <c:v>44492</c:v>
                </c:pt>
                <c:pt idx="2032">
                  <c:v>44493</c:v>
                </c:pt>
                <c:pt idx="2033">
                  <c:v>44494</c:v>
                </c:pt>
                <c:pt idx="2034">
                  <c:v>44495</c:v>
                </c:pt>
                <c:pt idx="2035">
                  <c:v>44496</c:v>
                </c:pt>
                <c:pt idx="2036">
                  <c:v>44497</c:v>
                </c:pt>
                <c:pt idx="2037">
                  <c:v>44498</c:v>
                </c:pt>
                <c:pt idx="2038">
                  <c:v>44499</c:v>
                </c:pt>
                <c:pt idx="2039">
                  <c:v>44500</c:v>
                </c:pt>
                <c:pt idx="2040">
                  <c:v>44501</c:v>
                </c:pt>
                <c:pt idx="2041">
                  <c:v>44502</c:v>
                </c:pt>
                <c:pt idx="2042">
                  <c:v>44503</c:v>
                </c:pt>
                <c:pt idx="2043">
                  <c:v>44504</c:v>
                </c:pt>
                <c:pt idx="2044">
                  <c:v>44505</c:v>
                </c:pt>
                <c:pt idx="2045">
                  <c:v>44506</c:v>
                </c:pt>
                <c:pt idx="2046">
                  <c:v>44507</c:v>
                </c:pt>
                <c:pt idx="2047">
                  <c:v>44508</c:v>
                </c:pt>
                <c:pt idx="2048">
                  <c:v>44509</c:v>
                </c:pt>
                <c:pt idx="2049">
                  <c:v>44510</c:v>
                </c:pt>
                <c:pt idx="2050">
                  <c:v>44511</c:v>
                </c:pt>
                <c:pt idx="2051">
                  <c:v>44512</c:v>
                </c:pt>
                <c:pt idx="2052">
                  <c:v>44513</c:v>
                </c:pt>
                <c:pt idx="2053">
                  <c:v>44514</c:v>
                </c:pt>
                <c:pt idx="2054">
                  <c:v>44515</c:v>
                </c:pt>
                <c:pt idx="2055">
                  <c:v>44516</c:v>
                </c:pt>
                <c:pt idx="2056">
                  <c:v>44517</c:v>
                </c:pt>
                <c:pt idx="2057">
                  <c:v>44518</c:v>
                </c:pt>
                <c:pt idx="2058">
                  <c:v>44519</c:v>
                </c:pt>
                <c:pt idx="2059">
                  <c:v>44520</c:v>
                </c:pt>
                <c:pt idx="2060">
                  <c:v>44521</c:v>
                </c:pt>
                <c:pt idx="2061">
                  <c:v>44522</c:v>
                </c:pt>
                <c:pt idx="2062">
                  <c:v>44523</c:v>
                </c:pt>
                <c:pt idx="2063">
                  <c:v>44524</c:v>
                </c:pt>
                <c:pt idx="2064">
                  <c:v>44525</c:v>
                </c:pt>
                <c:pt idx="2065">
                  <c:v>44526</c:v>
                </c:pt>
                <c:pt idx="2066">
                  <c:v>44527</c:v>
                </c:pt>
                <c:pt idx="2067">
                  <c:v>44528</c:v>
                </c:pt>
                <c:pt idx="2068">
                  <c:v>44529</c:v>
                </c:pt>
                <c:pt idx="2069">
                  <c:v>44530</c:v>
                </c:pt>
                <c:pt idx="2070">
                  <c:v>44531</c:v>
                </c:pt>
                <c:pt idx="2071">
                  <c:v>44532</c:v>
                </c:pt>
                <c:pt idx="2072">
                  <c:v>44533</c:v>
                </c:pt>
                <c:pt idx="2073">
                  <c:v>44534</c:v>
                </c:pt>
                <c:pt idx="2074">
                  <c:v>44535</c:v>
                </c:pt>
                <c:pt idx="2075">
                  <c:v>44536</c:v>
                </c:pt>
                <c:pt idx="2076">
                  <c:v>44537</c:v>
                </c:pt>
                <c:pt idx="2077">
                  <c:v>44538</c:v>
                </c:pt>
                <c:pt idx="2078">
                  <c:v>44539</c:v>
                </c:pt>
                <c:pt idx="2079">
                  <c:v>44540</c:v>
                </c:pt>
                <c:pt idx="2080">
                  <c:v>44541</c:v>
                </c:pt>
                <c:pt idx="2081">
                  <c:v>44542</c:v>
                </c:pt>
                <c:pt idx="2082">
                  <c:v>44543</c:v>
                </c:pt>
                <c:pt idx="2083">
                  <c:v>44544</c:v>
                </c:pt>
                <c:pt idx="2084">
                  <c:v>44545</c:v>
                </c:pt>
                <c:pt idx="2085">
                  <c:v>44546</c:v>
                </c:pt>
                <c:pt idx="2086">
                  <c:v>44547</c:v>
                </c:pt>
                <c:pt idx="2087">
                  <c:v>44548</c:v>
                </c:pt>
                <c:pt idx="2088">
                  <c:v>44549</c:v>
                </c:pt>
                <c:pt idx="2089">
                  <c:v>44550</c:v>
                </c:pt>
                <c:pt idx="2090">
                  <c:v>44551</c:v>
                </c:pt>
                <c:pt idx="2091">
                  <c:v>44552</c:v>
                </c:pt>
                <c:pt idx="2092">
                  <c:v>44553</c:v>
                </c:pt>
                <c:pt idx="2093">
                  <c:v>44554</c:v>
                </c:pt>
                <c:pt idx="2094">
                  <c:v>44555</c:v>
                </c:pt>
                <c:pt idx="2095">
                  <c:v>44556</c:v>
                </c:pt>
                <c:pt idx="2096">
                  <c:v>44557</c:v>
                </c:pt>
                <c:pt idx="2097">
                  <c:v>44558</c:v>
                </c:pt>
                <c:pt idx="2098">
                  <c:v>44559</c:v>
                </c:pt>
                <c:pt idx="2099">
                  <c:v>44560</c:v>
                </c:pt>
                <c:pt idx="2100">
                  <c:v>44561</c:v>
                </c:pt>
                <c:pt idx="2101">
                  <c:v>44562</c:v>
                </c:pt>
                <c:pt idx="2102">
                  <c:v>44563</c:v>
                </c:pt>
                <c:pt idx="2103">
                  <c:v>44564</c:v>
                </c:pt>
                <c:pt idx="2104">
                  <c:v>44565</c:v>
                </c:pt>
                <c:pt idx="2105">
                  <c:v>44566</c:v>
                </c:pt>
                <c:pt idx="2106">
                  <c:v>44567</c:v>
                </c:pt>
                <c:pt idx="2107">
                  <c:v>44568</c:v>
                </c:pt>
                <c:pt idx="2108">
                  <c:v>44569</c:v>
                </c:pt>
                <c:pt idx="2109">
                  <c:v>44570</c:v>
                </c:pt>
                <c:pt idx="2110">
                  <c:v>44571</c:v>
                </c:pt>
                <c:pt idx="2111">
                  <c:v>44572</c:v>
                </c:pt>
                <c:pt idx="2112">
                  <c:v>44573</c:v>
                </c:pt>
                <c:pt idx="2113">
                  <c:v>44574</c:v>
                </c:pt>
                <c:pt idx="2114">
                  <c:v>44575</c:v>
                </c:pt>
                <c:pt idx="2115">
                  <c:v>44576</c:v>
                </c:pt>
                <c:pt idx="2116">
                  <c:v>44577</c:v>
                </c:pt>
                <c:pt idx="2117">
                  <c:v>44578</c:v>
                </c:pt>
                <c:pt idx="2118">
                  <c:v>44579</c:v>
                </c:pt>
                <c:pt idx="2119">
                  <c:v>44580</c:v>
                </c:pt>
                <c:pt idx="2120">
                  <c:v>44581</c:v>
                </c:pt>
                <c:pt idx="2121">
                  <c:v>44582</c:v>
                </c:pt>
                <c:pt idx="2122">
                  <c:v>44583</c:v>
                </c:pt>
                <c:pt idx="2123">
                  <c:v>44584</c:v>
                </c:pt>
                <c:pt idx="2124">
                  <c:v>44585</c:v>
                </c:pt>
                <c:pt idx="2125">
                  <c:v>44586</c:v>
                </c:pt>
                <c:pt idx="2126">
                  <c:v>44587</c:v>
                </c:pt>
                <c:pt idx="2127">
                  <c:v>44588</c:v>
                </c:pt>
                <c:pt idx="2128">
                  <c:v>44589</c:v>
                </c:pt>
                <c:pt idx="2129">
                  <c:v>44590</c:v>
                </c:pt>
                <c:pt idx="2130">
                  <c:v>44591</c:v>
                </c:pt>
                <c:pt idx="2131">
                  <c:v>44592</c:v>
                </c:pt>
                <c:pt idx="2132">
                  <c:v>44593</c:v>
                </c:pt>
                <c:pt idx="2133">
                  <c:v>44594</c:v>
                </c:pt>
                <c:pt idx="2134">
                  <c:v>44595</c:v>
                </c:pt>
                <c:pt idx="2135">
                  <c:v>44596</c:v>
                </c:pt>
                <c:pt idx="2136">
                  <c:v>44597</c:v>
                </c:pt>
                <c:pt idx="2137">
                  <c:v>44598</c:v>
                </c:pt>
                <c:pt idx="2138">
                  <c:v>44599</c:v>
                </c:pt>
                <c:pt idx="2139">
                  <c:v>44600</c:v>
                </c:pt>
                <c:pt idx="2140">
                  <c:v>44601</c:v>
                </c:pt>
                <c:pt idx="2141">
                  <c:v>44602</c:v>
                </c:pt>
                <c:pt idx="2142">
                  <c:v>44603</c:v>
                </c:pt>
                <c:pt idx="2143">
                  <c:v>44604</c:v>
                </c:pt>
                <c:pt idx="2144">
                  <c:v>44605</c:v>
                </c:pt>
                <c:pt idx="2145">
                  <c:v>44606</c:v>
                </c:pt>
                <c:pt idx="2146">
                  <c:v>44607</c:v>
                </c:pt>
                <c:pt idx="2147">
                  <c:v>44608</c:v>
                </c:pt>
                <c:pt idx="2148">
                  <c:v>44609</c:v>
                </c:pt>
                <c:pt idx="2149">
                  <c:v>44610</c:v>
                </c:pt>
                <c:pt idx="2150">
                  <c:v>44611</c:v>
                </c:pt>
                <c:pt idx="2151">
                  <c:v>44612</c:v>
                </c:pt>
                <c:pt idx="2152">
                  <c:v>44613</c:v>
                </c:pt>
                <c:pt idx="2153">
                  <c:v>44614</c:v>
                </c:pt>
                <c:pt idx="2154">
                  <c:v>44615</c:v>
                </c:pt>
                <c:pt idx="2155">
                  <c:v>44616</c:v>
                </c:pt>
                <c:pt idx="2156">
                  <c:v>44617</c:v>
                </c:pt>
                <c:pt idx="2157">
                  <c:v>44618</c:v>
                </c:pt>
                <c:pt idx="2158">
                  <c:v>44619</c:v>
                </c:pt>
                <c:pt idx="2159">
                  <c:v>44620</c:v>
                </c:pt>
                <c:pt idx="2160">
                  <c:v>44621</c:v>
                </c:pt>
                <c:pt idx="2161">
                  <c:v>44622</c:v>
                </c:pt>
                <c:pt idx="2162">
                  <c:v>44623</c:v>
                </c:pt>
                <c:pt idx="2163">
                  <c:v>44624</c:v>
                </c:pt>
                <c:pt idx="2164">
                  <c:v>44625</c:v>
                </c:pt>
                <c:pt idx="2165">
                  <c:v>44626</c:v>
                </c:pt>
                <c:pt idx="2166">
                  <c:v>44627</c:v>
                </c:pt>
                <c:pt idx="2167">
                  <c:v>44628</c:v>
                </c:pt>
                <c:pt idx="2168">
                  <c:v>44629</c:v>
                </c:pt>
                <c:pt idx="2169">
                  <c:v>44630</c:v>
                </c:pt>
                <c:pt idx="2170">
                  <c:v>44631</c:v>
                </c:pt>
                <c:pt idx="2171">
                  <c:v>44632</c:v>
                </c:pt>
                <c:pt idx="2172">
                  <c:v>44633</c:v>
                </c:pt>
                <c:pt idx="2173">
                  <c:v>44634</c:v>
                </c:pt>
                <c:pt idx="2174">
                  <c:v>44635</c:v>
                </c:pt>
                <c:pt idx="2175">
                  <c:v>44636</c:v>
                </c:pt>
                <c:pt idx="2176">
                  <c:v>44637</c:v>
                </c:pt>
                <c:pt idx="2177">
                  <c:v>44638</c:v>
                </c:pt>
                <c:pt idx="2178">
                  <c:v>44639</c:v>
                </c:pt>
                <c:pt idx="2179">
                  <c:v>44640</c:v>
                </c:pt>
                <c:pt idx="2180">
                  <c:v>44641</c:v>
                </c:pt>
                <c:pt idx="2181">
                  <c:v>44642</c:v>
                </c:pt>
                <c:pt idx="2182">
                  <c:v>44643</c:v>
                </c:pt>
                <c:pt idx="2183">
                  <c:v>44644</c:v>
                </c:pt>
                <c:pt idx="2184">
                  <c:v>44645</c:v>
                </c:pt>
                <c:pt idx="2185">
                  <c:v>44646</c:v>
                </c:pt>
                <c:pt idx="2186">
                  <c:v>44647</c:v>
                </c:pt>
                <c:pt idx="2187">
                  <c:v>44648</c:v>
                </c:pt>
                <c:pt idx="2188">
                  <c:v>44649</c:v>
                </c:pt>
                <c:pt idx="2189">
                  <c:v>44650</c:v>
                </c:pt>
                <c:pt idx="2190">
                  <c:v>44651</c:v>
                </c:pt>
                <c:pt idx="2191">
                  <c:v>44652</c:v>
                </c:pt>
                <c:pt idx="2192">
                  <c:v>44653</c:v>
                </c:pt>
                <c:pt idx="2193">
                  <c:v>44654</c:v>
                </c:pt>
                <c:pt idx="2194">
                  <c:v>44655</c:v>
                </c:pt>
                <c:pt idx="2195">
                  <c:v>44656</c:v>
                </c:pt>
                <c:pt idx="2196">
                  <c:v>44657</c:v>
                </c:pt>
                <c:pt idx="2197">
                  <c:v>44658</c:v>
                </c:pt>
                <c:pt idx="2198">
                  <c:v>44659</c:v>
                </c:pt>
                <c:pt idx="2199">
                  <c:v>44660</c:v>
                </c:pt>
                <c:pt idx="2200">
                  <c:v>44661</c:v>
                </c:pt>
                <c:pt idx="2201">
                  <c:v>44662</c:v>
                </c:pt>
                <c:pt idx="2202">
                  <c:v>44663</c:v>
                </c:pt>
                <c:pt idx="2203">
                  <c:v>44664</c:v>
                </c:pt>
                <c:pt idx="2204">
                  <c:v>44665</c:v>
                </c:pt>
                <c:pt idx="2205">
                  <c:v>44666</c:v>
                </c:pt>
                <c:pt idx="2206">
                  <c:v>44667</c:v>
                </c:pt>
                <c:pt idx="2207">
                  <c:v>44668</c:v>
                </c:pt>
                <c:pt idx="2208">
                  <c:v>44669</c:v>
                </c:pt>
                <c:pt idx="2209">
                  <c:v>44670</c:v>
                </c:pt>
                <c:pt idx="2210">
                  <c:v>44671</c:v>
                </c:pt>
                <c:pt idx="2211">
                  <c:v>44672</c:v>
                </c:pt>
                <c:pt idx="2212">
                  <c:v>44673</c:v>
                </c:pt>
                <c:pt idx="2213">
                  <c:v>44674</c:v>
                </c:pt>
                <c:pt idx="2214">
                  <c:v>44675</c:v>
                </c:pt>
                <c:pt idx="2215">
                  <c:v>44676</c:v>
                </c:pt>
                <c:pt idx="2216">
                  <c:v>44677</c:v>
                </c:pt>
                <c:pt idx="2217">
                  <c:v>44678</c:v>
                </c:pt>
                <c:pt idx="2218">
                  <c:v>44679</c:v>
                </c:pt>
                <c:pt idx="2219">
                  <c:v>44680</c:v>
                </c:pt>
                <c:pt idx="2220">
                  <c:v>44681</c:v>
                </c:pt>
                <c:pt idx="2221">
                  <c:v>44682</c:v>
                </c:pt>
                <c:pt idx="2222">
                  <c:v>44683</c:v>
                </c:pt>
                <c:pt idx="2223">
                  <c:v>44684</c:v>
                </c:pt>
                <c:pt idx="2224">
                  <c:v>44685</c:v>
                </c:pt>
                <c:pt idx="2225">
                  <c:v>44686</c:v>
                </c:pt>
                <c:pt idx="2226">
                  <c:v>44687</c:v>
                </c:pt>
                <c:pt idx="2227">
                  <c:v>44688</c:v>
                </c:pt>
                <c:pt idx="2228">
                  <c:v>44689</c:v>
                </c:pt>
                <c:pt idx="2229">
                  <c:v>44690</c:v>
                </c:pt>
                <c:pt idx="2230">
                  <c:v>44691</c:v>
                </c:pt>
                <c:pt idx="2231">
                  <c:v>44692</c:v>
                </c:pt>
                <c:pt idx="2232">
                  <c:v>44693</c:v>
                </c:pt>
                <c:pt idx="2233">
                  <c:v>44694</c:v>
                </c:pt>
                <c:pt idx="2234">
                  <c:v>44695</c:v>
                </c:pt>
                <c:pt idx="2235">
                  <c:v>44696</c:v>
                </c:pt>
                <c:pt idx="2236">
                  <c:v>44697</c:v>
                </c:pt>
                <c:pt idx="2237">
                  <c:v>44698</c:v>
                </c:pt>
                <c:pt idx="2238">
                  <c:v>44699</c:v>
                </c:pt>
                <c:pt idx="2239">
                  <c:v>44700</c:v>
                </c:pt>
                <c:pt idx="2240">
                  <c:v>44701</c:v>
                </c:pt>
                <c:pt idx="2241">
                  <c:v>44702</c:v>
                </c:pt>
                <c:pt idx="2242">
                  <c:v>44703</c:v>
                </c:pt>
                <c:pt idx="2243">
                  <c:v>44704</c:v>
                </c:pt>
                <c:pt idx="2244">
                  <c:v>44705</c:v>
                </c:pt>
                <c:pt idx="2245">
                  <c:v>44706</c:v>
                </c:pt>
                <c:pt idx="2246">
                  <c:v>44707</c:v>
                </c:pt>
                <c:pt idx="2247">
                  <c:v>44708</c:v>
                </c:pt>
                <c:pt idx="2248">
                  <c:v>44709</c:v>
                </c:pt>
                <c:pt idx="2249">
                  <c:v>44710</c:v>
                </c:pt>
                <c:pt idx="2250">
                  <c:v>44711</c:v>
                </c:pt>
                <c:pt idx="2251">
                  <c:v>44712</c:v>
                </c:pt>
                <c:pt idx="2252">
                  <c:v>44713</c:v>
                </c:pt>
                <c:pt idx="2253">
                  <c:v>44714</c:v>
                </c:pt>
                <c:pt idx="2254">
                  <c:v>44715</c:v>
                </c:pt>
                <c:pt idx="2255">
                  <c:v>44716</c:v>
                </c:pt>
                <c:pt idx="2256">
                  <c:v>44717</c:v>
                </c:pt>
                <c:pt idx="2257">
                  <c:v>44718</c:v>
                </c:pt>
                <c:pt idx="2258">
                  <c:v>44719</c:v>
                </c:pt>
                <c:pt idx="2259">
                  <c:v>44720</c:v>
                </c:pt>
                <c:pt idx="2260">
                  <c:v>44721</c:v>
                </c:pt>
                <c:pt idx="2261">
                  <c:v>44722</c:v>
                </c:pt>
                <c:pt idx="2262">
                  <c:v>44723</c:v>
                </c:pt>
                <c:pt idx="2263">
                  <c:v>44724</c:v>
                </c:pt>
                <c:pt idx="2264">
                  <c:v>44725</c:v>
                </c:pt>
              </c:numCache>
            </c:numRef>
          </c:cat>
          <c:val>
            <c:numRef>
              <c:f>Sheet1!$B$2:$B$2266</c:f>
              <c:numCache>
                <c:formatCode>General</c:formatCode>
                <c:ptCount val="2265"/>
                <c:pt idx="5">
                  <c:v>26</c:v>
                </c:pt>
                <c:pt idx="6">
                  <c:v>39</c:v>
                </c:pt>
                <c:pt idx="7">
                  <c:v>34</c:v>
                </c:pt>
                <c:pt idx="8">
                  <c:v>44</c:v>
                </c:pt>
                <c:pt idx="9">
                  <c:v>33</c:v>
                </c:pt>
                <c:pt idx="10">
                  <c:v>36</c:v>
                </c:pt>
                <c:pt idx="11">
                  <c:v>34</c:v>
                </c:pt>
                <c:pt idx="12">
                  <c:v>34</c:v>
                </c:pt>
                <c:pt idx="13">
                  <c:v>33</c:v>
                </c:pt>
                <c:pt idx="14">
                  <c:v>24</c:v>
                </c:pt>
                <c:pt idx="15">
                  <c:v>35</c:v>
                </c:pt>
                <c:pt idx="16">
                  <c:v>37</c:v>
                </c:pt>
                <c:pt idx="17">
                  <c:v>34</c:v>
                </c:pt>
                <c:pt idx="18">
                  <c:v>38</c:v>
                </c:pt>
                <c:pt idx="19">
                  <c:v>50</c:v>
                </c:pt>
                <c:pt idx="20">
                  <c:v>30</c:v>
                </c:pt>
                <c:pt idx="21">
                  <c:v>41</c:v>
                </c:pt>
                <c:pt idx="22">
                  <c:v>37</c:v>
                </c:pt>
                <c:pt idx="23">
                  <c:v>36</c:v>
                </c:pt>
                <c:pt idx="24">
                  <c:v>58</c:v>
                </c:pt>
                <c:pt idx="25">
                  <c:v>45</c:v>
                </c:pt>
                <c:pt idx="26">
                  <c:v>46</c:v>
                </c:pt>
                <c:pt idx="27">
                  <c:v>43</c:v>
                </c:pt>
                <c:pt idx="28">
                  <c:v>39</c:v>
                </c:pt>
                <c:pt idx="29">
                  <c:v>33</c:v>
                </c:pt>
                <c:pt idx="30">
                  <c:v>36</c:v>
                </c:pt>
                <c:pt idx="31">
                  <c:v>35</c:v>
                </c:pt>
                <c:pt idx="32">
                  <c:v>49</c:v>
                </c:pt>
                <c:pt idx="33">
                  <c:v>36</c:v>
                </c:pt>
                <c:pt idx="34">
                  <c:v>33</c:v>
                </c:pt>
                <c:pt idx="35">
                  <c:v>31</c:v>
                </c:pt>
                <c:pt idx="36">
                  <c:v>45</c:v>
                </c:pt>
                <c:pt idx="37">
                  <c:v>34</c:v>
                </c:pt>
                <c:pt idx="38">
                  <c:v>35</c:v>
                </c:pt>
                <c:pt idx="39">
                  <c:v>44</c:v>
                </c:pt>
                <c:pt idx="40">
                  <c:v>55</c:v>
                </c:pt>
                <c:pt idx="41">
                  <c:v>26</c:v>
                </c:pt>
                <c:pt idx="42">
                  <c:v>49</c:v>
                </c:pt>
                <c:pt idx="43">
                  <c:v>65</c:v>
                </c:pt>
                <c:pt idx="44">
                  <c:v>51</c:v>
                </c:pt>
                <c:pt idx="45">
                  <c:v>51</c:v>
                </c:pt>
                <c:pt idx="46">
                  <c:v>40</c:v>
                </c:pt>
                <c:pt idx="47">
                  <c:v>66</c:v>
                </c:pt>
                <c:pt idx="48">
                  <c:v>61</c:v>
                </c:pt>
                <c:pt idx="49">
                  <c:v>51</c:v>
                </c:pt>
                <c:pt idx="50">
                  <c:v>61</c:v>
                </c:pt>
                <c:pt idx="51">
                  <c:v>42</c:v>
                </c:pt>
                <c:pt idx="52">
                  <c:v>58</c:v>
                </c:pt>
                <c:pt idx="53">
                  <c:v>53</c:v>
                </c:pt>
                <c:pt idx="54">
                  <c:v>62</c:v>
                </c:pt>
                <c:pt idx="55">
                  <c:v>52</c:v>
                </c:pt>
                <c:pt idx="56">
                  <c:v>72</c:v>
                </c:pt>
                <c:pt idx="57">
                  <c:v>55</c:v>
                </c:pt>
                <c:pt idx="58">
                  <c:v>47</c:v>
                </c:pt>
                <c:pt idx="59">
                  <c:v>60</c:v>
                </c:pt>
                <c:pt idx="60">
                  <c:v>55</c:v>
                </c:pt>
                <c:pt idx="61">
                  <c:v>17</c:v>
                </c:pt>
                <c:pt idx="62">
                  <c:v>111</c:v>
                </c:pt>
                <c:pt idx="63">
                  <c:v>77</c:v>
                </c:pt>
                <c:pt idx="64">
                  <c:v>52</c:v>
                </c:pt>
                <c:pt idx="65">
                  <c:v>56</c:v>
                </c:pt>
                <c:pt idx="66">
                  <c:v>145</c:v>
                </c:pt>
                <c:pt idx="67">
                  <c:v>84</c:v>
                </c:pt>
                <c:pt idx="68">
                  <c:v>70</c:v>
                </c:pt>
                <c:pt idx="69">
                  <c:v>72</c:v>
                </c:pt>
                <c:pt idx="70">
                  <c:v>77</c:v>
                </c:pt>
                <c:pt idx="71">
                  <c:v>50</c:v>
                </c:pt>
                <c:pt idx="72">
                  <c:v>54</c:v>
                </c:pt>
                <c:pt idx="73">
                  <c:v>83</c:v>
                </c:pt>
                <c:pt idx="74">
                  <c:v>70</c:v>
                </c:pt>
                <c:pt idx="75">
                  <c:v>62</c:v>
                </c:pt>
                <c:pt idx="76">
                  <c:v>57</c:v>
                </c:pt>
                <c:pt idx="77">
                  <c:v>67</c:v>
                </c:pt>
                <c:pt idx="78">
                  <c:v>71</c:v>
                </c:pt>
                <c:pt idx="79">
                  <c:v>35</c:v>
                </c:pt>
                <c:pt idx="80">
                  <c:v>63</c:v>
                </c:pt>
                <c:pt idx="81">
                  <c:v>74</c:v>
                </c:pt>
                <c:pt idx="82">
                  <c:v>67</c:v>
                </c:pt>
                <c:pt idx="83">
                  <c:v>95</c:v>
                </c:pt>
                <c:pt idx="84">
                  <c:v>63</c:v>
                </c:pt>
                <c:pt idx="85">
                  <c:v>128</c:v>
                </c:pt>
                <c:pt idx="86">
                  <c:v>62</c:v>
                </c:pt>
                <c:pt idx="87">
                  <c:v>47</c:v>
                </c:pt>
                <c:pt idx="88">
                  <c:v>83</c:v>
                </c:pt>
                <c:pt idx="89">
                  <c:v>77</c:v>
                </c:pt>
                <c:pt idx="90">
                  <c:v>121</c:v>
                </c:pt>
                <c:pt idx="91">
                  <c:v>118</c:v>
                </c:pt>
                <c:pt idx="92">
                  <c:v>69</c:v>
                </c:pt>
                <c:pt idx="93">
                  <c:v>89</c:v>
                </c:pt>
                <c:pt idx="94">
                  <c:v>59</c:v>
                </c:pt>
                <c:pt idx="95">
                  <c:v>61</c:v>
                </c:pt>
                <c:pt idx="96">
                  <c:v>68</c:v>
                </c:pt>
                <c:pt idx="97">
                  <c:v>84</c:v>
                </c:pt>
                <c:pt idx="98">
                  <c:v>82</c:v>
                </c:pt>
                <c:pt idx="99">
                  <c:v>75</c:v>
                </c:pt>
                <c:pt idx="100">
                  <c:v>75</c:v>
                </c:pt>
                <c:pt idx="101">
                  <c:v>67</c:v>
                </c:pt>
                <c:pt idx="102">
                  <c:v>68</c:v>
                </c:pt>
                <c:pt idx="103">
                  <c:v>66</c:v>
                </c:pt>
                <c:pt idx="104">
                  <c:v>120</c:v>
                </c:pt>
                <c:pt idx="105">
                  <c:v>62</c:v>
                </c:pt>
                <c:pt idx="106">
                  <c:v>60</c:v>
                </c:pt>
                <c:pt idx="107">
                  <c:v>67</c:v>
                </c:pt>
                <c:pt idx="108">
                  <c:v>83</c:v>
                </c:pt>
                <c:pt idx="109">
                  <c:v>79</c:v>
                </c:pt>
                <c:pt idx="110">
                  <c:v>94</c:v>
                </c:pt>
                <c:pt idx="111">
                  <c:v>60</c:v>
                </c:pt>
                <c:pt idx="112">
                  <c:v>94</c:v>
                </c:pt>
                <c:pt idx="113">
                  <c:v>66</c:v>
                </c:pt>
                <c:pt idx="114">
                  <c:v>77</c:v>
                </c:pt>
                <c:pt idx="115">
                  <c:v>62</c:v>
                </c:pt>
                <c:pt idx="116">
                  <c:v>38</c:v>
                </c:pt>
                <c:pt idx="117">
                  <c:v>129</c:v>
                </c:pt>
                <c:pt idx="118">
                  <c:v>67</c:v>
                </c:pt>
                <c:pt idx="119">
                  <c:v>72</c:v>
                </c:pt>
                <c:pt idx="120">
                  <c:v>56</c:v>
                </c:pt>
                <c:pt idx="121">
                  <c:v>44</c:v>
                </c:pt>
                <c:pt idx="122">
                  <c:v>80</c:v>
                </c:pt>
                <c:pt idx="123">
                  <c:v>55</c:v>
                </c:pt>
                <c:pt idx="124">
                  <c:v>219</c:v>
                </c:pt>
                <c:pt idx="125">
                  <c:v>105</c:v>
                </c:pt>
                <c:pt idx="126">
                  <c:v>67</c:v>
                </c:pt>
                <c:pt idx="127">
                  <c:v>59</c:v>
                </c:pt>
                <c:pt idx="128">
                  <c:v>44</c:v>
                </c:pt>
                <c:pt idx="129">
                  <c:v>113</c:v>
                </c:pt>
                <c:pt idx="130">
                  <c:v>77</c:v>
                </c:pt>
                <c:pt idx="131">
                  <c:v>81</c:v>
                </c:pt>
                <c:pt idx="132">
                  <c:v>85</c:v>
                </c:pt>
                <c:pt idx="133">
                  <c:v>106</c:v>
                </c:pt>
                <c:pt idx="134">
                  <c:v>90</c:v>
                </c:pt>
                <c:pt idx="135">
                  <c:v>61</c:v>
                </c:pt>
                <c:pt idx="136">
                  <c:v>60</c:v>
                </c:pt>
                <c:pt idx="137">
                  <c:v>50</c:v>
                </c:pt>
                <c:pt idx="138">
                  <c:v>78</c:v>
                </c:pt>
                <c:pt idx="139">
                  <c:v>81</c:v>
                </c:pt>
                <c:pt idx="140">
                  <c:v>54</c:v>
                </c:pt>
                <c:pt idx="141">
                  <c:v>89</c:v>
                </c:pt>
                <c:pt idx="142">
                  <c:v>59</c:v>
                </c:pt>
                <c:pt idx="143">
                  <c:v>69</c:v>
                </c:pt>
                <c:pt idx="144">
                  <c:v>81</c:v>
                </c:pt>
                <c:pt idx="145">
                  <c:v>50</c:v>
                </c:pt>
                <c:pt idx="146">
                  <c:v>73</c:v>
                </c:pt>
                <c:pt idx="147">
                  <c:v>75</c:v>
                </c:pt>
                <c:pt idx="148">
                  <c:v>76</c:v>
                </c:pt>
                <c:pt idx="149">
                  <c:v>46</c:v>
                </c:pt>
                <c:pt idx="150">
                  <c:v>65</c:v>
                </c:pt>
                <c:pt idx="151">
                  <c:v>51</c:v>
                </c:pt>
                <c:pt idx="152">
                  <c:v>88</c:v>
                </c:pt>
                <c:pt idx="153">
                  <c:v>48</c:v>
                </c:pt>
                <c:pt idx="154">
                  <c:v>56</c:v>
                </c:pt>
                <c:pt idx="155">
                  <c:v>71</c:v>
                </c:pt>
                <c:pt idx="156">
                  <c:v>88</c:v>
                </c:pt>
                <c:pt idx="157">
                  <c:v>117</c:v>
                </c:pt>
                <c:pt idx="158">
                  <c:v>78</c:v>
                </c:pt>
                <c:pt idx="159">
                  <c:v>74</c:v>
                </c:pt>
                <c:pt idx="160">
                  <c:v>92</c:v>
                </c:pt>
                <c:pt idx="161">
                  <c:v>82</c:v>
                </c:pt>
                <c:pt idx="162">
                  <c:v>67</c:v>
                </c:pt>
                <c:pt idx="163">
                  <c:v>76</c:v>
                </c:pt>
                <c:pt idx="164">
                  <c:v>54</c:v>
                </c:pt>
                <c:pt idx="165">
                  <c:v>79</c:v>
                </c:pt>
                <c:pt idx="166">
                  <c:v>292</c:v>
                </c:pt>
                <c:pt idx="167">
                  <c:v>96</c:v>
                </c:pt>
                <c:pt idx="168">
                  <c:v>103</c:v>
                </c:pt>
                <c:pt idx="169">
                  <c:v>55</c:v>
                </c:pt>
                <c:pt idx="170">
                  <c:v>70</c:v>
                </c:pt>
                <c:pt idx="171">
                  <c:v>63</c:v>
                </c:pt>
                <c:pt idx="172">
                  <c:v>88</c:v>
                </c:pt>
                <c:pt idx="173">
                  <c:v>100</c:v>
                </c:pt>
                <c:pt idx="174">
                  <c:v>105</c:v>
                </c:pt>
                <c:pt idx="175">
                  <c:v>102</c:v>
                </c:pt>
                <c:pt idx="176">
                  <c:v>39</c:v>
                </c:pt>
                <c:pt idx="177">
                  <c:v>60</c:v>
                </c:pt>
                <c:pt idx="178">
                  <c:v>44</c:v>
                </c:pt>
                <c:pt idx="179">
                  <c:v>48</c:v>
                </c:pt>
                <c:pt idx="180">
                  <c:v>55</c:v>
                </c:pt>
                <c:pt idx="181">
                  <c:v>57</c:v>
                </c:pt>
                <c:pt idx="182">
                  <c:v>39</c:v>
                </c:pt>
                <c:pt idx="183">
                  <c:v>70</c:v>
                </c:pt>
                <c:pt idx="184">
                  <c:v>58</c:v>
                </c:pt>
                <c:pt idx="185">
                  <c:v>51</c:v>
                </c:pt>
                <c:pt idx="186">
                  <c:v>77</c:v>
                </c:pt>
                <c:pt idx="187">
                  <c:v>62</c:v>
                </c:pt>
                <c:pt idx="188">
                  <c:v>62</c:v>
                </c:pt>
                <c:pt idx="189">
                  <c:v>60</c:v>
                </c:pt>
                <c:pt idx="190">
                  <c:v>54</c:v>
                </c:pt>
                <c:pt idx="191">
                  <c:v>46</c:v>
                </c:pt>
                <c:pt idx="192">
                  <c:v>53</c:v>
                </c:pt>
                <c:pt idx="193">
                  <c:v>64</c:v>
                </c:pt>
                <c:pt idx="194">
                  <c:v>36</c:v>
                </c:pt>
                <c:pt idx="195">
                  <c:v>56</c:v>
                </c:pt>
                <c:pt idx="196">
                  <c:v>50</c:v>
                </c:pt>
                <c:pt idx="197">
                  <c:v>57</c:v>
                </c:pt>
                <c:pt idx="198">
                  <c:v>55</c:v>
                </c:pt>
                <c:pt idx="199">
                  <c:v>86</c:v>
                </c:pt>
                <c:pt idx="200">
                  <c:v>71</c:v>
                </c:pt>
                <c:pt idx="201">
                  <c:v>66</c:v>
                </c:pt>
                <c:pt idx="202">
                  <c:v>45</c:v>
                </c:pt>
                <c:pt idx="203">
                  <c:v>44</c:v>
                </c:pt>
                <c:pt idx="204">
                  <c:v>65</c:v>
                </c:pt>
                <c:pt idx="205">
                  <c:v>48</c:v>
                </c:pt>
                <c:pt idx="206">
                  <c:v>61</c:v>
                </c:pt>
                <c:pt idx="207">
                  <c:v>45</c:v>
                </c:pt>
                <c:pt idx="208">
                  <c:v>51</c:v>
                </c:pt>
                <c:pt idx="209">
                  <c:v>40</c:v>
                </c:pt>
                <c:pt idx="210">
                  <c:v>37</c:v>
                </c:pt>
                <c:pt idx="211">
                  <c:v>47</c:v>
                </c:pt>
                <c:pt idx="212">
                  <c:v>38</c:v>
                </c:pt>
                <c:pt idx="213">
                  <c:v>38</c:v>
                </c:pt>
                <c:pt idx="214">
                  <c:v>602</c:v>
                </c:pt>
                <c:pt idx="215">
                  <c:v>203</c:v>
                </c:pt>
                <c:pt idx="216">
                  <c:v>71</c:v>
                </c:pt>
                <c:pt idx="217">
                  <c:v>42</c:v>
                </c:pt>
                <c:pt idx="218">
                  <c:v>30</c:v>
                </c:pt>
                <c:pt idx="219">
                  <c:v>33</c:v>
                </c:pt>
                <c:pt idx="220">
                  <c:v>47</c:v>
                </c:pt>
                <c:pt idx="221">
                  <c:v>60</c:v>
                </c:pt>
                <c:pt idx="222">
                  <c:v>43</c:v>
                </c:pt>
                <c:pt idx="223">
                  <c:v>62</c:v>
                </c:pt>
                <c:pt idx="224">
                  <c:v>28</c:v>
                </c:pt>
                <c:pt idx="225">
                  <c:v>40</c:v>
                </c:pt>
                <c:pt idx="226">
                  <c:v>46</c:v>
                </c:pt>
                <c:pt idx="227">
                  <c:v>37</c:v>
                </c:pt>
                <c:pt idx="228">
                  <c:v>33</c:v>
                </c:pt>
                <c:pt idx="229">
                  <c:v>59</c:v>
                </c:pt>
                <c:pt idx="230">
                  <c:v>55</c:v>
                </c:pt>
                <c:pt idx="231">
                  <c:v>65</c:v>
                </c:pt>
                <c:pt idx="232">
                  <c:v>44</c:v>
                </c:pt>
                <c:pt idx="233">
                  <c:v>33</c:v>
                </c:pt>
                <c:pt idx="234">
                  <c:v>40</c:v>
                </c:pt>
                <c:pt idx="235">
                  <c:v>55</c:v>
                </c:pt>
                <c:pt idx="236">
                  <c:v>60</c:v>
                </c:pt>
                <c:pt idx="237">
                  <c:v>83</c:v>
                </c:pt>
                <c:pt idx="238">
                  <c:v>46</c:v>
                </c:pt>
                <c:pt idx="239">
                  <c:v>16</c:v>
                </c:pt>
                <c:pt idx="240">
                  <c:v>37</c:v>
                </c:pt>
                <c:pt idx="241">
                  <c:v>38</c:v>
                </c:pt>
                <c:pt idx="242">
                  <c:v>35</c:v>
                </c:pt>
                <c:pt idx="243">
                  <c:v>16</c:v>
                </c:pt>
                <c:pt idx="244">
                  <c:v>40</c:v>
                </c:pt>
                <c:pt idx="245">
                  <c:v>11</c:v>
                </c:pt>
                <c:pt idx="246">
                  <c:v>69</c:v>
                </c:pt>
                <c:pt idx="247">
                  <c:v>44</c:v>
                </c:pt>
                <c:pt idx="248">
                  <c:v>16</c:v>
                </c:pt>
                <c:pt idx="249">
                  <c:v>65</c:v>
                </c:pt>
                <c:pt idx="250">
                  <c:v>23</c:v>
                </c:pt>
                <c:pt idx="251">
                  <c:v>38</c:v>
                </c:pt>
                <c:pt idx="252">
                  <c:v>24</c:v>
                </c:pt>
                <c:pt idx="253">
                  <c:v>21</c:v>
                </c:pt>
                <c:pt idx="254">
                  <c:v>32</c:v>
                </c:pt>
                <c:pt idx="255">
                  <c:v>27</c:v>
                </c:pt>
                <c:pt idx="256">
                  <c:v>31</c:v>
                </c:pt>
                <c:pt idx="257">
                  <c:v>42</c:v>
                </c:pt>
                <c:pt idx="258">
                  <c:v>34</c:v>
                </c:pt>
                <c:pt idx="259">
                  <c:v>24</c:v>
                </c:pt>
                <c:pt idx="260">
                  <c:v>22</c:v>
                </c:pt>
                <c:pt idx="261">
                  <c:v>27</c:v>
                </c:pt>
                <c:pt idx="262">
                  <c:v>44</c:v>
                </c:pt>
                <c:pt idx="263">
                  <c:v>30</c:v>
                </c:pt>
                <c:pt idx="264">
                  <c:v>35</c:v>
                </c:pt>
                <c:pt idx="265">
                  <c:v>42</c:v>
                </c:pt>
                <c:pt idx="266">
                  <c:v>39</c:v>
                </c:pt>
                <c:pt idx="267">
                  <c:v>12</c:v>
                </c:pt>
                <c:pt idx="268">
                  <c:v>12</c:v>
                </c:pt>
                <c:pt idx="269">
                  <c:v>15</c:v>
                </c:pt>
                <c:pt idx="270">
                  <c:v>27</c:v>
                </c:pt>
                <c:pt idx="271">
                  <c:v>11</c:v>
                </c:pt>
                <c:pt idx="272">
                  <c:v>22</c:v>
                </c:pt>
                <c:pt idx="273">
                  <c:v>16</c:v>
                </c:pt>
                <c:pt idx="274">
                  <c:v>13</c:v>
                </c:pt>
                <c:pt idx="275">
                  <c:v>13</c:v>
                </c:pt>
                <c:pt idx="276">
                  <c:v>31</c:v>
                </c:pt>
                <c:pt idx="277">
                  <c:v>49</c:v>
                </c:pt>
                <c:pt idx="278">
                  <c:v>40</c:v>
                </c:pt>
                <c:pt idx="279">
                  <c:v>37</c:v>
                </c:pt>
                <c:pt idx="280">
                  <c:v>17</c:v>
                </c:pt>
                <c:pt idx="281">
                  <c:v>35</c:v>
                </c:pt>
                <c:pt idx="282">
                  <c:v>21</c:v>
                </c:pt>
                <c:pt idx="283">
                  <c:v>32</c:v>
                </c:pt>
                <c:pt idx="284">
                  <c:v>21</c:v>
                </c:pt>
                <c:pt idx="285">
                  <c:v>24</c:v>
                </c:pt>
                <c:pt idx="286">
                  <c:v>34</c:v>
                </c:pt>
                <c:pt idx="287">
                  <c:v>33</c:v>
                </c:pt>
                <c:pt idx="288">
                  <c:v>30</c:v>
                </c:pt>
                <c:pt idx="289">
                  <c:v>25</c:v>
                </c:pt>
                <c:pt idx="290">
                  <c:v>39</c:v>
                </c:pt>
                <c:pt idx="291">
                  <c:v>33</c:v>
                </c:pt>
                <c:pt idx="292">
                  <c:v>28</c:v>
                </c:pt>
                <c:pt idx="293">
                  <c:v>37</c:v>
                </c:pt>
                <c:pt idx="294">
                  <c:v>36</c:v>
                </c:pt>
                <c:pt idx="295">
                  <c:v>34</c:v>
                </c:pt>
                <c:pt idx="296">
                  <c:v>13</c:v>
                </c:pt>
                <c:pt idx="297">
                  <c:v>12</c:v>
                </c:pt>
                <c:pt idx="298">
                  <c:v>19</c:v>
                </c:pt>
                <c:pt idx="299">
                  <c:v>36</c:v>
                </c:pt>
                <c:pt idx="300">
                  <c:v>35</c:v>
                </c:pt>
                <c:pt idx="301">
                  <c:v>31</c:v>
                </c:pt>
                <c:pt idx="302">
                  <c:v>29</c:v>
                </c:pt>
                <c:pt idx="303">
                  <c:v>21</c:v>
                </c:pt>
                <c:pt idx="304">
                  <c:v>23</c:v>
                </c:pt>
                <c:pt idx="305">
                  <c:v>48</c:v>
                </c:pt>
                <c:pt idx="306">
                  <c:v>27</c:v>
                </c:pt>
                <c:pt idx="307">
                  <c:v>39</c:v>
                </c:pt>
                <c:pt idx="308">
                  <c:v>44</c:v>
                </c:pt>
                <c:pt idx="309">
                  <c:v>18</c:v>
                </c:pt>
                <c:pt idx="310">
                  <c:v>35</c:v>
                </c:pt>
                <c:pt idx="311">
                  <c:v>49</c:v>
                </c:pt>
                <c:pt idx="312">
                  <c:v>133</c:v>
                </c:pt>
                <c:pt idx="313">
                  <c:v>89</c:v>
                </c:pt>
                <c:pt idx="314">
                  <c:v>74</c:v>
                </c:pt>
                <c:pt idx="315">
                  <c:v>44</c:v>
                </c:pt>
                <c:pt idx="316">
                  <c:v>23</c:v>
                </c:pt>
                <c:pt idx="317">
                  <c:v>30</c:v>
                </c:pt>
                <c:pt idx="318">
                  <c:v>42</c:v>
                </c:pt>
                <c:pt idx="319">
                  <c:v>34</c:v>
                </c:pt>
                <c:pt idx="320">
                  <c:v>31</c:v>
                </c:pt>
                <c:pt idx="321">
                  <c:v>38</c:v>
                </c:pt>
                <c:pt idx="322">
                  <c:v>36</c:v>
                </c:pt>
                <c:pt idx="323">
                  <c:v>44</c:v>
                </c:pt>
                <c:pt idx="324">
                  <c:v>49</c:v>
                </c:pt>
                <c:pt idx="325">
                  <c:v>27</c:v>
                </c:pt>
                <c:pt idx="326">
                  <c:v>43</c:v>
                </c:pt>
                <c:pt idx="327">
                  <c:v>58</c:v>
                </c:pt>
                <c:pt idx="328">
                  <c:v>39</c:v>
                </c:pt>
                <c:pt idx="329">
                  <c:v>60</c:v>
                </c:pt>
                <c:pt idx="330">
                  <c:v>39</c:v>
                </c:pt>
                <c:pt idx="331">
                  <c:v>18</c:v>
                </c:pt>
                <c:pt idx="332">
                  <c:v>34</c:v>
                </c:pt>
                <c:pt idx="333">
                  <c:v>23</c:v>
                </c:pt>
                <c:pt idx="334">
                  <c:v>39</c:v>
                </c:pt>
                <c:pt idx="335">
                  <c:v>50</c:v>
                </c:pt>
                <c:pt idx="336">
                  <c:v>32</c:v>
                </c:pt>
                <c:pt idx="337">
                  <c:v>41</c:v>
                </c:pt>
                <c:pt idx="338">
                  <c:v>21</c:v>
                </c:pt>
                <c:pt idx="339">
                  <c:v>44</c:v>
                </c:pt>
                <c:pt idx="340">
                  <c:v>42</c:v>
                </c:pt>
                <c:pt idx="341">
                  <c:v>48</c:v>
                </c:pt>
                <c:pt idx="342">
                  <c:v>63</c:v>
                </c:pt>
                <c:pt idx="343">
                  <c:v>36</c:v>
                </c:pt>
                <c:pt idx="344">
                  <c:v>66</c:v>
                </c:pt>
                <c:pt idx="345">
                  <c:v>44</c:v>
                </c:pt>
                <c:pt idx="346">
                  <c:v>41</c:v>
                </c:pt>
                <c:pt idx="347">
                  <c:v>54</c:v>
                </c:pt>
                <c:pt idx="348">
                  <c:v>72</c:v>
                </c:pt>
                <c:pt idx="349">
                  <c:v>32</c:v>
                </c:pt>
                <c:pt idx="350">
                  <c:v>45</c:v>
                </c:pt>
                <c:pt idx="351">
                  <c:v>48</c:v>
                </c:pt>
                <c:pt idx="352">
                  <c:v>41</c:v>
                </c:pt>
                <c:pt idx="353">
                  <c:v>58</c:v>
                </c:pt>
                <c:pt idx="354">
                  <c:v>66</c:v>
                </c:pt>
                <c:pt idx="355">
                  <c:v>37</c:v>
                </c:pt>
                <c:pt idx="356">
                  <c:v>43</c:v>
                </c:pt>
                <c:pt idx="357">
                  <c:v>40</c:v>
                </c:pt>
                <c:pt idx="358">
                  <c:v>53</c:v>
                </c:pt>
                <c:pt idx="359">
                  <c:v>50</c:v>
                </c:pt>
                <c:pt idx="360">
                  <c:v>76</c:v>
                </c:pt>
                <c:pt idx="361">
                  <c:v>62</c:v>
                </c:pt>
                <c:pt idx="362">
                  <c:v>35</c:v>
                </c:pt>
                <c:pt idx="363">
                  <c:v>56</c:v>
                </c:pt>
                <c:pt idx="364">
                  <c:v>29</c:v>
                </c:pt>
                <c:pt idx="365">
                  <c:v>36</c:v>
                </c:pt>
                <c:pt idx="366">
                  <c:v>40</c:v>
                </c:pt>
                <c:pt idx="367">
                  <c:v>37</c:v>
                </c:pt>
                <c:pt idx="368">
                  <c:v>41</c:v>
                </c:pt>
                <c:pt idx="369">
                  <c:v>45</c:v>
                </c:pt>
                <c:pt idx="370">
                  <c:v>47</c:v>
                </c:pt>
                <c:pt idx="371">
                  <c:v>32</c:v>
                </c:pt>
                <c:pt idx="372">
                  <c:v>42</c:v>
                </c:pt>
                <c:pt idx="373">
                  <c:v>30</c:v>
                </c:pt>
                <c:pt idx="374">
                  <c:v>35</c:v>
                </c:pt>
                <c:pt idx="375">
                  <c:v>32</c:v>
                </c:pt>
                <c:pt idx="376">
                  <c:v>34</c:v>
                </c:pt>
                <c:pt idx="377">
                  <c:v>9</c:v>
                </c:pt>
                <c:pt idx="378">
                  <c:v>32</c:v>
                </c:pt>
                <c:pt idx="379">
                  <c:v>5</c:v>
                </c:pt>
                <c:pt idx="380">
                  <c:v>56</c:v>
                </c:pt>
                <c:pt idx="381">
                  <c:v>59</c:v>
                </c:pt>
                <c:pt idx="382">
                  <c:v>31</c:v>
                </c:pt>
                <c:pt idx="383">
                  <c:v>56</c:v>
                </c:pt>
                <c:pt idx="384">
                  <c:v>23</c:v>
                </c:pt>
                <c:pt idx="385">
                  <c:v>47</c:v>
                </c:pt>
                <c:pt idx="386">
                  <c:v>20</c:v>
                </c:pt>
                <c:pt idx="387">
                  <c:v>27</c:v>
                </c:pt>
                <c:pt idx="388">
                  <c:v>26</c:v>
                </c:pt>
                <c:pt idx="389">
                  <c:v>70</c:v>
                </c:pt>
                <c:pt idx="390">
                  <c:v>49</c:v>
                </c:pt>
                <c:pt idx="391">
                  <c:v>49</c:v>
                </c:pt>
                <c:pt idx="392">
                  <c:v>32</c:v>
                </c:pt>
                <c:pt idx="393">
                  <c:v>43</c:v>
                </c:pt>
                <c:pt idx="394">
                  <c:v>38</c:v>
                </c:pt>
                <c:pt idx="395">
                  <c:v>36</c:v>
                </c:pt>
                <c:pt idx="396">
                  <c:v>30</c:v>
                </c:pt>
                <c:pt idx="397">
                  <c:v>36</c:v>
                </c:pt>
                <c:pt idx="398">
                  <c:v>22</c:v>
                </c:pt>
                <c:pt idx="399">
                  <c:v>42</c:v>
                </c:pt>
                <c:pt idx="400">
                  <c:v>31</c:v>
                </c:pt>
                <c:pt idx="401">
                  <c:v>33</c:v>
                </c:pt>
                <c:pt idx="402">
                  <c:v>44</c:v>
                </c:pt>
                <c:pt idx="403">
                  <c:v>127</c:v>
                </c:pt>
                <c:pt idx="404">
                  <c:v>129</c:v>
                </c:pt>
                <c:pt idx="405">
                  <c:v>68</c:v>
                </c:pt>
                <c:pt idx="406">
                  <c:v>52</c:v>
                </c:pt>
                <c:pt idx="407">
                  <c:v>56</c:v>
                </c:pt>
                <c:pt idx="408">
                  <c:v>54</c:v>
                </c:pt>
                <c:pt idx="409">
                  <c:v>20</c:v>
                </c:pt>
                <c:pt idx="410">
                  <c:v>57</c:v>
                </c:pt>
                <c:pt idx="411">
                  <c:v>54</c:v>
                </c:pt>
                <c:pt idx="412">
                  <c:v>46</c:v>
                </c:pt>
                <c:pt idx="413">
                  <c:v>36</c:v>
                </c:pt>
                <c:pt idx="414">
                  <c:v>29</c:v>
                </c:pt>
                <c:pt idx="415">
                  <c:v>28</c:v>
                </c:pt>
                <c:pt idx="416">
                  <c:v>42</c:v>
                </c:pt>
                <c:pt idx="417">
                  <c:v>44</c:v>
                </c:pt>
                <c:pt idx="418">
                  <c:v>24</c:v>
                </c:pt>
                <c:pt idx="419">
                  <c:v>40</c:v>
                </c:pt>
                <c:pt idx="420">
                  <c:v>37</c:v>
                </c:pt>
                <c:pt idx="421">
                  <c:v>21</c:v>
                </c:pt>
                <c:pt idx="422">
                  <c:v>17</c:v>
                </c:pt>
                <c:pt idx="423">
                  <c:v>29</c:v>
                </c:pt>
                <c:pt idx="424">
                  <c:v>35</c:v>
                </c:pt>
                <c:pt idx="425">
                  <c:v>51</c:v>
                </c:pt>
                <c:pt idx="426">
                  <c:v>62</c:v>
                </c:pt>
                <c:pt idx="427">
                  <c:v>35</c:v>
                </c:pt>
                <c:pt idx="428">
                  <c:v>37</c:v>
                </c:pt>
                <c:pt idx="429">
                  <c:v>42</c:v>
                </c:pt>
                <c:pt idx="430">
                  <c:v>26</c:v>
                </c:pt>
                <c:pt idx="431">
                  <c:v>28</c:v>
                </c:pt>
                <c:pt idx="432">
                  <c:v>43</c:v>
                </c:pt>
                <c:pt idx="433">
                  <c:v>24</c:v>
                </c:pt>
                <c:pt idx="434">
                  <c:v>17</c:v>
                </c:pt>
                <c:pt idx="435">
                  <c:v>21</c:v>
                </c:pt>
                <c:pt idx="436">
                  <c:v>48</c:v>
                </c:pt>
                <c:pt idx="437">
                  <c:v>27</c:v>
                </c:pt>
                <c:pt idx="438">
                  <c:v>37</c:v>
                </c:pt>
                <c:pt idx="439">
                  <c:v>18</c:v>
                </c:pt>
                <c:pt idx="440">
                  <c:v>34</c:v>
                </c:pt>
                <c:pt idx="441">
                  <c:v>26</c:v>
                </c:pt>
                <c:pt idx="442">
                  <c:v>-2</c:v>
                </c:pt>
                <c:pt idx="443">
                  <c:v>27</c:v>
                </c:pt>
                <c:pt idx="444">
                  <c:v>19</c:v>
                </c:pt>
                <c:pt idx="445">
                  <c:v>53</c:v>
                </c:pt>
                <c:pt idx="446">
                  <c:v>38</c:v>
                </c:pt>
                <c:pt idx="447">
                  <c:v>74</c:v>
                </c:pt>
                <c:pt idx="448">
                  <c:v>47</c:v>
                </c:pt>
                <c:pt idx="449">
                  <c:v>8</c:v>
                </c:pt>
                <c:pt idx="450">
                  <c:v>25</c:v>
                </c:pt>
                <c:pt idx="451">
                  <c:v>5</c:v>
                </c:pt>
                <c:pt idx="452">
                  <c:v>20</c:v>
                </c:pt>
                <c:pt idx="453">
                  <c:v>12</c:v>
                </c:pt>
                <c:pt idx="454">
                  <c:v>8</c:v>
                </c:pt>
                <c:pt idx="455">
                  <c:v>8</c:v>
                </c:pt>
                <c:pt idx="456">
                  <c:v>26</c:v>
                </c:pt>
                <c:pt idx="457">
                  <c:v>25</c:v>
                </c:pt>
                <c:pt idx="458">
                  <c:v>7</c:v>
                </c:pt>
                <c:pt idx="459">
                  <c:v>6</c:v>
                </c:pt>
                <c:pt idx="460">
                  <c:v>27</c:v>
                </c:pt>
                <c:pt idx="461">
                  <c:v>44</c:v>
                </c:pt>
                <c:pt idx="462">
                  <c:v>46</c:v>
                </c:pt>
                <c:pt idx="463">
                  <c:v>37</c:v>
                </c:pt>
                <c:pt idx="464">
                  <c:v>31</c:v>
                </c:pt>
                <c:pt idx="465">
                  <c:v>25</c:v>
                </c:pt>
                <c:pt idx="466">
                  <c:v>27</c:v>
                </c:pt>
                <c:pt idx="467">
                  <c:v>30</c:v>
                </c:pt>
                <c:pt idx="468">
                  <c:v>32</c:v>
                </c:pt>
                <c:pt idx="469">
                  <c:v>35</c:v>
                </c:pt>
                <c:pt idx="470">
                  <c:v>10</c:v>
                </c:pt>
                <c:pt idx="471">
                  <c:v>27</c:v>
                </c:pt>
                <c:pt idx="472">
                  <c:v>13</c:v>
                </c:pt>
                <c:pt idx="473">
                  <c:v>38</c:v>
                </c:pt>
                <c:pt idx="474">
                  <c:v>19</c:v>
                </c:pt>
                <c:pt idx="475">
                  <c:v>47</c:v>
                </c:pt>
                <c:pt idx="476">
                  <c:v>43</c:v>
                </c:pt>
                <c:pt idx="477">
                  <c:v>25</c:v>
                </c:pt>
                <c:pt idx="478">
                  <c:v>28</c:v>
                </c:pt>
                <c:pt idx="479">
                  <c:v>16</c:v>
                </c:pt>
                <c:pt idx="480">
                  <c:v>205</c:v>
                </c:pt>
                <c:pt idx="481">
                  <c:v>82</c:v>
                </c:pt>
                <c:pt idx="482">
                  <c:v>80</c:v>
                </c:pt>
                <c:pt idx="483">
                  <c:v>45</c:v>
                </c:pt>
                <c:pt idx="484">
                  <c:v>15</c:v>
                </c:pt>
                <c:pt idx="485">
                  <c:v>19</c:v>
                </c:pt>
                <c:pt idx="486">
                  <c:v>12</c:v>
                </c:pt>
                <c:pt idx="487">
                  <c:v>40</c:v>
                </c:pt>
                <c:pt idx="488">
                  <c:v>20</c:v>
                </c:pt>
                <c:pt idx="489">
                  <c:v>20</c:v>
                </c:pt>
                <c:pt idx="490">
                  <c:v>53</c:v>
                </c:pt>
                <c:pt idx="491">
                  <c:v>23</c:v>
                </c:pt>
                <c:pt idx="492">
                  <c:v>26</c:v>
                </c:pt>
                <c:pt idx="493">
                  <c:v>26</c:v>
                </c:pt>
                <c:pt idx="494">
                  <c:v>27</c:v>
                </c:pt>
                <c:pt idx="495">
                  <c:v>25</c:v>
                </c:pt>
                <c:pt idx="496">
                  <c:v>54</c:v>
                </c:pt>
                <c:pt idx="497">
                  <c:v>277</c:v>
                </c:pt>
                <c:pt idx="498">
                  <c:v>214</c:v>
                </c:pt>
                <c:pt idx="499">
                  <c:v>89</c:v>
                </c:pt>
                <c:pt idx="500">
                  <c:v>253</c:v>
                </c:pt>
                <c:pt idx="501">
                  <c:v>89</c:v>
                </c:pt>
                <c:pt idx="502">
                  <c:v>210</c:v>
                </c:pt>
                <c:pt idx="503">
                  <c:v>25</c:v>
                </c:pt>
                <c:pt idx="504">
                  <c:v>33</c:v>
                </c:pt>
                <c:pt idx="505">
                  <c:v>12</c:v>
                </c:pt>
                <c:pt idx="506">
                  <c:v>45</c:v>
                </c:pt>
                <c:pt idx="507">
                  <c:v>43</c:v>
                </c:pt>
                <c:pt idx="508">
                  <c:v>40</c:v>
                </c:pt>
                <c:pt idx="509">
                  <c:v>45</c:v>
                </c:pt>
                <c:pt idx="510">
                  <c:v>38</c:v>
                </c:pt>
                <c:pt idx="511">
                  <c:v>39</c:v>
                </c:pt>
                <c:pt idx="512">
                  <c:v>28</c:v>
                </c:pt>
                <c:pt idx="513">
                  <c:v>30</c:v>
                </c:pt>
                <c:pt idx="514">
                  <c:v>21</c:v>
                </c:pt>
                <c:pt idx="515">
                  <c:v>25</c:v>
                </c:pt>
                <c:pt idx="516">
                  <c:v>36</c:v>
                </c:pt>
                <c:pt idx="517">
                  <c:v>50</c:v>
                </c:pt>
                <c:pt idx="518">
                  <c:v>46</c:v>
                </c:pt>
                <c:pt idx="519">
                  <c:v>22</c:v>
                </c:pt>
                <c:pt idx="520">
                  <c:v>10</c:v>
                </c:pt>
                <c:pt idx="521">
                  <c:v>2</c:v>
                </c:pt>
                <c:pt idx="522">
                  <c:v>47</c:v>
                </c:pt>
                <c:pt idx="523">
                  <c:v>14</c:v>
                </c:pt>
                <c:pt idx="524">
                  <c:v>109</c:v>
                </c:pt>
                <c:pt idx="525">
                  <c:v>58</c:v>
                </c:pt>
                <c:pt idx="526">
                  <c:v>26</c:v>
                </c:pt>
                <c:pt idx="527">
                  <c:v>19</c:v>
                </c:pt>
                <c:pt idx="528">
                  <c:v>35</c:v>
                </c:pt>
                <c:pt idx="529">
                  <c:v>27</c:v>
                </c:pt>
                <c:pt idx="530">
                  <c:v>19</c:v>
                </c:pt>
                <c:pt idx="531">
                  <c:v>34</c:v>
                </c:pt>
                <c:pt idx="532">
                  <c:v>21</c:v>
                </c:pt>
                <c:pt idx="533">
                  <c:v>9</c:v>
                </c:pt>
                <c:pt idx="534">
                  <c:v>20</c:v>
                </c:pt>
                <c:pt idx="535">
                  <c:v>12</c:v>
                </c:pt>
                <c:pt idx="536">
                  <c:v>12</c:v>
                </c:pt>
                <c:pt idx="537">
                  <c:v>59</c:v>
                </c:pt>
                <c:pt idx="538">
                  <c:v>73</c:v>
                </c:pt>
                <c:pt idx="539">
                  <c:v>39</c:v>
                </c:pt>
                <c:pt idx="540">
                  <c:v>25</c:v>
                </c:pt>
                <c:pt idx="541">
                  <c:v>7</c:v>
                </c:pt>
                <c:pt idx="542">
                  <c:v>3</c:v>
                </c:pt>
                <c:pt idx="543">
                  <c:v>15</c:v>
                </c:pt>
                <c:pt idx="544">
                  <c:v>41</c:v>
                </c:pt>
                <c:pt idx="545">
                  <c:v>53</c:v>
                </c:pt>
                <c:pt idx="546">
                  <c:v>51</c:v>
                </c:pt>
                <c:pt idx="547">
                  <c:v>6</c:v>
                </c:pt>
                <c:pt idx="548">
                  <c:v>7</c:v>
                </c:pt>
                <c:pt idx="549">
                  <c:v>45</c:v>
                </c:pt>
                <c:pt idx="550">
                  <c:v>36</c:v>
                </c:pt>
                <c:pt idx="551">
                  <c:v>22</c:v>
                </c:pt>
                <c:pt idx="552">
                  <c:v>19</c:v>
                </c:pt>
                <c:pt idx="553">
                  <c:v>30</c:v>
                </c:pt>
                <c:pt idx="554">
                  <c:v>38</c:v>
                </c:pt>
                <c:pt idx="555">
                  <c:v>14</c:v>
                </c:pt>
                <c:pt idx="556">
                  <c:v>0</c:v>
                </c:pt>
                <c:pt idx="557">
                  <c:v>31</c:v>
                </c:pt>
                <c:pt idx="558">
                  <c:v>26</c:v>
                </c:pt>
                <c:pt idx="559">
                  <c:v>31</c:v>
                </c:pt>
                <c:pt idx="560">
                  <c:v>29</c:v>
                </c:pt>
                <c:pt idx="561">
                  <c:v>16</c:v>
                </c:pt>
                <c:pt idx="562">
                  <c:v>23</c:v>
                </c:pt>
                <c:pt idx="563">
                  <c:v>28</c:v>
                </c:pt>
                <c:pt idx="564">
                  <c:v>18</c:v>
                </c:pt>
                <c:pt idx="565">
                  <c:v>30</c:v>
                </c:pt>
                <c:pt idx="566">
                  <c:v>35</c:v>
                </c:pt>
                <c:pt idx="567">
                  <c:v>28</c:v>
                </c:pt>
                <c:pt idx="568">
                  <c:v>37</c:v>
                </c:pt>
                <c:pt idx="569">
                  <c:v>23</c:v>
                </c:pt>
                <c:pt idx="570">
                  <c:v>21</c:v>
                </c:pt>
                <c:pt idx="571">
                  <c:v>100</c:v>
                </c:pt>
                <c:pt idx="572">
                  <c:v>368</c:v>
                </c:pt>
                <c:pt idx="573">
                  <c:v>136</c:v>
                </c:pt>
                <c:pt idx="574">
                  <c:v>58</c:v>
                </c:pt>
                <c:pt idx="575">
                  <c:v>51</c:v>
                </c:pt>
                <c:pt idx="576">
                  <c:v>43</c:v>
                </c:pt>
                <c:pt idx="577">
                  <c:v>66</c:v>
                </c:pt>
                <c:pt idx="578">
                  <c:v>-4</c:v>
                </c:pt>
                <c:pt idx="579">
                  <c:v>38</c:v>
                </c:pt>
                <c:pt idx="580">
                  <c:v>30</c:v>
                </c:pt>
                <c:pt idx="581">
                  <c:v>38</c:v>
                </c:pt>
                <c:pt idx="582">
                  <c:v>33</c:v>
                </c:pt>
                <c:pt idx="583">
                  <c:v>23</c:v>
                </c:pt>
                <c:pt idx="584">
                  <c:v>33</c:v>
                </c:pt>
                <c:pt idx="585">
                  <c:v>28</c:v>
                </c:pt>
                <c:pt idx="586">
                  <c:v>11</c:v>
                </c:pt>
                <c:pt idx="587">
                  <c:v>34</c:v>
                </c:pt>
                <c:pt idx="588">
                  <c:v>43</c:v>
                </c:pt>
                <c:pt idx="589">
                  <c:v>43</c:v>
                </c:pt>
                <c:pt idx="590">
                  <c:v>31</c:v>
                </c:pt>
                <c:pt idx="591">
                  <c:v>39</c:v>
                </c:pt>
                <c:pt idx="592">
                  <c:v>50</c:v>
                </c:pt>
                <c:pt idx="593">
                  <c:v>67</c:v>
                </c:pt>
                <c:pt idx="594">
                  <c:v>63</c:v>
                </c:pt>
                <c:pt idx="595">
                  <c:v>32</c:v>
                </c:pt>
                <c:pt idx="596">
                  <c:v>46</c:v>
                </c:pt>
                <c:pt idx="597">
                  <c:v>33</c:v>
                </c:pt>
                <c:pt idx="598">
                  <c:v>58</c:v>
                </c:pt>
                <c:pt idx="599">
                  <c:v>47</c:v>
                </c:pt>
                <c:pt idx="600">
                  <c:v>64</c:v>
                </c:pt>
                <c:pt idx="601">
                  <c:v>86</c:v>
                </c:pt>
                <c:pt idx="602">
                  <c:v>38</c:v>
                </c:pt>
                <c:pt idx="603">
                  <c:v>30</c:v>
                </c:pt>
                <c:pt idx="604">
                  <c:v>10</c:v>
                </c:pt>
                <c:pt idx="605">
                  <c:v>28</c:v>
                </c:pt>
                <c:pt idx="606">
                  <c:v>37</c:v>
                </c:pt>
                <c:pt idx="607">
                  <c:v>28</c:v>
                </c:pt>
                <c:pt idx="608">
                  <c:v>37</c:v>
                </c:pt>
                <c:pt idx="609">
                  <c:v>29</c:v>
                </c:pt>
                <c:pt idx="610">
                  <c:v>25</c:v>
                </c:pt>
                <c:pt idx="611">
                  <c:v>10</c:v>
                </c:pt>
                <c:pt idx="612">
                  <c:v>114</c:v>
                </c:pt>
                <c:pt idx="613">
                  <c:v>91</c:v>
                </c:pt>
                <c:pt idx="614">
                  <c:v>96</c:v>
                </c:pt>
                <c:pt idx="615">
                  <c:v>219</c:v>
                </c:pt>
                <c:pt idx="616">
                  <c:v>38</c:v>
                </c:pt>
                <c:pt idx="617">
                  <c:v>11</c:v>
                </c:pt>
                <c:pt idx="618">
                  <c:v>33</c:v>
                </c:pt>
                <c:pt idx="619">
                  <c:v>35</c:v>
                </c:pt>
                <c:pt idx="620">
                  <c:v>49</c:v>
                </c:pt>
                <c:pt idx="621">
                  <c:v>63</c:v>
                </c:pt>
                <c:pt idx="622">
                  <c:v>78</c:v>
                </c:pt>
                <c:pt idx="623">
                  <c:v>51</c:v>
                </c:pt>
                <c:pt idx="624">
                  <c:v>109</c:v>
                </c:pt>
                <c:pt idx="625">
                  <c:v>20</c:v>
                </c:pt>
                <c:pt idx="626">
                  <c:v>50</c:v>
                </c:pt>
                <c:pt idx="627">
                  <c:v>55</c:v>
                </c:pt>
                <c:pt idx="628">
                  <c:v>26</c:v>
                </c:pt>
                <c:pt idx="629">
                  <c:v>29</c:v>
                </c:pt>
                <c:pt idx="630">
                  <c:v>45</c:v>
                </c:pt>
                <c:pt idx="631">
                  <c:v>22</c:v>
                </c:pt>
                <c:pt idx="632">
                  <c:v>12</c:v>
                </c:pt>
                <c:pt idx="633">
                  <c:v>17</c:v>
                </c:pt>
                <c:pt idx="634">
                  <c:v>12</c:v>
                </c:pt>
                <c:pt idx="635">
                  <c:v>29</c:v>
                </c:pt>
                <c:pt idx="636">
                  <c:v>9</c:v>
                </c:pt>
                <c:pt idx="637">
                  <c:v>28</c:v>
                </c:pt>
                <c:pt idx="638">
                  <c:v>4</c:v>
                </c:pt>
                <c:pt idx="639">
                  <c:v>23</c:v>
                </c:pt>
                <c:pt idx="640">
                  <c:v>9</c:v>
                </c:pt>
                <c:pt idx="641">
                  <c:v>10</c:v>
                </c:pt>
                <c:pt idx="642">
                  <c:v>30</c:v>
                </c:pt>
                <c:pt idx="643">
                  <c:v>22</c:v>
                </c:pt>
                <c:pt idx="644">
                  <c:v>8</c:v>
                </c:pt>
                <c:pt idx="645">
                  <c:v>-6</c:v>
                </c:pt>
                <c:pt idx="646">
                  <c:v>24</c:v>
                </c:pt>
                <c:pt idx="647">
                  <c:v>17</c:v>
                </c:pt>
                <c:pt idx="648">
                  <c:v>37</c:v>
                </c:pt>
                <c:pt idx="649">
                  <c:v>12</c:v>
                </c:pt>
                <c:pt idx="650">
                  <c:v>6</c:v>
                </c:pt>
                <c:pt idx="651">
                  <c:v>12</c:v>
                </c:pt>
                <c:pt idx="652">
                  <c:v>18</c:v>
                </c:pt>
                <c:pt idx="653">
                  <c:v>16</c:v>
                </c:pt>
                <c:pt idx="654">
                  <c:v>21</c:v>
                </c:pt>
                <c:pt idx="655">
                  <c:v>32</c:v>
                </c:pt>
                <c:pt idx="656">
                  <c:v>40</c:v>
                </c:pt>
                <c:pt idx="657">
                  <c:v>21</c:v>
                </c:pt>
                <c:pt idx="658">
                  <c:v>63</c:v>
                </c:pt>
                <c:pt idx="659">
                  <c:v>48</c:v>
                </c:pt>
                <c:pt idx="660">
                  <c:v>13</c:v>
                </c:pt>
                <c:pt idx="661">
                  <c:v>42</c:v>
                </c:pt>
                <c:pt idx="662">
                  <c:v>15</c:v>
                </c:pt>
                <c:pt idx="663">
                  <c:v>19</c:v>
                </c:pt>
                <c:pt idx="664">
                  <c:v>52</c:v>
                </c:pt>
                <c:pt idx="665">
                  <c:v>207</c:v>
                </c:pt>
                <c:pt idx="666">
                  <c:v>75</c:v>
                </c:pt>
                <c:pt idx="667">
                  <c:v>26</c:v>
                </c:pt>
                <c:pt idx="668">
                  <c:v>21</c:v>
                </c:pt>
                <c:pt idx="669">
                  <c:v>28</c:v>
                </c:pt>
                <c:pt idx="670">
                  <c:v>58</c:v>
                </c:pt>
                <c:pt idx="671">
                  <c:v>60</c:v>
                </c:pt>
                <c:pt idx="672">
                  <c:v>52</c:v>
                </c:pt>
                <c:pt idx="673">
                  <c:v>50</c:v>
                </c:pt>
                <c:pt idx="674">
                  <c:v>13</c:v>
                </c:pt>
                <c:pt idx="675">
                  <c:v>46</c:v>
                </c:pt>
                <c:pt idx="676">
                  <c:v>31</c:v>
                </c:pt>
                <c:pt idx="677">
                  <c:v>19</c:v>
                </c:pt>
                <c:pt idx="678">
                  <c:v>36</c:v>
                </c:pt>
                <c:pt idx="679">
                  <c:v>17</c:v>
                </c:pt>
                <c:pt idx="680">
                  <c:v>34</c:v>
                </c:pt>
                <c:pt idx="681">
                  <c:v>13</c:v>
                </c:pt>
                <c:pt idx="682">
                  <c:v>4</c:v>
                </c:pt>
                <c:pt idx="683">
                  <c:v>76</c:v>
                </c:pt>
                <c:pt idx="684">
                  <c:v>27</c:v>
                </c:pt>
                <c:pt idx="685">
                  <c:v>17</c:v>
                </c:pt>
                <c:pt idx="686">
                  <c:v>37</c:v>
                </c:pt>
                <c:pt idx="687">
                  <c:v>25</c:v>
                </c:pt>
                <c:pt idx="688">
                  <c:v>13</c:v>
                </c:pt>
                <c:pt idx="689">
                  <c:v>8</c:v>
                </c:pt>
                <c:pt idx="690">
                  <c:v>106</c:v>
                </c:pt>
                <c:pt idx="691">
                  <c:v>13</c:v>
                </c:pt>
                <c:pt idx="692">
                  <c:v>79</c:v>
                </c:pt>
                <c:pt idx="693">
                  <c:v>79</c:v>
                </c:pt>
                <c:pt idx="694">
                  <c:v>48</c:v>
                </c:pt>
                <c:pt idx="695">
                  <c:v>51</c:v>
                </c:pt>
                <c:pt idx="696">
                  <c:v>55</c:v>
                </c:pt>
                <c:pt idx="697">
                  <c:v>145</c:v>
                </c:pt>
                <c:pt idx="698">
                  <c:v>60</c:v>
                </c:pt>
                <c:pt idx="699">
                  <c:v>34</c:v>
                </c:pt>
                <c:pt idx="700">
                  <c:v>52</c:v>
                </c:pt>
                <c:pt idx="701">
                  <c:v>68</c:v>
                </c:pt>
                <c:pt idx="702">
                  <c:v>14</c:v>
                </c:pt>
                <c:pt idx="703">
                  <c:v>24</c:v>
                </c:pt>
                <c:pt idx="704">
                  <c:v>110</c:v>
                </c:pt>
                <c:pt idx="705">
                  <c:v>56</c:v>
                </c:pt>
                <c:pt idx="706">
                  <c:v>80</c:v>
                </c:pt>
                <c:pt idx="707">
                  <c:v>59</c:v>
                </c:pt>
                <c:pt idx="708">
                  <c:v>57</c:v>
                </c:pt>
                <c:pt idx="709">
                  <c:v>38</c:v>
                </c:pt>
                <c:pt idx="710">
                  <c:v>34</c:v>
                </c:pt>
                <c:pt idx="711">
                  <c:v>52</c:v>
                </c:pt>
                <c:pt idx="712">
                  <c:v>57</c:v>
                </c:pt>
                <c:pt idx="713">
                  <c:v>30</c:v>
                </c:pt>
                <c:pt idx="714">
                  <c:v>45</c:v>
                </c:pt>
                <c:pt idx="715">
                  <c:v>85</c:v>
                </c:pt>
                <c:pt idx="716">
                  <c:v>19</c:v>
                </c:pt>
                <c:pt idx="717">
                  <c:v>28</c:v>
                </c:pt>
                <c:pt idx="718">
                  <c:v>39</c:v>
                </c:pt>
                <c:pt idx="719">
                  <c:v>64</c:v>
                </c:pt>
                <c:pt idx="720">
                  <c:v>34</c:v>
                </c:pt>
                <c:pt idx="721">
                  <c:v>13</c:v>
                </c:pt>
                <c:pt idx="722">
                  <c:v>33</c:v>
                </c:pt>
                <c:pt idx="723">
                  <c:v>44</c:v>
                </c:pt>
                <c:pt idx="724">
                  <c:v>20</c:v>
                </c:pt>
                <c:pt idx="725">
                  <c:v>58</c:v>
                </c:pt>
                <c:pt idx="726">
                  <c:v>19</c:v>
                </c:pt>
                <c:pt idx="727">
                  <c:v>37</c:v>
                </c:pt>
                <c:pt idx="728">
                  <c:v>55</c:v>
                </c:pt>
                <c:pt idx="733">
                  <c:v>-6</c:v>
                </c:pt>
                <c:pt idx="736">
                  <c:v>19</c:v>
                </c:pt>
                <c:pt idx="737">
                  <c:v>18</c:v>
                </c:pt>
                <c:pt idx="738">
                  <c:v>2</c:v>
                </c:pt>
                <c:pt idx="739">
                  <c:v>24</c:v>
                </c:pt>
                <c:pt idx="740">
                  <c:v>133</c:v>
                </c:pt>
                <c:pt idx="741">
                  <c:v>15</c:v>
                </c:pt>
                <c:pt idx="742">
                  <c:v>26</c:v>
                </c:pt>
                <c:pt idx="743">
                  <c:v>-4</c:v>
                </c:pt>
                <c:pt idx="744">
                  <c:v>30</c:v>
                </c:pt>
                <c:pt idx="745">
                  <c:v>140</c:v>
                </c:pt>
                <c:pt idx="746">
                  <c:v>140</c:v>
                </c:pt>
                <c:pt idx="747">
                  <c:v>104</c:v>
                </c:pt>
                <c:pt idx="748">
                  <c:v>53</c:v>
                </c:pt>
                <c:pt idx="749">
                  <c:v>72</c:v>
                </c:pt>
                <c:pt idx="750">
                  <c:v>91</c:v>
                </c:pt>
                <c:pt idx="751">
                  <c:v>74</c:v>
                </c:pt>
                <c:pt idx="752">
                  <c:v>86</c:v>
                </c:pt>
                <c:pt idx="753">
                  <c:v>21</c:v>
                </c:pt>
                <c:pt idx="754">
                  <c:v>34</c:v>
                </c:pt>
                <c:pt idx="755">
                  <c:v>26</c:v>
                </c:pt>
                <c:pt idx="756">
                  <c:v>14</c:v>
                </c:pt>
                <c:pt idx="757">
                  <c:v>11</c:v>
                </c:pt>
                <c:pt idx="758">
                  <c:v>26</c:v>
                </c:pt>
                <c:pt idx="759">
                  <c:v>6</c:v>
                </c:pt>
                <c:pt idx="760">
                  <c:v>10</c:v>
                </c:pt>
                <c:pt idx="761">
                  <c:v>22</c:v>
                </c:pt>
                <c:pt idx="762">
                  <c:v>26</c:v>
                </c:pt>
                <c:pt idx="763">
                  <c:v>102</c:v>
                </c:pt>
                <c:pt idx="764">
                  <c:v>0</c:v>
                </c:pt>
                <c:pt idx="765">
                  <c:v>20</c:v>
                </c:pt>
                <c:pt idx="766">
                  <c:v>9</c:v>
                </c:pt>
                <c:pt idx="767">
                  <c:v>43</c:v>
                </c:pt>
                <c:pt idx="768">
                  <c:v>72</c:v>
                </c:pt>
                <c:pt idx="769">
                  <c:v>-1</c:v>
                </c:pt>
                <c:pt idx="770">
                  <c:v>14</c:v>
                </c:pt>
                <c:pt idx="771">
                  <c:v>4</c:v>
                </c:pt>
                <c:pt idx="772">
                  <c:v>-1</c:v>
                </c:pt>
                <c:pt idx="773">
                  <c:v>14</c:v>
                </c:pt>
                <c:pt idx="774">
                  <c:v>72</c:v>
                </c:pt>
                <c:pt idx="775">
                  <c:v>88</c:v>
                </c:pt>
                <c:pt idx="776">
                  <c:v>66</c:v>
                </c:pt>
                <c:pt idx="777">
                  <c:v>16</c:v>
                </c:pt>
                <c:pt idx="778">
                  <c:v>19</c:v>
                </c:pt>
                <c:pt idx="779">
                  <c:v>39</c:v>
                </c:pt>
                <c:pt idx="780">
                  <c:v>23</c:v>
                </c:pt>
                <c:pt idx="781">
                  <c:v>-2</c:v>
                </c:pt>
                <c:pt idx="782">
                  <c:v>23</c:v>
                </c:pt>
                <c:pt idx="783">
                  <c:v>59</c:v>
                </c:pt>
                <c:pt idx="784">
                  <c:v>15</c:v>
                </c:pt>
                <c:pt idx="785">
                  <c:v>19</c:v>
                </c:pt>
                <c:pt idx="786">
                  <c:v>44</c:v>
                </c:pt>
                <c:pt idx="787">
                  <c:v>28</c:v>
                </c:pt>
                <c:pt idx="788">
                  <c:v>32</c:v>
                </c:pt>
                <c:pt idx="789">
                  <c:v>100</c:v>
                </c:pt>
                <c:pt idx="790">
                  <c:v>17</c:v>
                </c:pt>
                <c:pt idx="791">
                  <c:v>16</c:v>
                </c:pt>
                <c:pt idx="792">
                  <c:v>27</c:v>
                </c:pt>
                <c:pt idx="793">
                  <c:v>15</c:v>
                </c:pt>
                <c:pt idx="794">
                  <c:v>13</c:v>
                </c:pt>
                <c:pt idx="795">
                  <c:v>42</c:v>
                </c:pt>
                <c:pt idx="796">
                  <c:v>8</c:v>
                </c:pt>
                <c:pt idx="797">
                  <c:v>34</c:v>
                </c:pt>
                <c:pt idx="798">
                  <c:v>24</c:v>
                </c:pt>
                <c:pt idx="799">
                  <c:v>32</c:v>
                </c:pt>
                <c:pt idx="800">
                  <c:v>40</c:v>
                </c:pt>
                <c:pt idx="801">
                  <c:v>17</c:v>
                </c:pt>
                <c:pt idx="802">
                  <c:v>87</c:v>
                </c:pt>
                <c:pt idx="803">
                  <c:v>22</c:v>
                </c:pt>
                <c:pt idx="804">
                  <c:v>31</c:v>
                </c:pt>
                <c:pt idx="805">
                  <c:v>35</c:v>
                </c:pt>
                <c:pt idx="806">
                  <c:v>17</c:v>
                </c:pt>
                <c:pt idx="807">
                  <c:v>18</c:v>
                </c:pt>
                <c:pt idx="808">
                  <c:v>34</c:v>
                </c:pt>
                <c:pt idx="809">
                  <c:v>78</c:v>
                </c:pt>
                <c:pt idx="810">
                  <c:v>-9</c:v>
                </c:pt>
                <c:pt idx="811">
                  <c:v>167</c:v>
                </c:pt>
                <c:pt idx="812">
                  <c:v>116</c:v>
                </c:pt>
                <c:pt idx="813">
                  <c:v>95</c:v>
                </c:pt>
                <c:pt idx="814">
                  <c:v>25</c:v>
                </c:pt>
                <c:pt idx="815">
                  <c:v>42</c:v>
                </c:pt>
                <c:pt idx="816">
                  <c:v>74</c:v>
                </c:pt>
                <c:pt idx="817">
                  <c:v>25</c:v>
                </c:pt>
                <c:pt idx="818">
                  <c:v>54</c:v>
                </c:pt>
                <c:pt idx="819">
                  <c:v>52</c:v>
                </c:pt>
                <c:pt idx="820">
                  <c:v>44</c:v>
                </c:pt>
                <c:pt idx="821">
                  <c:v>12</c:v>
                </c:pt>
                <c:pt idx="822">
                  <c:v>21</c:v>
                </c:pt>
                <c:pt idx="823">
                  <c:v>34</c:v>
                </c:pt>
                <c:pt idx="824">
                  <c:v>108</c:v>
                </c:pt>
                <c:pt idx="825">
                  <c:v>50</c:v>
                </c:pt>
                <c:pt idx="826">
                  <c:v>35</c:v>
                </c:pt>
                <c:pt idx="827">
                  <c:v>28</c:v>
                </c:pt>
                <c:pt idx="828">
                  <c:v>25</c:v>
                </c:pt>
                <c:pt idx="829">
                  <c:v>210</c:v>
                </c:pt>
                <c:pt idx="830">
                  <c:v>62</c:v>
                </c:pt>
                <c:pt idx="831">
                  <c:v>53</c:v>
                </c:pt>
                <c:pt idx="832">
                  <c:v>59</c:v>
                </c:pt>
                <c:pt idx="833">
                  <c:v>60</c:v>
                </c:pt>
                <c:pt idx="834">
                  <c:v>42</c:v>
                </c:pt>
                <c:pt idx="835">
                  <c:v>16</c:v>
                </c:pt>
                <c:pt idx="836">
                  <c:v>22</c:v>
                </c:pt>
                <c:pt idx="837">
                  <c:v>60</c:v>
                </c:pt>
                <c:pt idx="838">
                  <c:v>20</c:v>
                </c:pt>
                <c:pt idx="839">
                  <c:v>35</c:v>
                </c:pt>
                <c:pt idx="840">
                  <c:v>10</c:v>
                </c:pt>
                <c:pt idx="841">
                  <c:v>49</c:v>
                </c:pt>
                <c:pt idx="842">
                  <c:v>30</c:v>
                </c:pt>
                <c:pt idx="843">
                  <c:v>21</c:v>
                </c:pt>
                <c:pt idx="844">
                  <c:v>12</c:v>
                </c:pt>
                <c:pt idx="845">
                  <c:v>47</c:v>
                </c:pt>
                <c:pt idx="846">
                  <c:v>116</c:v>
                </c:pt>
                <c:pt idx="847">
                  <c:v>81</c:v>
                </c:pt>
                <c:pt idx="848">
                  <c:v>33</c:v>
                </c:pt>
                <c:pt idx="849">
                  <c:v>15</c:v>
                </c:pt>
                <c:pt idx="850">
                  <c:v>35</c:v>
                </c:pt>
                <c:pt idx="851">
                  <c:v>25</c:v>
                </c:pt>
                <c:pt idx="852">
                  <c:v>69</c:v>
                </c:pt>
                <c:pt idx="853">
                  <c:v>231</c:v>
                </c:pt>
                <c:pt idx="854">
                  <c:v>99</c:v>
                </c:pt>
                <c:pt idx="855">
                  <c:v>61</c:v>
                </c:pt>
                <c:pt idx="856">
                  <c:v>64</c:v>
                </c:pt>
                <c:pt idx="857">
                  <c:v>36</c:v>
                </c:pt>
                <c:pt idx="858">
                  <c:v>21</c:v>
                </c:pt>
                <c:pt idx="859">
                  <c:v>60</c:v>
                </c:pt>
                <c:pt idx="860">
                  <c:v>31</c:v>
                </c:pt>
                <c:pt idx="861">
                  <c:v>21</c:v>
                </c:pt>
                <c:pt idx="862">
                  <c:v>53</c:v>
                </c:pt>
                <c:pt idx="863">
                  <c:v>19</c:v>
                </c:pt>
                <c:pt idx="864">
                  <c:v>27</c:v>
                </c:pt>
                <c:pt idx="865">
                  <c:v>20</c:v>
                </c:pt>
                <c:pt idx="866">
                  <c:v>50</c:v>
                </c:pt>
                <c:pt idx="867">
                  <c:v>38</c:v>
                </c:pt>
                <c:pt idx="868">
                  <c:v>41</c:v>
                </c:pt>
                <c:pt idx="869">
                  <c:v>39</c:v>
                </c:pt>
                <c:pt idx="870">
                  <c:v>55</c:v>
                </c:pt>
                <c:pt idx="871">
                  <c:v>45</c:v>
                </c:pt>
                <c:pt idx="872">
                  <c:v>53</c:v>
                </c:pt>
                <c:pt idx="873">
                  <c:v>70</c:v>
                </c:pt>
                <c:pt idx="874">
                  <c:v>43</c:v>
                </c:pt>
                <c:pt idx="875">
                  <c:v>440</c:v>
                </c:pt>
                <c:pt idx="876">
                  <c:v>153</c:v>
                </c:pt>
                <c:pt idx="877">
                  <c:v>84</c:v>
                </c:pt>
                <c:pt idx="878">
                  <c:v>139</c:v>
                </c:pt>
                <c:pt idx="879">
                  <c:v>154</c:v>
                </c:pt>
                <c:pt idx="880">
                  <c:v>126</c:v>
                </c:pt>
                <c:pt idx="881">
                  <c:v>172</c:v>
                </c:pt>
                <c:pt idx="882">
                  <c:v>45</c:v>
                </c:pt>
                <c:pt idx="883">
                  <c:v>30</c:v>
                </c:pt>
                <c:pt idx="884">
                  <c:v>26</c:v>
                </c:pt>
                <c:pt idx="885">
                  <c:v>32</c:v>
                </c:pt>
                <c:pt idx="886">
                  <c:v>19</c:v>
                </c:pt>
                <c:pt idx="887">
                  <c:v>36</c:v>
                </c:pt>
                <c:pt idx="888">
                  <c:v>38</c:v>
                </c:pt>
                <c:pt idx="889">
                  <c:v>93</c:v>
                </c:pt>
                <c:pt idx="890">
                  <c:v>66</c:v>
                </c:pt>
                <c:pt idx="891">
                  <c:v>19</c:v>
                </c:pt>
                <c:pt idx="892">
                  <c:v>37</c:v>
                </c:pt>
                <c:pt idx="893">
                  <c:v>0</c:v>
                </c:pt>
                <c:pt idx="894">
                  <c:v>21</c:v>
                </c:pt>
                <c:pt idx="895">
                  <c:v>31</c:v>
                </c:pt>
                <c:pt idx="896">
                  <c:v>45</c:v>
                </c:pt>
                <c:pt idx="897">
                  <c:v>21</c:v>
                </c:pt>
                <c:pt idx="898">
                  <c:v>39</c:v>
                </c:pt>
                <c:pt idx="899">
                  <c:v>0</c:v>
                </c:pt>
                <c:pt idx="900">
                  <c:v>42</c:v>
                </c:pt>
                <c:pt idx="901">
                  <c:v>45</c:v>
                </c:pt>
                <c:pt idx="902">
                  <c:v>49</c:v>
                </c:pt>
                <c:pt idx="903">
                  <c:v>37</c:v>
                </c:pt>
                <c:pt idx="904">
                  <c:v>26</c:v>
                </c:pt>
                <c:pt idx="905">
                  <c:v>17</c:v>
                </c:pt>
                <c:pt idx="906">
                  <c:v>10</c:v>
                </c:pt>
                <c:pt idx="907">
                  <c:v>32</c:v>
                </c:pt>
                <c:pt idx="908">
                  <c:v>24</c:v>
                </c:pt>
                <c:pt idx="909">
                  <c:v>81</c:v>
                </c:pt>
                <c:pt idx="910">
                  <c:v>41</c:v>
                </c:pt>
                <c:pt idx="911">
                  <c:v>27</c:v>
                </c:pt>
                <c:pt idx="912">
                  <c:v>15</c:v>
                </c:pt>
                <c:pt idx="913">
                  <c:v>-2</c:v>
                </c:pt>
                <c:pt idx="914">
                  <c:v>93</c:v>
                </c:pt>
                <c:pt idx="915">
                  <c:v>54</c:v>
                </c:pt>
                <c:pt idx="916">
                  <c:v>381</c:v>
                </c:pt>
                <c:pt idx="917">
                  <c:v>190</c:v>
                </c:pt>
                <c:pt idx="918">
                  <c:v>25</c:v>
                </c:pt>
                <c:pt idx="919">
                  <c:v>34</c:v>
                </c:pt>
                <c:pt idx="920">
                  <c:v>40</c:v>
                </c:pt>
                <c:pt idx="921">
                  <c:v>36</c:v>
                </c:pt>
                <c:pt idx="922">
                  <c:v>29</c:v>
                </c:pt>
                <c:pt idx="923">
                  <c:v>16</c:v>
                </c:pt>
                <c:pt idx="924">
                  <c:v>21</c:v>
                </c:pt>
                <c:pt idx="925">
                  <c:v>16</c:v>
                </c:pt>
                <c:pt idx="926">
                  <c:v>16</c:v>
                </c:pt>
                <c:pt idx="927">
                  <c:v>33</c:v>
                </c:pt>
                <c:pt idx="928">
                  <c:v>6</c:v>
                </c:pt>
                <c:pt idx="929">
                  <c:v>23</c:v>
                </c:pt>
                <c:pt idx="930">
                  <c:v>54</c:v>
                </c:pt>
                <c:pt idx="931">
                  <c:v>34</c:v>
                </c:pt>
                <c:pt idx="932">
                  <c:v>24</c:v>
                </c:pt>
                <c:pt idx="933">
                  <c:v>4</c:v>
                </c:pt>
                <c:pt idx="934">
                  <c:v>19</c:v>
                </c:pt>
                <c:pt idx="935">
                  <c:v>53</c:v>
                </c:pt>
                <c:pt idx="936">
                  <c:v>22</c:v>
                </c:pt>
                <c:pt idx="937">
                  <c:v>27</c:v>
                </c:pt>
                <c:pt idx="938">
                  <c:v>26</c:v>
                </c:pt>
                <c:pt idx="939">
                  <c:v>5</c:v>
                </c:pt>
                <c:pt idx="940">
                  <c:v>35</c:v>
                </c:pt>
                <c:pt idx="941">
                  <c:v>27</c:v>
                </c:pt>
                <c:pt idx="942">
                  <c:v>2</c:v>
                </c:pt>
                <c:pt idx="943">
                  <c:v>60</c:v>
                </c:pt>
                <c:pt idx="944">
                  <c:v>88</c:v>
                </c:pt>
                <c:pt idx="945">
                  <c:v>35</c:v>
                </c:pt>
                <c:pt idx="946">
                  <c:v>38</c:v>
                </c:pt>
                <c:pt idx="947">
                  <c:v>15</c:v>
                </c:pt>
                <c:pt idx="948">
                  <c:v>42</c:v>
                </c:pt>
                <c:pt idx="949">
                  <c:v>37</c:v>
                </c:pt>
                <c:pt idx="950">
                  <c:v>83</c:v>
                </c:pt>
                <c:pt idx="951">
                  <c:v>28</c:v>
                </c:pt>
                <c:pt idx="952">
                  <c:v>34</c:v>
                </c:pt>
                <c:pt idx="953">
                  <c:v>27</c:v>
                </c:pt>
                <c:pt idx="954">
                  <c:v>38</c:v>
                </c:pt>
                <c:pt idx="955">
                  <c:v>10</c:v>
                </c:pt>
                <c:pt idx="956">
                  <c:v>169</c:v>
                </c:pt>
                <c:pt idx="957">
                  <c:v>117</c:v>
                </c:pt>
                <c:pt idx="958">
                  <c:v>43</c:v>
                </c:pt>
                <c:pt idx="959">
                  <c:v>13</c:v>
                </c:pt>
                <c:pt idx="960">
                  <c:v>56</c:v>
                </c:pt>
                <c:pt idx="961">
                  <c:v>44</c:v>
                </c:pt>
                <c:pt idx="962">
                  <c:v>87</c:v>
                </c:pt>
                <c:pt idx="963">
                  <c:v>226</c:v>
                </c:pt>
                <c:pt idx="964">
                  <c:v>112</c:v>
                </c:pt>
                <c:pt idx="965">
                  <c:v>38</c:v>
                </c:pt>
                <c:pt idx="966">
                  <c:v>44</c:v>
                </c:pt>
                <c:pt idx="967">
                  <c:v>16</c:v>
                </c:pt>
                <c:pt idx="968">
                  <c:v>54</c:v>
                </c:pt>
                <c:pt idx="969">
                  <c:v>132</c:v>
                </c:pt>
                <c:pt idx="970">
                  <c:v>334</c:v>
                </c:pt>
                <c:pt idx="971">
                  <c:v>165</c:v>
                </c:pt>
                <c:pt idx="972">
                  <c:v>60</c:v>
                </c:pt>
                <c:pt idx="973">
                  <c:v>41</c:v>
                </c:pt>
                <c:pt idx="974">
                  <c:v>27</c:v>
                </c:pt>
                <c:pt idx="975">
                  <c:v>14</c:v>
                </c:pt>
                <c:pt idx="976">
                  <c:v>19</c:v>
                </c:pt>
                <c:pt idx="977">
                  <c:v>90</c:v>
                </c:pt>
                <c:pt idx="978">
                  <c:v>256</c:v>
                </c:pt>
                <c:pt idx="979">
                  <c:v>102</c:v>
                </c:pt>
                <c:pt idx="980">
                  <c:v>83</c:v>
                </c:pt>
                <c:pt idx="981">
                  <c:v>62</c:v>
                </c:pt>
                <c:pt idx="982">
                  <c:v>70</c:v>
                </c:pt>
                <c:pt idx="983">
                  <c:v>119</c:v>
                </c:pt>
                <c:pt idx="984">
                  <c:v>168</c:v>
                </c:pt>
                <c:pt idx="985">
                  <c:v>26</c:v>
                </c:pt>
                <c:pt idx="986">
                  <c:v>45</c:v>
                </c:pt>
                <c:pt idx="987">
                  <c:v>46</c:v>
                </c:pt>
                <c:pt idx="988">
                  <c:v>78</c:v>
                </c:pt>
                <c:pt idx="989">
                  <c:v>5</c:v>
                </c:pt>
                <c:pt idx="990">
                  <c:v>-6</c:v>
                </c:pt>
                <c:pt idx="991">
                  <c:v>-1</c:v>
                </c:pt>
                <c:pt idx="992">
                  <c:v>-7</c:v>
                </c:pt>
                <c:pt idx="993">
                  <c:v>-3</c:v>
                </c:pt>
                <c:pt idx="994">
                  <c:v>35</c:v>
                </c:pt>
                <c:pt idx="995">
                  <c:v>21</c:v>
                </c:pt>
                <c:pt idx="996">
                  <c:v>-11</c:v>
                </c:pt>
                <c:pt idx="997">
                  <c:v>10</c:v>
                </c:pt>
                <c:pt idx="998">
                  <c:v>-2</c:v>
                </c:pt>
                <c:pt idx="999">
                  <c:v>7</c:v>
                </c:pt>
                <c:pt idx="1000">
                  <c:v>53</c:v>
                </c:pt>
                <c:pt idx="1001">
                  <c:v>29</c:v>
                </c:pt>
                <c:pt idx="1002">
                  <c:v>3</c:v>
                </c:pt>
                <c:pt idx="1003">
                  <c:v>-1</c:v>
                </c:pt>
                <c:pt idx="1004">
                  <c:v>-9</c:v>
                </c:pt>
                <c:pt idx="1005">
                  <c:v>-4</c:v>
                </c:pt>
                <c:pt idx="1006">
                  <c:v>1</c:v>
                </c:pt>
                <c:pt idx="1007">
                  <c:v>-2</c:v>
                </c:pt>
                <c:pt idx="1008">
                  <c:v>13</c:v>
                </c:pt>
                <c:pt idx="1009">
                  <c:v>14</c:v>
                </c:pt>
                <c:pt idx="1010">
                  <c:v>3</c:v>
                </c:pt>
                <c:pt idx="1011">
                  <c:v>-5</c:v>
                </c:pt>
                <c:pt idx="1012">
                  <c:v>18</c:v>
                </c:pt>
                <c:pt idx="1013">
                  <c:v>19</c:v>
                </c:pt>
                <c:pt idx="1014">
                  <c:v>122</c:v>
                </c:pt>
                <c:pt idx="1015">
                  <c:v>51</c:v>
                </c:pt>
                <c:pt idx="1016">
                  <c:v>16</c:v>
                </c:pt>
                <c:pt idx="1017">
                  <c:v>-7</c:v>
                </c:pt>
                <c:pt idx="1018">
                  <c:v>16</c:v>
                </c:pt>
                <c:pt idx="1019">
                  <c:v>16</c:v>
                </c:pt>
                <c:pt idx="1020">
                  <c:v>-1</c:v>
                </c:pt>
                <c:pt idx="1021">
                  <c:v>9</c:v>
                </c:pt>
                <c:pt idx="1022">
                  <c:v>9</c:v>
                </c:pt>
                <c:pt idx="1023">
                  <c:v>-4</c:v>
                </c:pt>
                <c:pt idx="1024">
                  <c:v>12</c:v>
                </c:pt>
                <c:pt idx="1025">
                  <c:v>35</c:v>
                </c:pt>
                <c:pt idx="1026">
                  <c:v>0</c:v>
                </c:pt>
                <c:pt idx="1027">
                  <c:v>5</c:v>
                </c:pt>
                <c:pt idx="1028">
                  <c:v>22</c:v>
                </c:pt>
                <c:pt idx="1029">
                  <c:v>19</c:v>
                </c:pt>
                <c:pt idx="1030">
                  <c:v>12</c:v>
                </c:pt>
                <c:pt idx="1031">
                  <c:v>15</c:v>
                </c:pt>
                <c:pt idx="1032">
                  <c:v>29</c:v>
                </c:pt>
                <c:pt idx="1033">
                  <c:v>13</c:v>
                </c:pt>
                <c:pt idx="1034">
                  <c:v>22</c:v>
                </c:pt>
                <c:pt idx="1035">
                  <c:v>6</c:v>
                </c:pt>
                <c:pt idx="1036">
                  <c:v>34</c:v>
                </c:pt>
                <c:pt idx="1037">
                  <c:v>8</c:v>
                </c:pt>
                <c:pt idx="1038">
                  <c:v>20</c:v>
                </c:pt>
                <c:pt idx="1039">
                  <c:v>14</c:v>
                </c:pt>
                <c:pt idx="1040">
                  <c:v>-36</c:v>
                </c:pt>
                <c:pt idx="1041">
                  <c:v>11</c:v>
                </c:pt>
                <c:pt idx="1042">
                  <c:v>164</c:v>
                </c:pt>
                <c:pt idx="1043">
                  <c:v>25</c:v>
                </c:pt>
                <c:pt idx="1044">
                  <c:v>59</c:v>
                </c:pt>
                <c:pt idx="1045">
                  <c:v>40</c:v>
                </c:pt>
                <c:pt idx="1046">
                  <c:v>6</c:v>
                </c:pt>
                <c:pt idx="1047">
                  <c:v>5</c:v>
                </c:pt>
                <c:pt idx="1048">
                  <c:v>24</c:v>
                </c:pt>
                <c:pt idx="1049">
                  <c:v>-10</c:v>
                </c:pt>
                <c:pt idx="1050">
                  <c:v>17</c:v>
                </c:pt>
                <c:pt idx="1051">
                  <c:v>15</c:v>
                </c:pt>
                <c:pt idx="1052">
                  <c:v>1</c:v>
                </c:pt>
                <c:pt idx="1053">
                  <c:v>12</c:v>
                </c:pt>
                <c:pt idx="1054">
                  <c:v>36</c:v>
                </c:pt>
                <c:pt idx="1055">
                  <c:v>1</c:v>
                </c:pt>
                <c:pt idx="1056">
                  <c:v>52</c:v>
                </c:pt>
                <c:pt idx="1057">
                  <c:v>28</c:v>
                </c:pt>
                <c:pt idx="1058">
                  <c:v>11</c:v>
                </c:pt>
                <c:pt idx="1059">
                  <c:v>-9</c:v>
                </c:pt>
                <c:pt idx="1060">
                  <c:v>43</c:v>
                </c:pt>
                <c:pt idx="1061">
                  <c:v>14</c:v>
                </c:pt>
                <c:pt idx="1062">
                  <c:v>60</c:v>
                </c:pt>
                <c:pt idx="1063">
                  <c:v>79</c:v>
                </c:pt>
                <c:pt idx="1064">
                  <c:v>69</c:v>
                </c:pt>
                <c:pt idx="1065">
                  <c:v>7</c:v>
                </c:pt>
                <c:pt idx="1066">
                  <c:v>7</c:v>
                </c:pt>
                <c:pt idx="1067">
                  <c:v>9</c:v>
                </c:pt>
                <c:pt idx="1068">
                  <c:v>-9</c:v>
                </c:pt>
                <c:pt idx="1069">
                  <c:v>76</c:v>
                </c:pt>
                <c:pt idx="1070">
                  <c:v>12</c:v>
                </c:pt>
                <c:pt idx="1071">
                  <c:v>66</c:v>
                </c:pt>
                <c:pt idx="1072">
                  <c:v>325</c:v>
                </c:pt>
                <c:pt idx="1073">
                  <c:v>69</c:v>
                </c:pt>
                <c:pt idx="1074">
                  <c:v>68</c:v>
                </c:pt>
                <c:pt idx="1075">
                  <c:v>43</c:v>
                </c:pt>
                <c:pt idx="1076">
                  <c:v>40</c:v>
                </c:pt>
                <c:pt idx="1077">
                  <c:v>29</c:v>
                </c:pt>
                <c:pt idx="1078">
                  <c:v>33</c:v>
                </c:pt>
                <c:pt idx="1079">
                  <c:v>22</c:v>
                </c:pt>
                <c:pt idx="1080">
                  <c:v>-3</c:v>
                </c:pt>
                <c:pt idx="1081">
                  <c:v>4</c:v>
                </c:pt>
                <c:pt idx="1082">
                  <c:v>48</c:v>
                </c:pt>
                <c:pt idx="1083">
                  <c:v>20</c:v>
                </c:pt>
                <c:pt idx="1084">
                  <c:v>37</c:v>
                </c:pt>
                <c:pt idx="1085">
                  <c:v>15</c:v>
                </c:pt>
                <c:pt idx="1086">
                  <c:v>18</c:v>
                </c:pt>
                <c:pt idx="1087">
                  <c:v>8</c:v>
                </c:pt>
                <c:pt idx="1088">
                  <c:v>7</c:v>
                </c:pt>
                <c:pt idx="1089">
                  <c:v>1570</c:v>
                </c:pt>
                <c:pt idx="1090">
                  <c:v>385</c:v>
                </c:pt>
                <c:pt idx="1091">
                  <c:v>45</c:v>
                </c:pt>
                <c:pt idx="1092">
                  <c:v>63</c:v>
                </c:pt>
                <c:pt idx="1093">
                  <c:v>45</c:v>
                </c:pt>
                <c:pt idx="1094">
                  <c:v>31</c:v>
                </c:pt>
                <c:pt idx="1095">
                  <c:v>6</c:v>
                </c:pt>
                <c:pt idx="1096">
                  <c:v>13</c:v>
                </c:pt>
                <c:pt idx="1097">
                  <c:v>23</c:v>
                </c:pt>
                <c:pt idx="1098">
                  <c:v>11</c:v>
                </c:pt>
                <c:pt idx="1099">
                  <c:v>4</c:v>
                </c:pt>
                <c:pt idx="1100">
                  <c:v>15</c:v>
                </c:pt>
                <c:pt idx="1101">
                  <c:v>26</c:v>
                </c:pt>
                <c:pt idx="1102">
                  <c:v>14</c:v>
                </c:pt>
                <c:pt idx="1103">
                  <c:v>-1</c:v>
                </c:pt>
                <c:pt idx="1104">
                  <c:v>10</c:v>
                </c:pt>
                <c:pt idx="1105">
                  <c:v>18</c:v>
                </c:pt>
                <c:pt idx="1106">
                  <c:v>23</c:v>
                </c:pt>
                <c:pt idx="1107">
                  <c:v>11</c:v>
                </c:pt>
                <c:pt idx="1108">
                  <c:v>-14</c:v>
                </c:pt>
                <c:pt idx="1109">
                  <c:v>19</c:v>
                </c:pt>
                <c:pt idx="1110">
                  <c:v>24</c:v>
                </c:pt>
                <c:pt idx="1111">
                  <c:v>24</c:v>
                </c:pt>
                <c:pt idx="1112">
                  <c:v>18</c:v>
                </c:pt>
                <c:pt idx="1113">
                  <c:v>2</c:v>
                </c:pt>
                <c:pt idx="1114">
                  <c:v>11</c:v>
                </c:pt>
                <c:pt idx="1115">
                  <c:v>-9</c:v>
                </c:pt>
                <c:pt idx="1116">
                  <c:v>-3</c:v>
                </c:pt>
                <c:pt idx="1117">
                  <c:v>26</c:v>
                </c:pt>
                <c:pt idx="1118">
                  <c:v>86</c:v>
                </c:pt>
                <c:pt idx="1119">
                  <c:v>44</c:v>
                </c:pt>
                <c:pt idx="1120">
                  <c:v>27</c:v>
                </c:pt>
                <c:pt idx="1121">
                  <c:v>28</c:v>
                </c:pt>
                <c:pt idx="1122">
                  <c:v>2</c:v>
                </c:pt>
                <c:pt idx="1123">
                  <c:v>19</c:v>
                </c:pt>
                <c:pt idx="1124">
                  <c:v>52</c:v>
                </c:pt>
                <c:pt idx="1125">
                  <c:v>37</c:v>
                </c:pt>
                <c:pt idx="1126">
                  <c:v>17</c:v>
                </c:pt>
                <c:pt idx="1127">
                  <c:v>17</c:v>
                </c:pt>
                <c:pt idx="1128">
                  <c:v>14</c:v>
                </c:pt>
                <c:pt idx="1129">
                  <c:v>1</c:v>
                </c:pt>
                <c:pt idx="1130">
                  <c:v>16</c:v>
                </c:pt>
                <c:pt idx="1131">
                  <c:v>119</c:v>
                </c:pt>
                <c:pt idx="1132">
                  <c:v>133</c:v>
                </c:pt>
                <c:pt idx="1133">
                  <c:v>75</c:v>
                </c:pt>
                <c:pt idx="1134">
                  <c:v>30</c:v>
                </c:pt>
                <c:pt idx="1135">
                  <c:v>16</c:v>
                </c:pt>
                <c:pt idx="1136">
                  <c:v>5</c:v>
                </c:pt>
                <c:pt idx="1137">
                  <c:v>17</c:v>
                </c:pt>
                <c:pt idx="1138">
                  <c:v>36</c:v>
                </c:pt>
                <c:pt idx="1139">
                  <c:v>24</c:v>
                </c:pt>
                <c:pt idx="1140">
                  <c:v>15</c:v>
                </c:pt>
                <c:pt idx="1141">
                  <c:v>64</c:v>
                </c:pt>
                <c:pt idx="1142">
                  <c:v>35</c:v>
                </c:pt>
                <c:pt idx="1143">
                  <c:v>17</c:v>
                </c:pt>
                <c:pt idx="1144">
                  <c:v>15</c:v>
                </c:pt>
                <c:pt idx="1145">
                  <c:v>17</c:v>
                </c:pt>
                <c:pt idx="1146">
                  <c:v>33</c:v>
                </c:pt>
                <c:pt idx="1147">
                  <c:v>11</c:v>
                </c:pt>
                <c:pt idx="1148">
                  <c:v>19</c:v>
                </c:pt>
                <c:pt idx="1149">
                  <c:v>26</c:v>
                </c:pt>
                <c:pt idx="1150">
                  <c:v>15</c:v>
                </c:pt>
                <c:pt idx="1151">
                  <c:v>20</c:v>
                </c:pt>
                <c:pt idx="1152">
                  <c:v>36</c:v>
                </c:pt>
                <c:pt idx="1153">
                  <c:v>24</c:v>
                </c:pt>
                <c:pt idx="1154">
                  <c:v>24</c:v>
                </c:pt>
                <c:pt idx="1155">
                  <c:v>25</c:v>
                </c:pt>
                <c:pt idx="1156">
                  <c:v>29</c:v>
                </c:pt>
                <c:pt idx="1157">
                  <c:v>24</c:v>
                </c:pt>
                <c:pt idx="1158">
                  <c:v>23</c:v>
                </c:pt>
                <c:pt idx="1159">
                  <c:v>-1</c:v>
                </c:pt>
                <c:pt idx="1160">
                  <c:v>1</c:v>
                </c:pt>
                <c:pt idx="1161">
                  <c:v>23</c:v>
                </c:pt>
                <c:pt idx="1162">
                  <c:v>15</c:v>
                </c:pt>
                <c:pt idx="1163">
                  <c:v>24</c:v>
                </c:pt>
                <c:pt idx="1164">
                  <c:v>4</c:v>
                </c:pt>
                <c:pt idx="1165">
                  <c:v>141</c:v>
                </c:pt>
                <c:pt idx="1166">
                  <c:v>319</c:v>
                </c:pt>
                <c:pt idx="1167">
                  <c:v>80</c:v>
                </c:pt>
                <c:pt idx="1168">
                  <c:v>53</c:v>
                </c:pt>
                <c:pt idx="1169">
                  <c:v>45</c:v>
                </c:pt>
                <c:pt idx="1170">
                  <c:v>34</c:v>
                </c:pt>
                <c:pt idx="1171">
                  <c:v>12</c:v>
                </c:pt>
                <c:pt idx="1172">
                  <c:v>22</c:v>
                </c:pt>
                <c:pt idx="1173">
                  <c:v>33</c:v>
                </c:pt>
                <c:pt idx="1174">
                  <c:v>9</c:v>
                </c:pt>
                <c:pt idx="1175">
                  <c:v>41</c:v>
                </c:pt>
                <c:pt idx="1176">
                  <c:v>23</c:v>
                </c:pt>
                <c:pt idx="1177">
                  <c:v>24</c:v>
                </c:pt>
                <c:pt idx="1178">
                  <c:v>28</c:v>
                </c:pt>
                <c:pt idx="1179">
                  <c:v>22</c:v>
                </c:pt>
                <c:pt idx="1180">
                  <c:v>17</c:v>
                </c:pt>
                <c:pt idx="1181">
                  <c:v>9</c:v>
                </c:pt>
                <c:pt idx="1182">
                  <c:v>43</c:v>
                </c:pt>
                <c:pt idx="1183">
                  <c:v>33</c:v>
                </c:pt>
                <c:pt idx="1184">
                  <c:v>55</c:v>
                </c:pt>
                <c:pt idx="1185">
                  <c:v>51</c:v>
                </c:pt>
                <c:pt idx="1186">
                  <c:v>15</c:v>
                </c:pt>
                <c:pt idx="1187">
                  <c:v>31</c:v>
                </c:pt>
                <c:pt idx="1188">
                  <c:v>16</c:v>
                </c:pt>
                <c:pt idx="1189">
                  <c:v>78</c:v>
                </c:pt>
                <c:pt idx="1190">
                  <c:v>79</c:v>
                </c:pt>
                <c:pt idx="1191">
                  <c:v>21</c:v>
                </c:pt>
                <c:pt idx="1192">
                  <c:v>17</c:v>
                </c:pt>
                <c:pt idx="1193">
                  <c:v>14</c:v>
                </c:pt>
                <c:pt idx="1194">
                  <c:v>9</c:v>
                </c:pt>
                <c:pt idx="1195">
                  <c:v>38</c:v>
                </c:pt>
                <c:pt idx="1196">
                  <c:v>41</c:v>
                </c:pt>
                <c:pt idx="1197">
                  <c:v>36</c:v>
                </c:pt>
                <c:pt idx="1198">
                  <c:v>27</c:v>
                </c:pt>
                <c:pt idx="1199">
                  <c:v>37</c:v>
                </c:pt>
                <c:pt idx="1200">
                  <c:v>15</c:v>
                </c:pt>
                <c:pt idx="1201">
                  <c:v>51</c:v>
                </c:pt>
                <c:pt idx="1202">
                  <c:v>56</c:v>
                </c:pt>
                <c:pt idx="1203">
                  <c:v>35</c:v>
                </c:pt>
                <c:pt idx="1204">
                  <c:v>75</c:v>
                </c:pt>
                <c:pt idx="1205">
                  <c:v>151</c:v>
                </c:pt>
                <c:pt idx="1206">
                  <c:v>150</c:v>
                </c:pt>
                <c:pt idx="1207">
                  <c:v>47</c:v>
                </c:pt>
                <c:pt idx="1208">
                  <c:v>32</c:v>
                </c:pt>
                <c:pt idx="1209">
                  <c:v>58</c:v>
                </c:pt>
                <c:pt idx="1210">
                  <c:v>46</c:v>
                </c:pt>
                <c:pt idx="1211">
                  <c:v>28</c:v>
                </c:pt>
                <c:pt idx="1212">
                  <c:v>21</c:v>
                </c:pt>
                <c:pt idx="1213">
                  <c:v>40</c:v>
                </c:pt>
                <c:pt idx="1214">
                  <c:v>36</c:v>
                </c:pt>
                <c:pt idx="1215">
                  <c:v>37</c:v>
                </c:pt>
                <c:pt idx="1216">
                  <c:v>8</c:v>
                </c:pt>
                <c:pt idx="1217">
                  <c:v>39</c:v>
                </c:pt>
                <c:pt idx="1218">
                  <c:v>21</c:v>
                </c:pt>
                <c:pt idx="1219">
                  <c:v>27</c:v>
                </c:pt>
                <c:pt idx="1220">
                  <c:v>35</c:v>
                </c:pt>
                <c:pt idx="1221">
                  <c:v>8</c:v>
                </c:pt>
                <c:pt idx="1222">
                  <c:v>40</c:v>
                </c:pt>
                <c:pt idx="1223">
                  <c:v>97</c:v>
                </c:pt>
                <c:pt idx="1224">
                  <c:v>86</c:v>
                </c:pt>
                <c:pt idx="1225">
                  <c:v>58</c:v>
                </c:pt>
                <c:pt idx="1226">
                  <c:v>21</c:v>
                </c:pt>
                <c:pt idx="1227">
                  <c:v>30</c:v>
                </c:pt>
                <c:pt idx="1228">
                  <c:v>61</c:v>
                </c:pt>
                <c:pt idx="1229">
                  <c:v>25</c:v>
                </c:pt>
                <c:pt idx="1230">
                  <c:v>43</c:v>
                </c:pt>
                <c:pt idx="1231">
                  <c:v>28</c:v>
                </c:pt>
                <c:pt idx="1232">
                  <c:v>15</c:v>
                </c:pt>
                <c:pt idx="1233">
                  <c:v>25</c:v>
                </c:pt>
                <c:pt idx="1234">
                  <c:v>-18</c:v>
                </c:pt>
                <c:pt idx="1235">
                  <c:v>32</c:v>
                </c:pt>
                <c:pt idx="1236">
                  <c:v>33</c:v>
                </c:pt>
                <c:pt idx="1237">
                  <c:v>28</c:v>
                </c:pt>
                <c:pt idx="1238">
                  <c:v>39</c:v>
                </c:pt>
                <c:pt idx="1239">
                  <c:v>273</c:v>
                </c:pt>
                <c:pt idx="1240">
                  <c:v>49</c:v>
                </c:pt>
                <c:pt idx="1241">
                  <c:v>3</c:v>
                </c:pt>
                <c:pt idx="1242">
                  <c:v>35</c:v>
                </c:pt>
                <c:pt idx="1243">
                  <c:v>54</c:v>
                </c:pt>
                <c:pt idx="1244">
                  <c:v>53</c:v>
                </c:pt>
                <c:pt idx="1245">
                  <c:v>43</c:v>
                </c:pt>
                <c:pt idx="1246">
                  <c:v>34</c:v>
                </c:pt>
                <c:pt idx="1247">
                  <c:v>22</c:v>
                </c:pt>
                <c:pt idx="1248">
                  <c:v>76</c:v>
                </c:pt>
                <c:pt idx="1249">
                  <c:v>251</c:v>
                </c:pt>
                <c:pt idx="1250">
                  <c:v>143</c:v>
                </c:pt>
                <c:pt idx="1251">
                  <c:v>34</c:v>
                </c:pt>
                <c:pt idx="1252">
                  <c:v>64</c:v>
                </c:pt>
                <c:pt idx="1253">
                  <c:v>6</c:v>
                </c:pt>
                <c:pt idx="1254">
                  <c:v>14</c:v>
                </c:pt>
                <c:pt idx="1255">
                  <c:v>25</c:v>
                </c:pt>
                <c:pt idx="1256">
                  <c:v>22</c:v>
                </c:pt>
                <c:pt idx="1257">
                  <c:v>16</c:v>
                </c:pt>
                <c:pt idx="1258">
                  <c:v>76</c:v>
                </c:pt>
                <c:pt idx="1259">
                  <c:v>31</c:v>
                </c:pt>
                <c:pt idx="1260">
                  <c:v>47</c:v>
                </c:pt>
                <c:pt idx="1261">
                  <c:v>25</c:v>
                </c:pt>
                <c:pt idx="1262">
                  <c:v>40</c:v>
                </c:pt>
                <c:pt idx="1263">
                  <c:v>55</c:v>
                </c:pt>
                <c:pt idx="1264">
                  <c:v>164</c:v>
                </c:pt>
                <c:pt idx="1265">
                  <c:v>148</c:v>
                </c:pt>
                <c:pt idx="1266">
                  <c:v>8</c:v>
                </c:pt>
                <c:pt idx="1267">
                  <c:v>124</c:v>
                </c:pt>
                <c:pt idx="1268">
                  <c:v>67</c:v>
                </c:pt>
                <c:pt idx="1269">
                  <c:v>19</c:v>
                </c:pt>
                <c:pt idx="1270">
                  <c:v>30</c:v>
                </c:pt>
                <c:pt idx="1271">
                  <c:v>35</c:v>
                </c:pt>
                <c:pt idx="1272">
                  <c:v>48</c:v>
                </c:pt>
                <c:pt idx="1273">
                  <c:v>39</c:v>
                </c:pt>
                <c:pt idx="1274">
                  <c:v>51</c:v>
                </c:pt>
                <c:pt idx="1275">
                  <c:v>73</c:v>
                </c:pt>
                <c:pt idx="1276">
                  <c:v>17</c:v>
                </c:pt>
                <c:pt idx="1277">
                  <c:v>56</c:v>
                </c:pt>
                <c:pt idx="1278">
                  <c:v>71</c:v>
                </c:pt>
                <c:pt idx="1279">
                  <c:v>159</c:v>
                </c:pt>
                <c:pt idx="1280">
                  <c:v>332</c:v>
                </c:pt>
                <c:pt idx="1281">
                  <c:v>88</c:v>
                </c:pt>
                <c:pt idx="1282">
                  <c:v>24</c:v>
                </c:pt>
                <c:pt idx="1283">
                  <c:v>46</c:v>
                </c:pt>
                <c:pt idx="1284">
                  <c:v>55</c:v>
                </c:pt>
                <c:pt idx="1285">
                  <c:v>83</c:v>
                </c:pt>
                <c:pt idx="1286">
                  <c:v>106</c:v>
                </c:pt>
                <c:pt idx="1287">
                  <c:v>116</c:v>
                </c:pt>
                <c:pt idx="1288">
                  <c:v>35</c:v>
                </c:pt>
                <c:pt idx="1289">
                  <c:v>-10</c:v>
                </c:pt>
                <c:pt idx="1290">
                  <c:v>34</c:v>
                </c:pt>
                <c:pt idx="1291">
                  <c:v>26</c:v>
                </c:pt>
                <c:pt idx="1292">
                  <c:v>15</c:v>
                </c:pt>
                <c:pt idx="1293">
                  <c:v>76</c:v>
                </c:pt>
                <c:pt idx="1294">
                  <c:v>50</c:v>
                </c:pt>
                <c:pt idx="1295">
                  <c:v>24</c:v>
                </c:pt>
                <c:pt idx="1296">
                  <c:v>20</c:v>
                </c:pt>
                <c:pt idx="1297">
                  <c:v>19</c:v>
                </c:pt>
                <c:pt idx="1298">
                  <c:v>39</c:v>
                </c:pt>
                <c:pt idx="1299">
                  <c:v>59</c:v>
                </c:pt>
                <c:pt idx="1300">
                  <c:v>47</c:v>
                </c:pt>
                <c:pt idx="1301">
                  <c:v>30</c:v>
                </c:pt>
                <c:pt idx="1302">
                  <c:v>23</c:v>
                </c:pt>
                <c:pt idx="1303">
                  <c:v>20</c:v>
                </c:pt>
                <c:pt idx="1304">
                  <c:v>33</c:v>
                </c:pt>
                <c:pt idx="1305">
                  <c:v>840</c:v>
                </c:pt>
                <c:pt idx="1306">
                  <c:v>3087</c:v>
                </c:pt>
                <c:pt idx="1307">
                  <c:v>629</c:v>
                </c:pt>
                <c:pt idx="1308">
                  <c:v>221</c:v>
                </c:pt>
                <c:pt idx="1309">
                  <c:v>99</c:v>
                </c:pt>
                <c:pt idx="1310">
                  <c:v>80</c:v>
                </c:pt>
                <c:pt idx="1311">
                  <c:v>64</c:v>
                </c:pt>
                <c:pt idx="1312">
                  <c:v>143</c:v>
                </c:pt>
                <c:pt idx="1313">
                  <c:v>95</c:v>
                </c:pt>
                <c:pt idx="1314">
                  <c:v>81</c:v>
                </c:pt>
                <c:pt idx="1315">
                  <c:v>71</c:v>
                </c:pt>
                <c:pt idx="1316">
                  <c:v>-73</c:v>
                </c:pt>
                <c:pt idx="1317">
                  <c:v>-27</c:v>
                </c:pt>
                <c:pt idx="1318">
                  <c:v>7</c:v>
                </c:pt>
                <c:pt idx="1319">
                  <c:v>-13</c:v>
                </c:pt>
                <c:pt idx="1320">
                  <c:v>24</c:v>
                </c:pt>
                <c:pt idx="1321">
                  <c:v>48</c:v>
                </c:pt>
                <c:pt idx="1322">
                  <c:v>12</c:v>
                </c:pt>
                <c:pt idx="1323">
                  <c:v>74</c:v>
                </c:pt>
                <c:pt idx="1324">
                  <c:v>19</c:v>
                </c:pt>
                <c:pt idx="1325">
                  <c:v>65</c:v>
                </c:pt>
                <c:pt idx="1326">
                  <c:v>10</c:v>
                </c:pt>
                <c:pt idx="1327">
                  <c:v>41</c:v>
                </c:pt>
                <c:pt idx="1328">
                  <c:v>27</c:v>
                </c:pt>
                <c:pt idx="1329">
                  <c:v>42</c:v>
                </c:pt>
                <c:pt idx="1330">
                  <c:v>51</c:v>
                </c:pt>
                <c:pt idx="1331">
                  <c:v>43</c:v>
                </c:pt>
                <c:pt idx="1332">
                  <c:v>14</c:v>
                </c:pt>
                <c:pt idx="1333">
                  <c:v>43</c:v>
                </c:pt>
                <c:pt idx="1334">
                  <c:v>76</c:v>
                </c:pt>
                <c:pt idx="1335">
                  <c:v>22</c:v>
                </c:pt>
                <c:pt idx="1336">
                  <c:v>79</c:v>
                </c:pt>
                <c:pt idx="1337">
                  <c:v>170</c:v>
                </c:pt>
                <c:pt idx="1338">
                  <c:v>25</c:v>
                </c:pt>
                <c:pt idx="1339">
                  <c:v>4</c:v>
                </c:pt>
                <c:pt idx="1340">
                  <c:v>16</c:v>
                </c:pt>
                <c:pt idx="1341">
                  <c:v>59</c:v>
                </c:pt>
                <c:pt idx="1342">
                  <c:v>58</c:v>
                </c:pt>
                <c:pt idx="1343">
                  <c:v>-38</c:v>
                </c:pt>
                <c:pt idx="1344">
                  <c:v>34</c:v>
                </c:pt>
                <c:pt idx="1345">
                  <c:v>25</c:v>
                </c:pt>
                <c:pt idx="1346">
                  <c:v>18</c:v>
                </c:pt>
                <c:pt idx="1347">
                  <c:v>15</c:v>
                </c:pt>
                <c:pt idx="1348">
                  <c:v>32</c:v>
                </c:pt>
                <c:pt idx="1349">
                  <c:v>68</c:v>
                </c:pt>
                <c:pt idx="1350">
                  <c:v>30</c:v>
                </c:pt>
                <c:pt idx="1351">
                  <c:v>17</c:v>
                </c:pt>
                <c:pt idx="1352">
                  <c:v>25</c:v>
                </c:pt>
                <c:pt idx="1353">
                  <c:v>33</c:v>
                </c:pt>
                <c:pt idx="1354">
                  <c:v>-6</c:v>
                </c:pt>
                <c:pt idx="1355">
                  <c:v>-1</c:v>
                </c:pt>
                <c:pt idx="1356">
                  <c:v>10</c:v>
                </c:pt>
                <c:pt idx="1357">
                  <c:v>88</c:v>
                </c:pt>
                <c:pt idx="1358">
                  <c:v>28</c:v>
                </c:pt>
                <c:pt idx="1359">
                  <c:v>25</c:v>
                </c:pt>
                <c:pt idx="1360">
                  <c:v>11</c:v>
                </c:pt>
                <c:pt idx="1361">
                  <c:v>11</c:v>
                </c:pt>
                <c:pt idx="1362">
                  <c:v>-11</c:v>
                </c:pt>
                <c:pt idx="1363">
                  <c:v>5</c:v>
                </c:pt>
                <c:pt idx="1364">
                  <c:v>31</c:v>
                </c:pt>
                <c:pt idx="1365">
                  <c:v>23</c:v>
                </c:pt>
                <c:pt idx="1366">
                  <c:v>-14</c:v>
                </c:pt>
                <c:pt idx="1367">
                  <c:v>-5</c:v>
                </c:pt>
                <c:pt idx="1368">
                  <c:v>6</c:v>
                </c:pt>
                <c:pt idx="1369">
                  <c:v>8</c:v>
                </c:pt>
                <c:pt idx="1370">
                  <c:v>-12</c:v>
                </c:pt>
                <c:pt idx="1371">
                  <c:v>-4</c:v>
                </c:pt>
                <c:pt idx="1372">
                  <c:v>1</c:v>
                </c:pt>
                <c:pt idx="1373">
                  <c:v>-3</c:v>
                </c:pt>
                <c:pt idx="1374">
                  <c:v>-16</c:v>
                </c:pt>
                <c:pt idx="1375">
                  <c:v>39</c:v>
                </c:pt>
                <c:pt idx="1376">
                  <c:v>13</c:v>
                </c:pt>
                <c:pt idx="1377">
                  <c:v>13</c:v>
                </c:pt>
                <c:pt idx="1378">
                  <c:v>18</c:v>
                </c:pt>
                <c:pt idx="1379">
                  <c:v>31</c:v>
                </c:pt>
                <c:pt idx="1380">
                  <c:v>44</c:v>
                </c:pt>
                <c:pt idx="1381">
                  <c:v>3</c:v>
                </c:pt>
                <c:pt idx="1382">
                  <c:v>25</c:v>
                </c:pt>
                <c:pt idx="1383">
                  <c:v>27</c:v>
                </c:pt>
                <c:pt idx="1384">
                  <c:v>25</c:v>
                </c:pt>
                <c:pt idx="1385">
                  <c:v>31</c:v>
                </c:pt>
                <c:pt idx="1386">
                  <c:v>6</c:v>
                </c:pt>
                <c:pt idx="1387">
                  <c:v>17</c:v>
                </c:pt>
                <c:pt idx="1388">
                  <c:v>20</c:v>
                </c:pt>
                <c:pt idx="1389">
                  <c:v>26</c:v>
                </c:pt>
                <c:pt idx="1390">
                  <c:v>11</c:v>
                </c:pt>
                <c:pt idx="1391">
                  <c:v>14</c:v>
                </c:pt>
                <c:pt idx="1392">
                  <c:v>29</c:v>
                </c:pt>
                <c:pt idx="1393">
                  <c:v>39</c:v>
                </c:pt>
                <c:pt idx="1394">
                  <c:v>13</c:v>
                </c:pt>
                <c:pt idx="1395">
                  <c:v>5</c:v>
                </c:pt>
                <c:pt idx="1396">
                  <c:v>21</c:v>
                </c:pt>
                <c:pt idx="1397">
                  <c:v>16</c:v>
                </c:pt>
                <c:pt idx="1398">
                  <c:v>39</c:v>
                </c:pt>
                <c:pt idx="1399">
                  <c:v>21</c:v>
                </c:pt>
                <c:pt idx="1400">
                  <c:v>19</c:v>
                </c:pt>
                <c:pt idx="1401">
                  <c:v>14</c:v>
                </c:pt>
                <c:pt idx="1402">
                  <c:v>20</c:v>
                </c:pt>
                <c:pt idx="1403">
                  <c:v>-7</c:v>
                </c:pt>
                <c:pt idx="1404">
                  <c:v>7</c:v>
                </c:pt>
                <c:pt idx="1405">
                  <c:v>22</c:v>
                </c:pt>
                <c:pt idx="1406">
                  <c:v>16</c:v>
                </c:pt>
                <c:pt idx="1407">
                  <c:v>25</c:v>
                </c:pt>
                <c:pt idx="1408">
                  <c:v>3</c:v>
                </c:pt>
                <c:pt idx="1409">
                  <c:v>18</c:v>
                </c:pt>
                <c:pt idx="1410">
                  <c:v>39</c:v>
                </c:pt>
                <c:pt idx="1411">
                  <c:v>42</c:v>
                </c:pt>
                <c:pt idx="1412">
                  <c:v>668</c:v>
                </c:pt>
                <c:pt idx="1413">
                  <c:v>522</c:v>
                </c:pt>
                <c:pt idx="1414">
                  <c:v>86</c:v>
                </c:pt>
                <c:pt idx="1415">
                  <c:v>48</c:v>
                </c:pt>
                <c:pt idx="1416">
                  <c:v>62</c:v>
                </c:pt>
                <c:pt idx="1417">
                  <c:v>15</c:v>
                </c:pt>
                <c:pt idx="1418">
                  <c:v>23</c:v>
                </c:pt>
                <c:pt idx="1419">
                  <c:v>14</c:v>
                </c:pt>
                <c:pt idx="1420">
                  <c:v>36</c:v>
                </c:pt>
                <c:pt idx="1421">
                  <c:v>52</c:v>
                </c:pt>
                <c:pt idx="1422">
                  <c:v>24</c:v>
                </c:pt>
                <c:pt idx="1423">
                  <c:v>32</c:v>
                </c:pt>
                <c:pt idx="1424">
                  <c:v>46</c:v>
                </c:pt>
                <c:pt idx="1425">
                  <c:v>32</c:v>
                </c:pt>
                <c:pt idx="1426">
                  <c:v>39</c:v>
                </c:pt>
                <c:pt idx="1427">
                  <c:v>48</c:v>
                </c:pt>
                <c:pt idx="1428">
                  <c:v>41</c:v>
                </c:pt>
                <c:pt idx="1429">
                  <c:v>19</c:v>
                </c:pt>
                <c:pt idx="1430">
                  <c:v>-1</c:v>
                </c:pt>
                <c:pt idx="1431">
                  <c:v>19</c:v>
                </c:pt>
                <c:pt idx="1432">
                  <c:v>17</c:v>
                </c:pt>
                <c:pt idx="1433">
                  <c:v>28</c:v>
                </c:pt>
                <c:pt idx="1434">
                  <c:v>17</c:v>
                </c:pt>
                <c:pt idx="1435">
                  <c:v>29</c:v>
                </c:pt>
                <c:pt idx="1436">
                  <c:v>44</c:v>
                </c:pt>
                <c:pt idx="1437">
                  <c:v>6</c:v>
                </c:pt>
                <c:pt idx="1438">
                  <c:v>33</c:v>
                </c:pt>
                <c:pt idx="1439">
                  <c:v>29</c:v>
                </c:pt>
                <c:pt idx="1440">
                  <c:v>27</c:v>
                </c:pt>
                <c:pt idx="1441">
                  <c:v>30</c:v>
                </c:pt>
                <c:pt idx="1442">
                  <c:v>13</c:v>
                </c:pt>
                <c:pt idx="1443">
                  <c:v>50</c:v>
                </c:pt>
                <c:pt idx="1444">
                  <c:v>59</c:v>
                </c:pt>
                <c:pt idx="1445">
                  <c:v>65</c:v>
                </c:pt>
                <c:pt idx="1446">
                  <c:v>215</c:v>
                </c:pt>
                <c:pt idx="1447">
                  <c:v>187</c:v>
                </c:pt>
                <c:pt idx="1448">
                  <c:v>80</c:v>
                </c:pt>
                <c:pt idx="1449">
                  <c:v>6</c:v>
                </c:pt>
                <c:pt idx="1450">
                  <c:v>31</c:v>
                </c:pt>
                <c:pt idx="1451">
                  <c:v>12</c:v>
                </c:pt>
                <c:pt idx="1452">
                  <c:v>11</c:v>
                </c:pt>
                <c:pt idx="1453">
                  <c:v>4</c:v>
                </c:pt>
                <c:pt idx="1454">
                  <c:v>1</c:v>
                </c:pt>
                <c:pt idx="1455">
                  <c:v>9</c:v>
                </c:pt>
                <c:pt idx="1456">
                  <c:v>-2</c:v>
                </c:pt>
                <c:pt idx="1457">
                  <c:v>25</c:v>
                </c:pt>
                <c:pt idx="1458">
                  <c:v>22</c:v>
                </c:pt>
                <c:pt idx="1459">
                  <c:v>2695</c:v>
                </c:pt>
                <c:pt idx="1460">
                  <c:v>2112</c:v>
                </c:pt>
                <c:pt idx="1461">
                  <c:v>685</c:v>
                </c:pt>
                <c:pt idx="1462">
                  <c:v>231</c:v>
                </c:pt>
                <c:pt idx="1463">
                  <c:v>274</c:v>
                </c:pt>
                <c:pt idx="1464">
                  <c:v>111</c:v>
                </c:pt>
                <c:pt idx="1465">
                  <c:v>128</c:v>
                </c:pt>
                <c:pt idx="1466">
                  <c:v>137</c:v>
                </c:pt>
                <c:pt idx="1467">
                  <c:v>196</c:v>
                </c:pt>
                <c:pt idx="1468">
                  <c:v>163</c:v>
                </c:pt>
                <c:pt idx="1469">
                  <c:v>105</c:v>
                </c:pt>
                <c:pt idx="1470">
                  <c:v>101</c:v>
                </c:pt>
                <c:pt idx="1471">
                  <c:v>71</c:v>
                </c:pt>
                <c:pt idx="1472">
                  <c:v>188</c:v>
                </c:pt>
                <c:pt idx="1473">
                  <c:v>140</c:v>
                </c:pt>
                <c:pt idx="1474">
                  <c:v>11</c:v>
                </c:pt>
                <c:pt idx="1475">
                  <c:v>49</c:v>
                </c:pt>
                <c:pt idx="1476">
                  <c:v>25</c:v>
                </c:pt>
                <c:pt idx="1477">
                  <c:v>5</c:v>
                </c:pt>
                <c:pt idx="1478">
                  <c:v>-12</c:v>
                </c:pt>
                <c:pt idx="1479">
                  <c:v>12</c:v>
                </c:pt>
                <c:pt idx="1480">
                  <c:v>-6</c:v>
                </c:pt>
                <c:pt idx="1481">
                  <c:v>631</c:v>
                </c:pt>
                <c:pt idx="1482">
                  <c:v>263</c:v>
                </c:pt>
                <c:pt idx="1483">
                  <c:v>48</c:v>
                </c:pt>
                <c:pt idx="1484">
                  <c:v>21</c:v>
                </c:pt>
                <c:pt idx="1485">
                  <c:v>40</c:v>
                </c:pt>
                <c:pt idx="1486">
                  <c:v>22</c:v>
                </c:pt>
                <c:pt idx="1487">
                  <c:v>25</c:v>
                </c:pt>
                <c:pt idx="1488">
                  <c:v>0</c:v>
                </c:pt>
                <c:pt idx="1489">
                  <c:v>52</c:v>
                </c:pt>
                <c:pt idx="1490">
                  <c:v>24</c:v>
                </c:pt>
                <c:pt idx="1491">
                  <c:v>-11</c:v>
                </c:pt>
                <c:pt idx="1492">
                  <c:v>-3</c:v>
                </c:pt>
                <c:pt idx="1493">
                  <c:v>-3</c:v>
                </c:pt>
                <c:pt idx="1494">
                  <c:v>6</c:v>
                </c:pt>
                <c:pt idx="1495">
                  <c:v>-19</c:v>
                </c:pt>
                <c:pt idx="1496">
                  <c:v>14</c:v>
                </c:pt>
                <c:pt idx="1497">
                  <c:v>26</c:v>
                </c:pt>
                <c:pt idx="1498">
                  <c:v>20</c:v>
                </c:pt>
                <c:pt idx="1499">
                  <c:v>-12</c:v>
                </c:pt>
                <c:pt idx="1500">
                  <c:v>5</c:v>
                </c:pt>
                <c:pt idx="1501">
                  <c:v>4</c:v>
                </c:pt>
                <c:pt idx="1502">
                  <c:v>27</c:v>
                </c:pt>
                <c:pt idx="1503">
                  <c:v>-13</c:v>
                </c:pt>
                <c:pt idx="1504">
                  <c:v>-15</c:v>
                </c:pt>
                <c:pt idx="1505">
                  <c:v>16</c:v>
                </c:pt>
                <c:pt idx="1506">
                  <c:v>30</c:v>
                </c:pt>
                <c:pt idx="1507">
                  <c:v>18</c:v>
                </c:pt>
                <c:pt idx="1508">
                  <c:v>27</c:v>
                </c:pt>
                <c:pt idx="1509">
                  <c:v>19</c:v>
                </c:pt>
                <c:pt idx="1510">
                  <c:v>22</c:v>
                </c:pt>
                <c:pt idx="1511">
                  <c:v>24</c:v>
                </c:pt>
                <c:pt idx="1512">
                  <c:v>17</c:v>
                </c:pt>
                <c:pt idx="1513">
                  <c:v>26</c:v>
                </c:pt>
                <c:pt idx="1514">
                  <c:v>-2</c:v>
                </c:pt>
                <c:pt idx="1515">
                  <c:v>13</c:v>
                </c:pt>
                <c:pt idx="1516">
                  <c:v>34</c:v>
                </c:pt>
                <c:pt idx="1517">
                  <c:v>6</c:v>
                </c:pt>
                <c:pt idx="1518">
                  <c:v>-3</c:v>
                </c:pt>
                <c:pt idx="1519">
                  <c:v>26</c:v>
                </c:pt>
                <c:pt idx="1520">
                  <c:v>8</c:v>
                </c:pt>
                <c:pt idx="1521">
                  <c:v>19</c:v>
                </c:pt>
                <c:pt idx="1522">
                  <c:v>29</c:v>
                </c:pt>
                <c:pt idx="1523">
                  <c:v>-1</c:v>
                </c:pt>
                <c:pt idx="1524">
                  <c:v>20</c:v>
                </c:pt>
                <c:pt idx="1525">
                  <c:v>21</c:v>
                </c:pt>
                <c:pt idx="1526">
                  <c:v>39</c:v>
                </c:pt>
                <c:pt idx="1527">
                  <c:v>75</c:v>
                </c:pt>
                <c:pt idx="1528">
                  <c:v>26</c:v>
                </c:pt>
                <c:pt idx="1529">
                  <c:v>73</c:v>
                </c:pt>
                <c:pt idx="1530">
                  <c:v>13</c:v>
                </c:pt>
                <c:pt idx="1531">
                  <c:v>5</c:v>
                </c:pt>
                <c:pt idx="1532">
                  <c:v>81</c:v>
                </c:pt>
                <c:pt idx="1533">
                  <c:v>10</c:v>
                </c:pt>
                <c:pt idx="1534">
                  <c:v>-15</c:v>
                </c:pt>
                <c:pt idx="1535">
                  <c:v>-9</c:v>
                </c:pt>
                <c:pt idx="1536">
                  <c:v>23</c:v>
                </c:pt>
                <c:pt idx="1537">
                  <c:v>21</c:v>
                </c:pt>
                <c:pt idx="1538">
                  <c:v>290</c:v>
                </c:pt>
                <c:pt idx="1539">
                  <c:v>68</c:v>
                </c:pt>
                <c:pt idx="1540">
                  <c:v>24</c:v>
                </c:pt>
                <c:pt idx="1541">
                  <c:v>12</c:v>
                </c:pt>
                <c:pt idx="1542">
                  <c:v>15</c:v>
                </c:pt>
                <c:pt idx="1543">
                  <c:v>214</c:v>
                </c:pt>
                <c:pt idx="1544">
                  <c:v>106</c:v>
                </c:pt>
                <c:pt idx="1545">
                  <c:v>49</c:v>
                </c:pt>
                <c:pt idx="1546">
                  <c:v>49</c:v>
                </c:pt>
                <c:pt idx="1547">
                  <c:v>18</c:v>
                </c:pt>
                <c:pt idx="1548">
                  <c:v>23</c:v>
                </c:pt>
                <c:pt idx="1549">
                  <c:v>22</c:v>
                </c:pt>
                <c:pt idx="1550">
                  <c:v>38</c:v>
                </c:pt>
                <c:pt idx="1551">
                  <c:v>65</c:v>
                </c:pt>
                <c:pt idx="1552">
                  <c:v>25</c:v>
                </c:pt>
                <c:pt idx="1553">
                  <c:v>47</c:v>
                </c:pt>
                <c:pt idx="1554">
                  <c:v>2</c:v>
                </c:pt>
                <c:pt idx="1555">
                  <c:v>39</c:v>
                </c:pt>
                <c:pt idx="1556">
                  <c:v>16</c:v>
                </c:pt>
                <c:pt idx="1557">
                  <c:v>30</c:v>
                </c:pt>
                <c:pt idx="1558">
                  <c:v>930</c:v>
                </c:pt>
                <c:pt idx="1559">
                  <c:v>76</c:v>
                </c:pt>
                <c:pt idx="1560">
                  <c:v>23</c:v>
                </c:pt>
                <c:pt idx="1561">
                  <c:v>25</c:v>
                </c:pt>
                <c:pt idx="1562">
                  <c:v>19</c:v>
                </c:pt>
                <c:pt idx="1563">
                  <c:v>-22</c:v>
                </c:pt>
                <c:pt idx="1564">
                  <c:v>33</c:v>
                </c:pt>
                <c:pt idx="1565">
                  <c:v>78</c:v>
                </c:pt>
                <c:pt idx="1566">
                  <c:v>52</c:v>
                </c:pt>
                <c:pt idx="1567">
                  <c:v>27</c:v>
                </c:pt>
                <c:pt idx="1568">
                  <c:v>-1</c:v>
                </c:pt>
                <c:pt idx="1569">
                  <c:v>-7</c:v>
                </c:pt>
                <c:pt idx="1570">
                  <c:v>34</c:v>
                </c:pt>
                <c:pt idx="1571">
                  <c:v>52</c:v>
                </c:pt>
                <c:pt idx="1572">
                  <c:v>25</c:v>
                </c:pt>
                <c:pt idx="1573">
                  <c:v>21</c:v>
                </c:pt>
                <c:pt idx="1574">
                  <c:v>11</c:v>
                </c:pt>
                <c:pt idx="1575">
                  <c:v>24</c:v>
                </c:pt>
                <c:pt idx="1576">
                  <c:v>-23</c:v>
                </c:pt>
                <c:pt idx="1577">
                  <c:v>-4</c:v>
                </c:pt>
                <c:pt idx="1578">
                  <c:v>8</c:v>
                </c:pt>
                <c:pt idx="1579">
                  <c:v>25</c:v>
                </c:pt>
                <c:pt idx="1580">
                  <c:v>-1</c:v>
                </c:pt>
                <c:pt idx="1581">
                  <c:v>22</c:v>
                </c:pt>
                <c:pt idx="1582">
                  <c:v>33</c:v>
                </c:pt>
                <c:pt idx="1583">
                  <c:v>13</c:v>
                </c:pt>
                <c:pt idx="1584">
                  <c:v>32</c:v>
                </c:pt>
                <c:pt idx="1585">
                  <c:v>124</c:v>
                </c:pt>
                <c:pt idx="1586">
                  <c:v>1595</c:v>
                </c:pt>
                <c:pt idx="1587">
                  <c:v>418</c:v>
                </c:pt>
                <c:pt idx="1588">
                  <c:v>177</c:v>
                </c:pt>
                <c:pt idx="1589">
                  <c:v>54</c:v>
                </c:pt>
                <c:pt idx="1590">
                  <c:v>62</c:v>
                </c:pt>
                <c:pt idx="1591">
                  <c:v>78</c:v>
                </c:pt>
                <c:pt idx="1592">
                  <c:v>78</c:v>
                </c:pt>
                <c:pt idx="1593">
                  <c:v>66</c:v>
                </c:pt>
                <c:pt idx="1594">
                  <c:v>46</c:v>
                </c:pt>
                <c:pt idx="1595">
                  <c:v>37</c:v>
                </c:pt>
                <c:pt idx="1596">
                  <c:v>63</c:v>
                </c:pt>
                <c:pt idx="1597">
                  <c:v>41</c:v>
                </c:pt>
                <c:pt idx="1598">
                  <c:v>20</c:v>
                </c:pt>
                <c:pt idx="1599">
                  <c:v>33</c:v>
                </c:pt>
                <c:pt idx="1600">
                  <c:v>226</c:v>
                </c:pt>
                <c:pt idx="1601">
                  <c:v>1855</c:v>
                </c:pt>
                <c:pt idx="1602">
                  <c:v>438</c:v>
                </c:pt>
                <c:pt idx="1603">
                  <c:v>186</c:v>
                </c:pt>
                <c:pt idx="1604">
                  <c:v>69</c:v>
                </c:pt>
                <c:pt idx="1605">
                  <c:v>82</c:v>
                </c:pt>
                <c:pt idx="1606">
                  <c:v>66</c:v>
                </c:pt>
                <c:pt idx="1607">
                  <c:v>125</c:v>
                </c:pt>
                <c:pt idx="1608">
                  <c:v>98</c:v>
                </c:pt>
                <c:pt idx="1609">
                  <c:v>89</c:v>
                </c:pt>
                <c:pt idx="1610">
                  <c:v>81</c:v>
                </c:pt>
                <c:pt idx="1611">
                  <c:v>12</c:v>
                </c:pt>
                <c:pt idx="1612">
                  <c:v>46</c:v>
                </c:pt>
                <c:pt idx="1613">
                  <c:v>65</c:v>
                </c:pt>
                <c:pt idx="1614">
                  <c:v>25</c:v>
                </c:pt>
                <c:pt idx="1615">
                  <c:v>13</c:v>
                </c:pt>
                <c:pt idx="1616">
                  <c:v>-18</c:v>
                </c:pt>
                <c:pt idx="1617">
                  <c:v>-53</c:v>
                </c:pt>
                <c:pt idx="1618">
                  <c:v>-11</c:v>
                </c:pt>
                <c:pt idx="1619">
                  <c:v>-19</c:v>
                </c:pt>
                <c:pt idx="1620">
                  <c:v>-5</c:v>
                </c:pt>
                <c:pt idx="1621">
                  <c:v>-20</c:v>
                </c:pt>
                <c:pt idx="1622">
                  <c:v>12</c:v>
                </c:pt>
                <c:pt idx="1623">
                  <c:v>4</c:v>
                </c:pt>
                <c:pt idx="1624">
                  <c:v>-13</c:v>
                </c:pt>
                <c:pt idx="1625">
                  <c:v>-1</c:v>
                </c:pt>
                <c:pt idx="1626">
                  <c:v>-13</c:v>
                </c:pt>
                <c:pt idx="1627">
                  <c:v>-17</c:v>
                </c:pt>
                <c:pt idx="1628">
                  <c:v>-23</c:v>
                </c:pt>
                <c:pt idx="1629">
                  <c:v>-27</c:v>
                </c:pt>
                <c:pt idx="1630">
                  <c:v>-14</c:v>
                </c:pt>
                <c:pt idx="1631">
                  <c:v>-10</c:v>
                </c:pt>
                <c:pt idx="1632">
                  <c:v>-5</c:v>
                </c:pt>
                <c:pt idx="1633">
                  <c:v>-23</c:v>
                </c:pt>
                <c:pt idx="1634">
                  <c:v>-12</c:v>
                </c:pt>
                <c:pt idx="1635">
                  <c:v>-24</c:v>
                </c:pt>
                <c:pt idx="1636">
                  <c:v>-1</c:v>
                </c:pt>
                <c:pt idx="1637">
                  <c:v>5</c:v>
                </c:pt>
                <c:pt idx="1638">
                  <c:v>-6</c:v>
                </c:pt>
                <c:pt idx="1639">
                  <c:v>-6</c:v>
                </c:pt>
                <c:pt idx="1640">
                  <c:v>-13</c:v>
                </c:pt>
                <c:pt idx="1641">
                  <c:v>-4</c:v>
                </c:pt>
                <c:pt idx="1642">
                  <c:v>4</c:v>
                </c:pt>
                <c:pt idx="1643">
                  <c:v>-13</c:v>
                </c:pt>
                <c:pt idx="1644">
                  <c:v>8</c:v>
                </c:pt>
                <c:pt idx="1645">
                  <c:v>-15</c:v>
                </c:pt>
                <c:pt idx="1646">
                  <c:v>15</c:v>
                </c:pt>
                <c:pt idx="1647">
                  <c:v>20</c:v>
                </c:pt>
                <c:pt idx="1648">
                  <c:v>4</c:v>
                </c:pt>
                <c:pt idx="1649">
                  <c:v>-29</c:v>
                </c:pt>
                <c:pt idx="1650">
                  <c:v>-9</c:v>
                </c:pt>
                <c:pt idx="1651">
                  <c:v>14</c:v>
                </c:pt>
                <c:pt idx="1652">
                  <c:v>0</c:v>
                </c:pt>
                <c:pt idx="1653">
                  <c:v>2</c:v>
                </c:pt>
                <c:pt idx="1654">
                  <c:v>0</c:v>
                </c:pt>
                <c:pt idx="1655">
                  <c:v>17</c:v>
                </c:pt>
                <c:pt idx="1656">
                  <c:v>-12</c:v>
                </c:pt>
                <c:pt idx="1657">
                  <c:v>-2</c:v>
                </c:pt>
                <c:pt idx="1658">
                  <c:v>8</c:v>
                </c:pt>
                <c:pt idx="1659">
                  <c:v>15</c:v>
                </c:pt>
                <c:pt idx="1660">
                  <c:v>25</c:v>
                </c:pt>
                <c:pt idx="1661">
                  <c:v>-4</c:v>
                </c:pt>
                <c:pt idx="1662">
                  <c:v>4</c:v>
                </c:pt>
                <c:pt idx="1663">
                  <c:v>-3</c:v>
                </c:pt>
                <c:pt idx="1664">
                  <c:v>-11</c:v>
                </c:pt>
                <c:pt idx="1665">
                  <c:v>-30</c:v>
                </c:pt>
                <c:pt idx="1666">
                  <c:v>1</c:v>
                </c:pt>
                <c:pt idx="1667">
                  <c:v>-16</c:v>
                </c:pt>
                <c:pt idx="1668">
                  <c:v>5</c:v>
                </c:pt>
                <c:pt idx="1669">
                  <c:v>-5</c:v>
                </c:pt>
                <c:pt idx="1670">
                  <c:v>-8</c:v>
                </c:pt>
                <c:pt idx="1671">
                  <c:v>-15</c:v>
                </c:pt>
                <c:pt idx="1672">
                  <c:v>0</c:v>
                </c:pt>
                <c:pt idx="1673">
                  <c:v>9</c:v>
                </c:pt>
                <c:pt idx="1674">
                  <c:v>49</c:v>
                </c:pt>
                <c:pt idx="1675">
                  <c:v>0</c:v>
                </c:pt>
                <c:pt idx="1676">
                  <c:v>37</c:v>
                </c:pt>
                <c:pt idx="1677">
                  <c:v>70</c:v>
                </c:pt>
                <c:pt idx="1678">
                  <c:v>-2</c:v>
                </c:pt>
                <c:pt idx="1679">
                  <c:v>4</c:v>
                </c:pt>
                <c:pt idx="1680">
                  <c:v>33</c:v>
                </c:pt>
                <c:pt idx="1681">
                  <c:v>-10</c:v>
                </c:pt>
                <c:pt idx="1682">
                  <c:v>-21</c:v>
                </c:pt>
                <c:pt idx="1683">
                  <c:v>-10</c:v>
                </c:pt>
                <c:pt idx="1684">
                  <c:v>-24</c:v>
                </c:pt>
                <c:pt idx="1685">
                  <c:v>-9</c:v>
                </c:pt>
                <c:pt idx="1686">
                  <c:v>-21</c:v>
                </c:pt>
                <c:pt idx="1687">
                  <c:v>3</c:v>
                </c:pt>
                <c:pt idx="1688">
                  <c:v>-5</c:v>
                </c:pt>
                <c:pt idx="1689">
                  <c:v>-1</c:v>
                </c:pt>
                <c:pt idx="1690">
                  <c:v>5</c:v>
                </c:pt>
                <c:pt idx="1691">
                  <c:v>-18</c:v>
                </c:pt>
                <c:pt idx="1692">
                  <c:v>6</c:v>
                </c:pt>
                <c:pt idx="1693">
                  <c:v>-16</c:v>
                </c:pt>
                <c:pt idx="1694">
                  <c:v>18</c:v>
                </c:pt>
                <c:pt idx="1695">
                  <c:v>25</c:v>
                </c:pt>
                <c:pt idx="1696">
                  <c:v>-13</c:v>
                </c:pt>
                <c:pt idx="1697">
                  <c:v>-17</c:v>
                </c:pt>
                <c:pt idx="1698">
                  <c:v>11</c:v>
                </c:pt>
                <c:pt idx="1699">
                  <c:v>8</c:v>
                </c:pt>
                <c:pt idx="1700">
                  <c:v>21</c:v>
                </c:pt>
                <c:pt idx="1701">
                  <c:v>14</c:v>
                </c:pt>
                <c:pt idx="1702">
                  <c:v>-11</c:v>
                </c:pt>
                <c:pt idx="1703">
                  <c:v>-38</c:v>
                </c:pt>
                <c:pt idx="1704">
                  <c:v>-68</c:v>
                </c:pt>
                <c:pt idx="1705">
                  <c:v>10</c:v>
                </c:pt>
                <c:pt idx="1706">
                  <c:v>40</c:v>
                </c:pt>
                <c:pt idx="1707">
                  <c:v>-3</c:v>
                </c:pt>
                <c:pt idx="1708">
                  <c:v>24</c:v>
                </c:pt>
                <c:pt idx="1709">
                  <c:v>-21</c:v>
                </c:pt>
                <c:pt idx="1710">
                  <c:v>-11</c:v>
                </c:pt>
                <c:pt idx="1711">
                  <c:v>-32</c:v>
                </c:pt>
                <c:pt idx="1712">
                  <c:v>-10</c:v>
                </c:pt>
                <c:pt idx="1713">
                  <c:v>-16</c:v>
                </c:pt>
                <c:pt idx="1714">
                  <c:v>-8</c:v>
                </c:pt>
                <c:pt idx="1715">
                  <c:v>2</c:v>
                </c:pt>
                <c:pt idx="1716">
                  <c:v>13</c:v>
                </c:pt>
                <c:pt idx="1717">
                  <c:v>-6</c:v>
                </c:pt>
                <c:pt idx="1718">
                  <c:v>-1</c:v>
                </c:pt>
                <c:pt idx="1719">
                  <c:v>45</c:v>
                </c:pt>
                <c:pt idx="1720">
                  <c:v>10</c:v>
                </c:pt>
                <c:pt idx="1721">
                  <c:v>19</c:v>
                </c:pt>
                <c:pt idx="1722">
                  <c:v>-1</c:v>
                </c:pt>
                <c:pt idx="1723">
                  <c:v>-12</c:v>
                </c:pt>
                <c:pt idx="1724">
                  <c:v>-6</c:v>
                </c:pt>
                <c:pt idx="1725">
                  <c:v>5</c:v>
                </c:pt>
                <c:pt idx="1726">
                  <c:v>-5</c:v>
                </c:pt>
                <c:pt idx="1727">
                  <c:v>-5</c:v>
                </c:pt>
                <c:pt idx="1728">
                  <c:v>31</c:v>
                </c:pt>
                <c:pt idx="1729">
                  <c:v>-4</c:v>
                </c:pt>
                <c:pt idx="1730">
                  <c:v>-26</c:v>
                </c:pt>
                <c:pt idx="1731">
                  <c:v>9</c:v>
                </c:pt>
                <c:pt idx="1732">
                  <c:v>-13</c:v>
                </c:pt>
                <c:pt idx="1733">
                  <c:v>5</c:v>
                </c:pt>
                <c:pt idx="1734">
                  <c:v>-23</c:v>
                </c:pt>
                <c:pt idx="1735">
                  <c:v>-15</c:v>
                </c:pt>
                <c:pt idx="1736">
                  <c:v>-32</c:v>
                </c:pt>
                <c:pt idx="1737">
                  <c:v>-23</c:v>
                </c:pt>
                <c:pt idx="1738">
                  <c:v>-25</c:v>
                </c:pt>
                <c:pt idx="1739">
                  <c:v>-2</c:v>
                </c:pt>
                <c:pt idx="1740">
                  <c:v>-15</c:v>
                </c:pt>
                <c:pt idx="1741">
                  <c:v>-32</c:v>
                </c:pt>
                <c:pt idx="1742">
                  <c:v>-13</c:v>
                </c:pt>
                <c:pt idx="1743">
                  <c:v>-25</c:v>
                </c:pt>
                <c:pt idx="1744">
                  <c:v>-13</c:v>
                </c:pt>
                <c:pt idx="1745">
                  <c:v>-28</c:v>
                </c:pt>
                <c:pt idx="1746">
                  <c:v>-30</c:v>
                </c:pt>
                <c:pt idx="1747">
                  <c:v>-21</c:v>
                </c:pt>
                <c:pt idx="1748">
                  <c:v>-26</c:v>
                </c:pt>
                <c:pt idx="1749">
                  <c:v>-17</c:v>
                </c:pt>
                <c:pt idx="1750">
                  <c:v>-5</c:v>
                </c:pt>
                <c:pt idx="1751">
                  <c:v>-3</c:v>
                </c:pt>
                <c:pt idx="1752">
                  <c:v>0</c:v>
                </c:pt>
                <c:pt idx="1753">
                  <c:v>-7</c:v>
                </c:pt>
                <c:pt idx="1754">
                  <c:v>-18</c:v>
                </c:pt>
                <c:pt idx="1755">
                  <c:v>-55</c:v>
                </c:pt>
                <c:pt idx="1756">
                  <c:v>2</c:v>
                </c:pt>
                <c:pt idx="1757">
                  <c:v>5</c:v>
                </c:pt>
                <c:pt idx="1758">
                  <c:v>11</c:v>
                </c:pt>
                <c:pt idx="1759">
                  <c:v>2</c:v>
                </c:pt>
                <c:pt idx="1760">
                  <c:v>7</c:v>
                </c:pt>
                <c:pt idx="1761">
                  <c:v>-2</c:v>
                </c:pt>
                <c:pt idx="1762">
                  <c:v>-5</c:v>
                </c:pt>
                <c:pt idx="1763">
                  <c:v>213</c:v>
                </c:pt>
                <c:pt idx="1764">
                  <c:v>59</c:v>
                </c:pt>
                <c:pt idx="1765">
                  <c:v>23</c:v>
                </c:pt>
                <c:pt idx="1766">
                  <c:v>-22</c:v>
                </c:pt>
                <c:pt idx="1767">
                  <c:v>7</c:v>
                </c:pt>
                <c:pt idx="1768">
                  <c:v>-16</c:v>
                </c:pt>
                <c:pt idx="1769">
                  <c:v>9</c:v>
                </c:pt>
                <c:pt idx="1770">
                  <c:v>12</c:v>
                </c:pt>
                <c:pt idx="1771">
                  <c:v>6</c:v>
                </c:pt>
                <c:pt idx="1772">
                  <c:v>23</c:v>
                </c:pt>
                <c:pt idx="1773">
                  <c:v>-22</c:v>
                </c:pt>
                <c:pt idx="1774">
                  <c:v>-2</c:v>
                </c:pt>
                <c:pt idx="1775">
                  <c:v>12</c:v>
                </c:pt>
                <c:pt idx="1776">
                  <c:v>-8</c:v>
                </c:pt>
                <c:pt idx="1777">
                  <c:v>0</c:v>
                </c:pt>
                <c:pt idx="1778">
                  <c:v>1</c:v>
                </c:pt>
                <c:pt idx="1779">
                  <c:v>20</c:v>
                </c:pt>
                <c:pt idx="1780">
                  <c:v>-3</c:v>
                </c:pt>
                <c:pt idx="1781">
                  <c:v>-12</c:v>
                </c:pt>
                <c:pt idx="1782">
                  <c:v>-9</c:v>
                </c:pt>
                <c:pt idx="1783">
                  <c:v>25</c:v>
                </c:pt>
                <c:pt idx="1784">
                  <c:v>26</c:v>
                </c:pt>
                <c:pt idx="1785">
                  <c:v>-3</c:v>
                </c:pt>
                <c:pt idx="1786">
                  <c:v>-13</c:v>
                </c:pt>
                <c:pt idx="1787">
                  <c:v>-28</c:v>
                </c:pt>
                <c:pt idx="1788">
                  <c:v>-22</c:v>
                </c:pt>
                <c:pt idx="1789">
                  <c:v>-6</c:v>
                </c:pt>
                <c:pt idx="1790">
                  <c:v>19</c:v>
                </c:pt>
                <c:pt idx="1791">
                  <c:v>12</c:v>
                </c:pt>
                <c:pt idx="1792">
                  <c:v>79</c:v>
                </c:pt>
                <c:pt idx="1793">
                  <c:v>52</c:v>
                </c:pt>
                <c:pt idx="1794">
                  <c:v>-12</c:v>
                </c:pt>
                <c:pt idx="1795">
                  <c:v>-42</c:v>
                </c:pt>
                <c:pt idx="1796">
                  <c:v>49</c:v>
                </c:pt>
                <c:pt idx="1797">
                  <c:v>41</c:v>
                </c:pt>
                <c:pt idx="1798">
                  <c:v>8</c:v>
                </c:pt>
                <c:pt idx="1799">
                  <c:v>6</c:v>
                </c:pt>
                <c:pt idx="1800">
                  <c:v>17</c:v>
                </c:pt>
                <c:pt idx="1801">
                  <c:v>11</c:v>
                </c:pt>
                <c:pt idx="1802">
                  <c:v>45</c:v>
                </c:pt>
                <c:pt idx="1803">
                  <c:v>7</c:v>
                </c:pt>
                <c:pt idx="1804">
                  <c:v>11</c:v>
                </c:pt>
                <c:pt idx="1805">
                  <c:v>26</c:v>
                </c:pt>
                <c:pt idx="1806">
                  <c:v>17</c:v>
                </c:pt>
                <c:pt idx="1807">
                  <c:v>15</c:v>
                </c:pt>
                <c:pt idx="1808">
                  <c:v>-2</c:v>
                </c:pt>
                <c:pt idx="1809">
                  <c:v>1</c:v>
                </c:pt>
                <c:pt idx="1810">
                  <c:v>10</c:v>
                </c:pt>
                <c:pt idx="1811">
                  <c:v>11</c:v>
                </c:pt>
                <c:pt idx="1812">
                  <c:v>86</c:v>
                </c:pt>
                <c:pt idx="1813">
                  <c:v>16</c:v>
                </c:pt>
                <c:pt idx="1814">
                  <c:v>23</c:v>
                </c:pt>
                <c:pt idx="1815">
                  <c:v>18</c:v>
                </c:pt>
                <c:pt idx="1816">
                  <c:v>-7</c:v>
                </c:pt>
                <c:pt idx="1817">
                  <c:v>-1</c:v>
                </c:pt>
                <c:pt idx="1818">
                  <c:v>12</c:v>
                </c:pt>
                <c:pt idx="1819">
                  <c:v>18</c:v>
                </c:pt>
                <c:pt idx="1820">
                  <c:v>27</c:v>
                </c:pt>
                <c:pt idx="1821">
                  <c:v>1</c:v>
                </c:pt>
                <c:pt idx="1822">
                  <c:v>1</c:v>
                </c:pt>
                <c:pt idx="1823">
                  <c:v>56</c:v>
                </c:pt>
                <c:pt idx="1824">
                  <c:v>12</c:v>
                </c:pt>
                <c:pt idx="1825">
                  <c:v>5</c:v>
                </c:pt>
                <c:pt idx="1826">
                  <c:v>6</c:v>
                </c:pt>
                <c:pt idx="1827">
                  <c:v>8</c:v>
                </c:pt>
                <c:pt idx="1828">
                  <c:v>-8</c:v>
                </c:pt>
                <c:pt idx="1829">
                  <c:v>-14</c:v>
                </c:pt>
                <c:pt idx="1830">
                  <c:v>-6</c:v>
                </c:pt>
                <c:pt idx="1831">
                  <c:v>-9</c:v>
                </c:pt>
                <c:pt idx="1832">
                  <c:v>1</c:v>
                </c:pt>
                <c:pt idx="1833">
                  <c:v>-34</c:v>
                </c:pt>
                <c:pt idx="1834">
                  <c:v>27</c:v>
                </c:pt>
                <c:pt idx="1835">
                  <c:v>40</c:v>
                </c:pt>
                <c:pt idx="1836">
                  <c:v>-6</c:v>
                </c:pt>
                <c:pt idx="1837">
                  <c:v>-10</c:v>
                </c:pt>
                <c:pt idx="1838">
                  <c:v>64</c:v>
                </c:pt>
                <c:pt idx="1839">
                  <c:v>22</c:v>
                </c:pt>
                <c:pt idx="1840">
                  <c:v>113</c:v>
                </c:pt>
                <c:pt idx="1841">
                  <c:v>65</c:v>
                </c:pt>
                <c:pt idx="1842">
                  <c:v>0</c:v>
                </c:pt>
                <c:pt idx="1843">
                  <c:v>-3</c:v>
                </c:pt>
                <c:pt idx="1844">
                  <c:v>122</c:v>
                </c:pt>
                <c:pt idx="1845">
                  <c:v>101</c:v>
                </c:pt>
                <c:pt idx="1846">
                  <c:v>15</c:v>
                </c:pt>
                <c:pt idx="1847">
                  <c:v>31</c:v>
                </c:pt>
                <c:pt idx="1848">
                  <c:v>4</c:v>
                </c:pt>
                <c:pt idx="1849">
                  <c:v>27</c:v>
                </c:pt>
                <c:pt idx="1850">
                  <c:v>15</c:v>
                </c:pt>
                <c:pt idx="1851">
                  <c:v>15</c:v>
                </c:pt>
                <c:pt idx="1852">
                  <c:v>4</c:v>
                </c:pt>
                <c:pt idx="1853">
                  <c:v>4</c:v>
                </c:pt>
                <c:pt idx="1854">
                  <c:v>28</c:v>
                </c:pt>
                <c:pt idx="1855">
                  <c:v>30</c:v>
                </c:pt>
                <c:pt idx="1856">
                  <c:v>5</c:v>
                </c:pt>
                <c:pt idx="1857">
                  <c:v>1</c:v>
                </c:pt>
                <c:pt idx="1858">
                  <c:v>12</c:v>
                </c:pt>
                <c:pt idx="1859">
                  <c:v>38</c:v>
                </c:pt>
                <c:pt idx="1860">
                  <c:v>18</c:v>
                </c:pt>
                <c:pt idx="1861">
                  <c:v>11</c:v>
                </c:pt>
                <c:pt idx="1862">
                  <c:v>2</c:v>
                </c:pt>
                <c:pt idx="1863">
                  <c:v>12</c:v>
                </c:pt>
                <c:pt idx="1864">
                  <c:v>16</c:v>
                </c:pt>
                <c:pt idx="1865">
                  <c:v>28</c:v>
                </c:pt>
                <c:pt idx="1866">
                  <c:v>22</c:v>
                </c:pt>
                <c:pt idx="1867">
                  <c:v>-11</c:v>
                </c:pt>
                <c:pt idx="1868">
                  <c:v>-3</c:v>
                </c:pt>
                <c:pt idx="1869">
                  <c:v>-3</c:v>
                </c:pt>
                <c:pt idx="1870">
                  <c:v>11</c:v>
                </c:pt>
                <c:pt idx="1871">
                  <c:v>-30</c:v>
                </c:pt>
                <c:pt idx="1872">
                  <c:v>5</c:v>
                </c:pt>
                <c:pt idx="1873">
                  <c:v>804</c:v>
                </c:pt>
                <c:pt idx="1874">
                  <c:v>117</c:v>
                </c:pt>
                <c:pt idx="1875">
                  <c:v>43</c:v>
                </c:pt>
                <c:pt idx="1876">
                  <c:v>16</c:v>
                </c:pt>
                <c:pt idx="1877">
                  <c:v>14</c:v>
                </c:pt>
                <c:pt idx="1878">
                  <c:v>-8</c:v>
                </c:pt>
                <c:pt idx="1879">
                  <c:v>21</c:v>
                </c:pt>
                <c:pt idx="1880">
                  <c:v>29</c:v>
                </c:pt>
                <c:pt idx="1881">
                  <c:v>30</c:v>
                </c:pt>
                <c:pt idx="1882">
                  <c:v>14</c:v>
                </c:pt>
                <c:pt idx="1883">
                  <c:v>-3</c:v>
                </c:pt>
                <c:pt idx="1884">
                  <c:v>4</c:v>
                </c:pt>
                <c:pt idx="1885">
                  <c:v>14</c:v>
                </c:pt>
                <c:pt idx="1886">
                  <c:v>7</c:v>
                </c:pt>
                <c:pt idx="1887">
                  <c:v>-18</c:v>
                </c:pt>
                <c:pt idx="1888">
                  <c:v>23</c:v>
                </c:pt>
                <c:pt idx="1889">
                  <c:v>26</c:v>
                </c:pt>
                <c:pt idx="1890">
                  <c:v>24</c:v>
                </c:pt>
                <c:pt idx="1891">
                  <c:v>-3</c:v>
                </c:pt>
                <c:pt idx="1892">
                  <c:v>4</c:v>
                </c:pt>
                <c:pt idx="1893">
                  <c:v>-4</c:v>
                </c:pt>
                <c:pt idx="1894">
                  <c:v>-25</c:v>
                </c:pt>
                <c:pt idx="1895">
                  <c:v>18</c:v>
                </c:pt>
                <c:pt idx="1896">
                  <c:v>0</c:v>
                </c:pt>
                <c:pt idx="1897">
                  <c:v>50</c:v>
                </c:pt>
                <c:pt idx="1898">
                  <c:v>-1</c:v>
                </c:pt>
                <c:pt idx="1899">
                  <c:v>-13</c:v>
                </c:pt>
                <c:pt idx="1900">
                  <c:v>1</c:v>
                </c:pt>
                <c:pt idx="1901">
                  <c:v>3</c:v>
                </c:pt>
                <c:pt idx="1902">
                  <c:v>-8</c:v>
                </c:pt>
                <c:pt idx="1903">
                  <c:v>1</c:v>
                </c:pt>
                <c:pt idx="1904">
                  <c:v>-18</c:v>
                </c:pt>
                <c:pt idx="1905">
                  <c:v>-26</c:v>
                </c:pt>
                <c:pt idx="1906">
                  <c:v>11</c:v>
                </c:pt>
                <c:pt idx="1907">
                  <c:v>-5</c:v>
                </c:pt>
                <c:pt idx="1908">
                  <c:v>-5</c:v>
                </c:pt>
                <c:pt idx="1909">
                  <c:v>41</c:v>
                </c:pt>
                <c:pt idx="1910">
                  <c:v>40</c:v>
                </c:pt>
                <c:pt idx="1911">
                  <c:v>38</c:v>
                </c:pt>
                <c:pt idx="1912">
                  <c:v>10</c:v>
                </c:pt>
                <c:pt idx="1913">
                  <c:v>13</c:v>
                </c:pt>
                <c:pt idx="1914">
                  <c:v>0</c:v>
                </c:pt>
                <c:pt idx="1915">
                  <c:v>19</c:v>
                </c:pt>
                <c:pt idx="1916">
                  <c:v>35</c:v>
                </c:pt>
                <c:pt idx="1917">
                  <c:v>14</c:v>
                </c:pt>
                <c:pt idx="1918">
                  <c:v>11</c:v>
                </c:pt>
                <c:pt idx="1919">
                  <c:v>12</c:v>
                </c:pt>
                <c:pt idx="1920">
                  <c:v>3</c:v>
                </c:pt>
                <c:pt idx="1921">
                  <c:v>-5</c:v>
                </c:pt>
                <c:pt idx="1922">
                  <c:v>9</c:v>
                </c:pt>
                <c:pt idx="1923">
                  <c:v>-13</c:v>
                </c:pt>
                <c:pt idx="1924">
                  <c:v>-30</c:v>
                </c:pt>
                <c:pt idx="1925">
                  <c:v>5</c:v>
                </c:pt>
                <c:pt idx="1926">
                  <c:v>30</c:v>
                </c:pt>
                <c:pt idx="1927">
                  <c:v>9</c:v>
                </c:pt>
                <c:pt idx="1928">
                  <c:v>4</c:v>
                </c:pt>
                <c:pt idx="1929">
                  <c:v>-30</c:v>
                </c:pt>
                <c:pt idx="1930">
                  <c:v>3</c:v>
                </c:pt>
                <c:pt idx="1931">
                  <c:v>-11</c:v>
                </c:pt>
                <c:pt idx="1932">
                  <c:v>0</c:v>
                </c:pt>
                <c:pt idx="1933">
                  <c:v>2</c:v>
                </c:pt>
                <c:pt idx="1934">
                  <c:v>-4</c:v>
                </c:pt>
                <c:pt idx="1935">
                  <c:v>-26</c:v>
                </c:pt>
                <c:pt idx="1936">
                  <c:v>13</c:v>
                </c:pt>
                <c:pt idx="1937">
                  <c:v>-30</c:v>
                </c:pt>
                <c:pt idx="1938">
                  <c:v>10</c:v>
                </c:pt>
                <c:pt idx="1939">
                  <c:v>-11</c:v>
                </c:pt>
                <c:pt idx="1940">
                  <c:v>-8</c:v>
                </c:pt>
                <c:pt idx="1941">
                  <c:v>-16</c:v>
                </c:pt>
                <c:pt idx="1942">
                  <c:v>-8</c:v>
                </c:pt>
                <c:pt idx="1943">
                  <c:v>-3</c:v>
                </c:pt>
                <c:pt idx="1944">
                  <c:v>11</c:v>
                </c:pt>
                <c:pt idx="1945">
                  <c:v>3</c:v>
                </c:pt>
                <c:pt idx="1946">
                  <c:v>10</c:v>
                </c:pt>
                <c:pt idx="1947">
                  <c:v>-2</c:v>
                </c:pt>
                <c:pt idx="1948">
                  <c:v>-12</c:v>
                </c:pt>
                <c:pt idx="1949">
                  <c:v>-1</c:v>
                </c:pt>
                <c:pt idx="1950">
                  <c:v>-17</c:v>
                </c:pt>
                <c:pt idx="1951">
                  <c:v>2</c:v>
                </c:pt>
                <c:pt idx="1952">
                  <c:v>-13</c:v>
                </c:pt>
                <c:pt idx="1953">
                  <c:v>-27</c:v>
                </c:pt>
                <c:pt idx="1954">
                  <c:v>-7</c:v>
                </c:pt>
                <c:pt idx="1955">
                  <c:v>-9</c:v>
                </c:pt>
                <c:pt idx="1956">
                  <c:v>4</c:v>
                </c:pt>
                <c:pt idx="1957">
                  <c:v>-16</c:v>
                </c:pt>
                <c:pt idx="1958">
                  <c:v>-11</c:v>
                </c:pt>
                <c:pt idx="1959">
                  <c:v>11</c:v>
                </c:pt>
                <c:pt idx="1960">
                  <c:v>2</c:v>
                </c:pt>
                <c:pt idx="1961">
                  <c:v>-6</c:v>
                </c:pt>
                <c:pt idx="1962">
                  <c:v>10</c:v>
                </c:pt>
                <c:pt idx="1963">
                  <c:v>-7</c:v>
                </c:pt>
                <c:pt idx="1964">
                  <c:v>12</c:v>
                </c:pt>
                <c:pt idx="1965">
                  <c:v>5</c:v>
                </c:pt>
                <c:pt idx="1966">
                  <c:v>3</c:v>
                </c:pt>
                <c:pt idx="1967">
                  <c:v>12</c:v>
                </c:pt>
                <c:pt idx="1968">
                  <c:v>7</c:v>
                </c:pt>
                <c:pt idx="1969">
                  <c:v>-7</c:v>
                </c:pt>
                <c:pt idx="1970">
                  <c:v>13</c:v>
                </c:pt>
                <c:pt idx="1971">
                  <c:v>-14</c:v>
                </c:pt>
                <c:pt idx="1972">
                  <c:v>6</c:v>
                </c:pt>
                <c:pt idx="1973">
                  <c:v>-4</c:v>
                </c:pt>
                <c:pt idx="1974">
                  <c:v>-5</c:v>
                </c:pt>
                <c:pt idx="1975">
                  <c:v>13</c:v>
                </c:pt>
                <c:pt idx="1976">
                  <c:v>-7</c:v>
                </c:pt>
                <c:pt idx="1977">
                  <c:v>14</c:v>
                </c:pt>
                <c:pt idx="1978">
                  <c:v>-14</c:v>
                </c:pt>
                <c:pt idx="1979">
                  <c:v>-18</c:v>
                </c:pt>
                <c:pt idx="1980">
                  <c:v>-13</c:v>
                </c:pt>
                <c:pt idx="1981">
                  <c:v>-11</c:v>
                </c:pt>
                <c:pt idx="1982">
                  <c:v>-8</c:v>
                </c:pt>
                <c:pt idx="1983">
                  <c:v>-11</c:v>
                </c:pt>
                <c:pt idx="1984">
                  <c:v>-19</c:v>
                </c:pt>
                <c:pt idx="1985">
                  <c:v>-21</c:v>
                </c:pt>
                <c:pt idx="1986">
                  <c:v>-11</c:v>
                </c:pt>
                <c:pt idx="1987">
                  <c:v>5</c:v>
                </c:pt>
                <c:pt idx="1988">
                  <c:v>3</c:v>
                </c:pt>
                <c:pt idx="1989">
                  <c:v>-3</c:v>
                </c:pt>
                <c:pt idx="1990">
                  <c:v>9</c:v>
                </c:pt>
                <c:pt idx="1991">
                  <c:v>-3</c:v>
                </c:pt>
                <c:pt idx="1992">
                  <c:v>-26</c:v>
                </c:pt>
                <c:pt idx="1993">
                  <c:v>-12</c:v>
                </c:pt>
                <c:pt idx="1994">
                  <c:v>-16</c:v>
                </c:pt>
                <c:pt idx="1995">
                  <c:v>8</c:v>
                </c:pt>
                <c:pt idx="1996">
                  <c:v>-10</c:v>
                </c:pt>
                <c:pt idx="1997">
                  <c:v>-15</c:v>
                </c:pt>
                <c:pt idx="1998">
                  <c:v>0</c:v>
                </c:pt>
                <c:pt idx="1999">
                  <c:v>-9</c:v>
                </c:pt>
                <c:pt idx="2000">
                  <c:v>5</c:v>
                </c:pt>
                <c:pt idx="2001">
                  <c:v>-4</c:v>
                </c:pt>
                <c:pt idx="2002">
                  <c:v>14</c:v>
                </c:pt>
                <c:pt idx="2003">
                  <c:v>-11</c:v>
                </c:pt>
                <c:pt idx="2004">
                  <c:v>2</c:v>
                </c:pt>
                <c:pt idx="2005">
                  <c:v>-35</c:v>
                </c:pt>
                <c:pt idx="2006">
                  <c:v>-13</c:v>
                </c:pt>
                <c:pt idx="2007">
                  <c:v>116</c:v>
                </c:pt>
                <c:pt idx="2008">
                  <c:v>87</c:v>
                </c:pt>
                <c:pt idx="2009">
                  <c:v>36</c:v>
                </c:pt>
                <c:pt idx="2010">
                  <c:v>79</c:v>
                </c:pt>
                <c:pt idx="2011">
                  <c:v>16</c:v>
                </c:pt>
                <c:pt idx="2012">
                  <c:v>0</c:v>
                </c:pt>
                <c:pt idx="2013">
                  <c:v>-2</c:v>
                </c:pt>
                <c:pt idx="2014">
                  <c:v>4</c:v>
                </c:pt>
                <c:pt idx="2015">
                  <c:v>0</c:v>
                </c:pt>
                <c:pt idx="2016">
                  <c:v>-14</c:v>
                </c:pt>
                <c:pt idx="2017">
                  <c:v>-11</c:v>
                </c:pt>
                <c:pt idx="2018">
                  <c:v>-2</c:v>
                </c:pt>
                <c:pt idx="2019">
                  <c:v>8</c:v>
                </c:pt>
                <c:pt idx="2020">
                  <c:v>-12</c:v>
                </c:pt>
                <c:pt idx="2021">
                  <c:v>3</c:v>
                </c:pt>
                <c:pt idx="2022">
                  <c:v>-1</c:v>
                </c:pt>
                <c:pt idx="2023">
                  <c:v>1</c:v>
                </c:pt>
                <c:pt idx="2024">
                  <c:v>10</c:v>
                </c:pt>
                <c:pt idx="2025">
                  <c:v>19</c:v>
                </c:pt>
                <c:pt idx="2026">
                  <c:v>-17</c:v>
                </c:pt>
                <c:pt idx="2027">
                  <c:v>9</c:v>
                </c:pt>
                <c:pt idx="2028">
                  <c:v>3</c:v>
                </c:pt>
                <c:pt idx="2029">
                  <c:v>-3</c:v>
                </c:pt>
                <c:pt idx="2030">
                  <c:v>-2</c:v>
                </c:pt>
                <c:pt idx="2031">
                  <c:v>-3</c:v>
                </c:pt>
                <c:pt idx="2032">
                  <c:v>-12</c:v>
                </c:pt>
                <c:pt idx="2033">
                  <c:v>-21</c:v>
                </c:pt>
                <c:pt idx="2034">
                  <c:v>-1</c:v>
                </c:pt>
                <c:pt idx="2035">
                  <c:v>-13</c:v>
                </c:pt>
                <c:pt idx="2036">
                  <c:v>-18</c:v>
                </c:pt>
                <c:pt idx="2037">
                  <c:v>-28</c:v>
                </c:pt>
                <c:pt idx="2038">
                  <c:v>1</c:v>
                </c:pt>
                <c:pt idx="2039">
                  <c:v>3</c:v>
                </c:pt>
                <c:pt idx="2040">
                  <c:v>33</c:v>
                </c:pt>
                <c:pt idx="2041">
                  <c:v>4</c:v>
                </c:pt>
                <c:pt idx="2042">
                  <c:v>10</c:v>
                </c:pt>
                <c:pt idx="2043">
                  <c:v>3</c:v>
                </c:pt>
                <c:pt idx="2044">
                  <c:v>14</c:v>
                </c:pt>
                <c:pt idx="2045">
                  <c:v>82</c:v>
                </c:pt>
                <c:pt idx="2046">
                  <c:v>26</c:v>
                </c:pt>
                <c:pt idx="2047">
                  <c:v>19</c:v>
                </c:pt>
                <c:pt idx="2048">
                  <c:v>300</c:v>
                </c:pt>
                <c:pt idx="2049">
                  <c:v>99</c:v>
                </c:pt>
                <c:pt idx="2050">
                  <c:v>11</c:v>
                </c:pt>
                <c:pt idx="2051">
                  <c:v>-2</c:v>
                </c:pt>
                <c:pt idx="2052">
                  <c:v>-11</c:v>
                </c:pt>
                <c:pt idx="2053">
                  <c:v>-1</c:v>
                </c:pt>
                <c:pt idx="2054">
                  <c:v>-8</c:v>
                </c:pt>
                <c:pt idx="2055">
                  <c:v>-25</c:v>
                </c:pt>
                <c:pt idx="2056">
                  <c:v>-1</c:v>
                </c:pt>
                <c:pt idx="2057">
                  <c:v>-10</c:v>
                </c:pt>
                <c:pt idx="2058">
                  <c:v>-32</c:v>
                </c:pt>
                <c:pt idx="2059">
                  <c:v>-17</c:v>
                </c:pt>
                <c:pt idx="2060">
                  <c:v>-1</c:v>
                </c:pt>
                <c:pt idx="2061">
                  <c:v>1</c:v>
                </c:pt>
                <c:pt idx="2062">
                  <c:v>-8</c:v>
                </c:pt>
                <c:pt idx="2063">
                  <c:v>-21</c:v>
                </c:pt>
                <c:pt idx="2064">
                  <c:v>10</c:v>
                </c:pt>
                <c:pt idx="2065">
                  <c:v>0</c:v>
                </c:pt>
                <c:pt idx="2066">
                  <c:v>-2</c:v>
                </c:pt>
                <c:pt idx="2067">
                  <c:v>0</c:v>
                </c:pt>
                <c:pt idx="2068">
                  <c:v>-11</c:v>
                </c:pt>
                <c:pt idx="2069">
                  <c:v>23</c:v>
                </c:pt>
                <c:pt idx="2070">
                  <c:v>15</c:v>
                </c:pt>
                <c:pt idx="2071">
                  <c:v>12</c:v>
                </c:pt>
                <c:pt idx="2072">
                  <c:v>29</c:v>
                </c:pt>
                <c:pt idx="2073">
                  <c:v>20</c:v>
                </c:pt>
                <c:pt idx="2074">
                  <c:v>14</c:v>
                </c:pt>
                <c:pt idx="2075">
                  <c:v>6</c:v>
                </c:pt>
                <c:pt idx="2076">
                  <c:v>-15</c:v>
                </c:pt>
                <c:pt idx="2077">
                  <c:v>6658</c:v>
                </c:pt>
                <c:pt idx="2078">
                  <c:v>1866</c:v>
                </c:pt>
                <c:pt idx="2079">
                  <c:v>486</c:v>
                </c:pt>
                <c:pt idx="2080">
                  <c:v>234</c:v>
                </c:pt>
                <c:pt idx="2081">
                  <c:v>90</c:v>
                </c:pt>
                <c:pt idx="2082">
                  <c:v>-20</c:v>
                </c:pt>
                <c:pt idx="2083">
                  <c:v>-41</c:v>
                </c:pt>
                <c:pt idx="2084">
                  <c:v>-88</c:v>
                </c:pt>
                <c:pt idx="2085">
                  <c:v>-35</c:v>
                </c:pt>
                <c:pt idx="2086">
                  <c:v>-58</c:v>
                </c:pt>
                <c:pt idx="2087">
                  <c:v>-55</c:v>
                </c:pt>
                <c:pt idx="2088">
                  <c:v>-35</c:v>
                </c:pt>
                <c:pt idx="2089">
                  <c:v>-82</c:v>
                </c:pt>
                <c:pt idx="2090">
                  <c:v>-82</c:v>
                </c:pt>
                <c:pt idx="2091">
                  <c:v>-141</c:v>
                </c:pt>
                <c:pt idx="2092">
                  <c:v>-75</c:v>
                </c:pt>
                <c:pt idx="2093">
                  <c:v>-61</c:v>
                </c:pt>
                <c:pt idx="2094">
                  <c:v>-40</c:v>
                </c:pt>
                <c:pt idx="2095">
                  <c:v>-51</c:v>
                </c:pt>
                <c:pt idx="2096">
                  <c:v>-41</c:v>
                </c:pt>
                <c:pt idx="2097">
                  <c:v>-63</c:v>
                </c:pt>
                <c:pt idx="2098">
                  <c:v>-70</c:v>
                </c:pt>
                <c:pt idx="2099">
                  <c:v>-50</c:v>
                </c:pt>
                <c:pt idx="2100">
                  <c:v>-45</c:v>
                </c:pt>
                <c:pt idx="2101">
                  <c:v>-69</c:v>
                </c:pt>
                <c:pt idx="2102">
                  <c:v>-55</c:v>
                </c:pt>
                <c:pt idx="2103">
                  <c:v>-54</c:v>
                </c:pt>
                <c:pt idx="2104">
                  <c:v>-86</c:v>
                </c:pt>
                <c:pt idx="2105">
                  <c:v>-64</c:v>
                </c:pt>
                <c:pt idx="2106">
                  <c:v>-55</c:v>
                </c:pt>
                <c:pt idx="2107">
                  <c:v>-56</c:v>
                </c:pt>
                <c:pt idx="2108">
                  <c:v>-47</c:v>
                </c:pt>
                <c:pt idx="2109">
                  <c:v>-53</c:v>
                </c:pt>
                <c:pt idx="2110">
                  <c:v>-83</c:v>
                </c:pt>
                <c:pt idx="2111">
                  <c:v>-68</c:v>
                </c:pt>
                <c:pt idx="2112">
                  <c:v>-51</c:v>
                </c:pt>
                <c:pt idx="2113">
                  <c:v>-40</c:v>
                </c:pt>
                <c:pt idx="2114">
                  <c:v>-36</c:v>
                </c:pt>
                <c:pt idx="2115">
                  <c:v>-19</c:v>
                </c:pt>
                <c:pt idx="2116">
                  <c:v>-45</c:v>
                </c:pt>
                <c:pt idx="2117">
                  <c:v>-37</c:v>
                </c:pt>
                <c:pt idx="2118">
                  <c:v>-38</c:v>
                </c:pt>
                <c:pt idx="2119">
                  <c:v>-27</c:v>
                </c:pt>
                <c:pt idx="2120">
                  <c:v>-3</c:v>
                </c:pt>
                <c:pt idx="2121">
                  <c:v>6</c:v>
                </c:pt>
                <c:pt idx="2122">
                  <c:v>2</c:v>
                </c:pt>
                <c:pt idx="2123">
                  <c:v>-13</c:v>
                </c:pt>
                <c:pt idx="2124">
                  <c:v>-19</c:v>
                </c:pt>
                <c:pt idx="2125">
                  <c:v>-7</c:v>
                </c:pt>
                <c:pt idx="2126">
                  <c:v>-24</c:v>
                </c:pt>
                <c:pt idx="2127">
                  <c:v>-36</c:v>
                </c:pt>
                <c:pt idx="2128">
                  <c:v>-18</c:v>
                </c:pt>
                <c:pt idx="2129">
                  <c:v>-31</c:v>
                </c:pt>
                <c:pt idx="2130">
                  <c:v>-38</c:v>
                </c:pt>
                <c:pt idx="2131">
                  <c:v>-28</c:v>
                </c:pt>
                <c:pt idx="2132">
                  <c:v>-37</c:v>
                </c:pt>
                <c:pt idx="2133">
                  <c:v>-21</c:v>
                </c:pt>
                <c:pt idx="2134">
                  <c:v>-9</c:v>
                </c:pt>
                <c:pt idx="2135">
                  <c:v>9</c:v>
                </c:pt>
                <c:pt idx="2136">
                  <c:v>8</c:v>
                </c:pt>
                <c:pt idx="2137">
                  <c:v>-9</c:v>
                </c:pt>
                <c:pt idx="2138">
                  <c:v>-20</c:v>
                </c:pt>
                <c:pt idx="2139">
                  <c:v>-12</c:v>
                </c:pt>
                <c:pt idx="2140">
                  <c:v>63</c:v>
                </c:pt>
                <c:pt idx="2141">
                  <c:v>72</c:v>
                </c:pt>
                <c:pt idx="2142">
                  <c:v>8</c:v>
                </c:pt>
                <c:pt idx="2143">
                  <c:v>25</c:v>
                </c:pt>
                <c:pt idx="2144">
                  <c:v>7</c:v>
                </c:pt>
                <c:pt idx="2145">
                  <c:v>-13</c:v>
                </c:pt>
                <c:pt idx="2146">
                  <c:v>-22</c:v>
                </c:pt>
                <c:pt idx="2147">
                  <c:v>-7</c:v>
                </c:pt>
                <c:pt idx="2148">
                  <c:v>-16</c:v>
                </c:pt>
                <c:pt idx="2149">
                  <c:v>-16</c:v>
                </c:pt>
                <c:pt idx="2150">
                  <c:v>-18</c:v>
                </c:pt>
                <c:pt idx="2151">
                  <c:v>2</c:v>
                </c:pt>
                <c:pt idx="2152">
                  <c:v>-25</c:v>
                </c:pt>
                <c:pt idx="2153">
                  <c:v>-35</c:v>
                </c:pt>
                <c:pt idx="2154">
                  <c:v>-29</c:v>
                </c:pt>
                <c:pt idx="2155">
                  <c:v>-9</c:v>
                </c:pt>
                <c:pt idx="2156">
                  <c:v>-30</c:v>
                </c:pt>
                <c:pt idx="2157">
                  <c:v>-13</c:v>
                </c:pt>
                <c:pt idx="2158">
                  <c:v>-20</c:v>
                </c:pt>
                <c:pt idx="2159">
                  <c:v>-23</c:v>
                </c:pt>
                <c:pt idx="2160">
                  <c:v>-33</c:v>
                </c:pt>
                <c:pt idx="2161">
                  <c:v>-14</c:v>
                </c:pt>
                <c:pt idx="2162">
                  <c:v>-26</c:v>
                </c:pt>
                <c:pt idx="2163">
                  <c:v>-37</c:v>
                </c:pt>
                <c:pt idx="2164">
                  <c:v>1</c:v>
                </c:pt>
                <c:pt idx="2165">
                  <c:v>-22</c:v>
                </c:pt>
                <c:pt idx="2166">
                  <c:v>-28</c:v>
                </c:pt>
                <c:pt idx="2167">
                  <c:v>-26</c:v>
                </c:pt>
                <c:pt idx="2168">
                  <c:v>-21</c:v>
                </c:pt>
                <c:pt idx="2169">
                  <c:v>-4</c:v>
                </c:pt>
                <c:pt idx="2170">
                  <c:v>-26</c:v>
                </c:pt>
                <c:pt idx="2171">
                  <c:v>6</c:v>
                </c:pt>
                <c:pt idx="2172">
                  <c:v>-18</c:v>
                </c:pt>
                <c:pt idx="2173">
                  <c:v>-23</c:v>
                </c:pt>
                <c:pt idx="2174">
                  <c:v>-27</c:v>
                </c:pt>
                <c:pt idx="2175">
                  <c:v>-38</c:v>
                </c:pt>
                <c:pt idx="2176">
                  <c:v>-18</c:v>
                </c:pt>
                <c:pt idx="2177">
                  <c:v>-11</c:v>
                </c:pt>
                <c:pt idx="2178">
                  <c:v>-3</c:v>
                </c:pt>
                <c:pt idx="2179">
                  <c:v>-14</c:v>
                </c:pt>
                <c:pt idx="2180">
                  <c:v>-13</c:v>
                </c:pt>
                <c:pt idx="2181">
                  <c:v>-12</c:v>
                </c:pt>
                <c:pt idx="2182">
                  <c:v>-28</c:v>
                </c:pt>
                <c:pt idx="2183">
                  <c:v>-18</c:v>
                </c:pt>
                <c:pt idx="2184">
                  <c:v>-14</c:v>
                </c:pt>
                <c:pt idx="2185">
                  <c:v>-5</c:v>
                </c:pt>
                <c:pt idx="2186">
                  <c:v>-11</c:v>
                </c:pt>
                <c:pt idx="2187">
                  <c:v>-18</c:v>
                </c:pt>
                <c:pt idx="2188">
                  <c:v>10</c:v>
                </c:pt>
                <c:pt idx="2189">
                  <c:v>27</c:v>
                </c:pt>
                <c:pt idx="2190">
                  <c:v>8</c:v>
                </c:pt>
                <c:pt idx="2191">
                  <c:v>-16</c:v>
                </c:pt>
                <c:pt idx="2192">
                  <c:v>0</c:v>
                </c:pt>
                <c:pt idx="2193">
                  <c:v>0</c:v>
                </c:pt>
                <c:pt idx="2194">
                  <c:v>-8</c:v>
                </c:pt>
                <c:pt idx="2195">
                  <c:v>-10</c:v>
                </c:pt>
                <c:pt idx="2196">
                  <c:v>-20</c:v>
                </c:pt>
                <c:pt idx="2197">
                  <c:v>1</c:v>
                </c:pt>
                <c:pt idx="2198">
                  <c:v>-22</c:v>
                </c:pt>
                <c:pt idx="2199">
                  <c:v>-5</c:v>
                </c:pt>
                <c:pt idx="2200">
                  <c:v>-19</c:v>
                </c:pt>
                <c:pt idx="2201">
                  <c:v>-14</c:v>
                </c:pt>
                <c:pt idx="2202">
                  <c:v>-29</c:v>
                </c:pt>
                <c:pt idx="2203">
                  <c:v>-13</c:v>
                </c:pt>
                <c:pt idx="2204">
                  <c:v>-2</c:v>
                </c:pt>
                <c:pt idx="2205">
                  <c:v>6</c:v>
                </c:pt>
                <c:pt idx="2206">
                  <c:v>-10</c:v>
                </c:pt>
                <c:pt idx="2207">
                  <c:v>-21</c:v>
                </c:pt>
                <c:pt idx="2208">
                  <c:v>-11</c:v>
                </c:pt>
                <c:pt idx="2209">
                  <c:v>-20</c:v>
                </c:pt>
                <c:pt idx="2210">
                  <c:v>-3</c:v>
                </c:pt>
                <c:pt idx="2211">
                  <c:v>-15</c:v>
                </c:pt>
                <c:pt idx="2212">
                  <c:v>-15</c:v>
                </c:pt>
                <c:pt idx="2213">
                  <c:v>-13</c:v>
                </c:pt>
                <c:pt idx="2214">
                  <c:v>-15</c:v>
                </c:pt>
                <c:pt idx="2215">
                  <c:v>-21</c:v>
                </c:pt>
                <c:pt idx="2216">
                  <c:v>-11</c:v>
                </c:pt>
                <c:pt idx="2217">
                  <c:v>-9</c:v>
                </c:pt>
                <c:pt idx="2218">
                  <c:v>4</c:v>
                </c:pt>
                <c:pt idx="2219">
                  <c:v>-46</c:v>
                </c:pt>
                <c:pt idx="2220">
                  <c:v>-5</c:v>
                </c:pt>
                <c:pt idx="2221">
                  <c:v>-25</c:v>
                </c:pt>
                <c:pt idx="2222">
                  <c:v>2</c:v>
                </c:pt>
                <c:pt idx="2223">
                  <c:v>-3</c:v>
                </c:pt>
                <c:pt idx="2224">
                  <c:v>-42</c:v>
                </c:pt>
                <c:pt idx="2225">
                  <c:v>-1</c:v>
                </c:pt>
                <c:pt idx="2226">
                  <c:v>-18</c:v>
                </c:pt>
                <c:pt idx="2227">
                  <c:v>1</c:v>
                </c:pt>
                <c:pt idx="2228">
                  <c:v>-1</c:v>
                </c:pt>
                <c:pt idx="2229">
                  <c:v>735</c:v>
                </c:pt>
                <c:pt idx="2230">
                  <c:v>315</c:v>
                </c:pt>
                <c:pt idx="2231">
                  <c:v>130</c:v>
                </c:pt>
                <c:pt idx="2232">
                  <c:v>68</c:v>
                </c:pt>
                <c:pt idx="2233">
                  <c:v>29</c:v>
                </c:pt>
                <c:pt idx="2234">
                  <c:v>-11</c:v>
                </c:pt>
                <c:pt idx="2235">
                  <c:v>-18</c:v>
                </c:pt>
                <c:pt idx="2236">
                  <c:v>351</c:v>
                </c:pt>
                <c:pt idx="2237">
                  <c:v>392</c:v>
                </c:pt>
                <c:pt idx="2238">
                  <c:v>-8</c:v>
                </c:pt>
                <c:pt idx="2239">
                  <c:v>-1</c:v>
                </c:pt>
                <c:pt idx="2240">
                  <c:v>-13</c:v>
                </c:pt>
                <c:pt idx="2241">
                  <c:v>-8</c:v>
                </c:pt>
                <c:pt idx="2242">
                  <c:v>-6</c:v>
                </c:pt>
                <c:pt idx="2243">
                  <c:v>3</c:v>
                </c:pt>
                <c:pt idx="2244">
                  <c:v>29</c:v>
                </c:pt>
                <c:pt idx="2245">
                  <c:v>85</c:v>
                </c:pt>
                <c:pt idx="2246">
                  <c:v>10</c:v>
                </c:pt>
                <c:pt idx="2247">
                  <c:v>-14</c:v>
                </c:pt>
                <c:pt idx="2248">
                  <c:v>-45</c:v>
                </c:pt>
                <c:pt idx="2249">
                  <c:v>4</c:v>
                </c:pt>
                <c:pt idx="2250">
                  <c:v>28</c:v>
                </c:pt>
                <c:pt idx="2251">
                  <c:v>-16</c:v>
                </c:pt>
                <c:pt idx="2252">
                  <c:v>-3</c:v>
                </c:pt>
                <c:pt idx="2253">
                  <c:v>-9</c:v>
                </c:pt>
                <c:pt idx="2254">
                  <c:v>-22</c:v>
                </c:pt>
                <c:pt idx="2255">
                  <c:v>-22</c:v>
                </c:pt>
                <c:pt idx="2256">
                  <c:v>-12</c:v>
                </c:pt>
                <c:pt idx="2257">
                  <c:v>-23</c:v>
                </c:pt>
                <c:pt idx="2258">
                  <c:v>-15</c:v>
                </c:pt>
                <c:pt idx="2259">
                  <c:v>-17</c:v>
                </c:pt>
                <c:pt idx="2260">
                  <c:v>-7</c:v>
                </c:pt>
                <c:pt idx="2261">
                  <c:v>-28</c:v>
                </c:pt>
                <c:pt idx="2262">
                  <c:v>-9</c:v>
                </c:pt>
                <c:pt idx="2263">
                  <c:v>-15</c:v>
                </c:pt>
                <c:pt idx="2264">
                  <c:v>-28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1C-45EC-B0EB-0BE4B51EF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863224"/>
        <c:axId val="397868472"/>
      </c:lineChart>
      <c:dateAx>
        <c:axId val="39786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68472"/>
        <c:crosses val="autoZero"/>
        <c:auto val="1"/>
        <c:lblOffset val="100"/>
        <c:baseTimeUnit val="days"/>
      </c:dateAx>
      <c:valAx>
        <c:axId val="39786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6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benefitsouthafrica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Sheet1!$A$2:$A$2266</c:f>
              <c:numCache>
                <c:formatCode>m/d/yyyy</c:formatCode>
                <c:ptCount val="2265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  <c:pt idx="423">
                  <c:v>42884</c:v>
                </c:pt>
                <c:pt idx="424">
                  <c:v>42885</c:v>
                </c:pt>
                <c:pt idx="425">
                  <c:v>42886</c:v>
                </c:pt>
                <c:pt idx="426">
                  <c:v>42887</c:v>
                </c:pt>
                <c:pt idx="427">
                  <c:v>42888</c:v>
                </c:pt>
                <c:pt idx="428">
                  <c:v>42889</c:v>
                </c:pt>
                <c:pt idx="429">
                  <c:v>42890</c:v>
                </c:pt>
                <c:pt idx="430">
                  <c:v>42891</c:v>
                </c:pt>
                <c:pt idx="431">
                  <c:v>42892</c:v>
                </c:pt>
                <c:pt idx="432">
                  <c:v>42893</c:v>
                </c:pt>
                <c:pt idx="433">
                  <c:v>42894</c:v>
                </c:pt>
                <c:pt idx="434">
                  <c:v>42895</c:v>
                </c:pt>
                <c:pt idx="435">
                  <c:v>42896</c:v>
                </c:pt>
                <c:pt idx="436">
                  <c:v>42897</c:v>
                </c:pt>
                <c:pt idx="437">
                  <c:v>42898</c:v>
                </c:pt>
                <c:pt idx="438">
                  <c:v>42899</c:v>
                </c:pt>
                <c:pt idx="439">
                  <c:v>42900</c:v>
                </c:pt>
                <c:pt idx="440">
                  <c:v>42901</c:v>
                </c:pt>
                <c:pt idx="441">
                  <c:v>42902</c:v>
                </c:pt>
                <c:pt idx="442">
                  <c:v>42903</c:v>
                </c:pt>
                <c:pt idx="443">
                  <c:v>42904</c:v>
                </c:pt>
                <c:pt idx="444">
                  <c:v>42905</c:v>
                </c:pt>
                <c:pt idx="445">
                  <c:v>42906</c:v>
                </c:pt>
                <c:pt idx="446">
                  <c:v>42907</c:v>
                </c:pt>
                <c:pt idx="447">
                  <c:v>42908</c:v>
                </c:pt>
                <c:pt idx="448">
                  <c:v>42909</c:v>
                </c:pt>
                <c:pt idx="449">
                  <c:v>42910</c:v>
                </c:pt>
                <c:pt idx="450">
                  <c:v>42911</c:v>
                </c:pt>
                <c:pt idx="451">
                  <c:v>42912</c:v>
                </c:pt>
                <c:pt idx="452">
                  <c:v>42913</c:v>
                </c:pt>
                <c:pt idx="453">
                  <c:v>42914</c:v>
                </c:pt>
                <c:pt idx="454">
                  <c:v>42915</c:v>
                </c:pt>
                <c:pt idx="455">
                  <c:v>42916</c:v>
                </c:pt>
                <c:pt idx="456">
                  <c:v>42917</c:v>
                </c:pt>
                <c:pt idx="457">
                  <c:v>42918</c:v>
                </c:pt>
                <c:pt idx="458">
                  <c:v>42919</c:v>
                </c:pt>
                <c:pt idx="459">
                  <c:v>42920</c:v>
                </c:pt>
                <c:pt idx="460">
                  <c:v>42921</c:v>
                </c:pt>
                <c:pt idx="461">
                  <c:v>42922</c:v>
                </c:pt>
                <c:pt idx="462">
                  <c:v>42923</c:v>
                </c:pt>
                <c:pt idx="463">
                  <c:v>42924</c:v>
                </c:pt>
                <c:pt idx="464">
                  <c:v>42925</c:v>
                </c:pt>
                <c:pt idx="465">
                  <c:v>42926</c:v>
                </c:pt>
                <c:pt idx="466">
                  <c:v>42927</c:v>
                </c:pt>
                <c:pt idx="467">
                  <c:v>42928</c:v>
                </c:pt>
                <c:pt idx="468">
                  <c:v>42929</c:v>
                </c:pt>
                <c:pt idx="469">
                  <c:v>42930</c:v>
                </c:pt>
                <c:pt idx="470">
                  <c:v>42931</c:v>
                </c:pt>
                <c:pt idx="471">
                  <c:v>42932</c:v>
                </c:pt>
                <c:pt idx="472">
                  <c:v>42933</c:v>
                </c:pt>
                <c:pt idx="473">
                  <c:v>42934</c:v>
                </c:pt>
                <c:pt idx="474">
                  <c:v>42935</c:v>
                </c:pt>
                <c:pt idx="475">
                  <c:v>42936</c:v>
                </c:pt>
                <c:pt idx="476">
                  <c:v>42937</c:v>
                </c:pt>
                <c:pt idx="477">
                  <c:v>42938</c:v>
                </c:pt>
                <c:pt idx="478">
                  <c:v>42939</c:v>
                </c:pt>
                <c:pt idx="479">
                  <c:v>42940</c:v>
                </c:pt>
                <c:pt idx="480">
                  <c:v>42941</c:v>
                </c:pt>
                <c:pt idx="481">
                  <c:v>42942</c:v>
                </c:pt>
                <c:pt idx="482">
                  <c:v>42943</c:v>
                </c:pt>
                <c:pt idx="483">
                  <c:v>42944</c:v>
                </c:pt>
                <c:pt idx="484">
                  <c:v>42945</c:v>
                </c:pt>
                <c:pt idx="485">
                  <c:v>42946</c:v>
                </c:pt>
                <c:pt idx="486">
                  <c:v>42947</c:v>
                </c:pt>
                <c:pt idx="487">
                  <c:v>42948</c:v>
                </c:pt>
                <c:pt idx="488">
                  <c:v>42949</c:v>
                </c:pt>
                <c:pt idx="489">
                  <c:v>42950</c:v>
                </c:pt>
                <c:pt idx="490">
                  <c:v>42951</c:v>
                </c:pt>
                <c:pt idx="491">
                  <c:v>42952</c:v>
                </c:pt>
                <c:pt idx="492">
                  <c:v>42953</c:v>
                </c:pt>
                <c:pt idx="493">
                  <c:v>42954</c:v>
                </c:pt>
                <c:pt idx="494">
                  <c:v>42955</c:v>
                </c:pt>
                <c:pt idx="495">
                  <c:v>42956</c:v>
                </c:pt>
                <c:pt idx="496">
                  <c:v>42957</c:v>
                </c:pt>
                <c:pt idx="497">
                  <c:v>42958</c:v>
                </c:pt>
                <c:pt idx="498">
                  <c:v>42959</c:v>
                </c:pt>
                <c:pt idx="499">
                  <c:v>42960</c:v>
                </c:pt>
                <c:pt idx="500">
                  <c:v>42961</c:v>
                </c:pt>
                <c:pt idx="501">
                  <c:v>42962</c:v>
                </c:pt>
                <c:pt idx="502">
                  <c:v>42963</c:v>
                </c:pt>
                <c:pt idx="503">
                  <c:v>42964</c:v>
                </c:pt>
                <c:pt idx="504">
                  <c:v>42965</c:v>
                </c:pt>
                <c:pt idx="505">
                  <c:v>42966</c:v>
                </c:pt>
                <c:pt idx="506">
                  <c:v>42967</c:v>
                </c:pt>
                <c:pt idx="507">
                  <c:v>42968</c:v>
                </c:pt>
                <c:pt idx="508">
                  <c:v>42969</c:v>
                </c:pt>
                <c:pt idx="509">
                  <c:v>42970</c:v>
                </c:pt>
                <c:pt idx="510">
                  <c:v>42971</c:v>
                </c:pt>
                <c:pt idx="511">
                  <c:v>42972</c:v>
                </c:pt>
                <c:pt idx="512">
                  <c:v>42973</c:v>
                </c:pt>
                <c:pt idx="513">
                  <c:v>42974</c:v>
                </c:pt>
                <c:pt idx="514">
                  <c:v>42975</c:v>
                </c:pt>
                <c:pt idx="515">
                  <c:v>42976</c:v>
                </c:pt>
                <c:pt idx="516">
                  <c:v>42977</c:v>
                </c:pt>
                <c:pt idx="517">
                  <c:v>42978</c:v>
                </c:pt>
                <c:pt idx="518">
                  <c:v>42979</c:v>
                </c:pt>
                <c:pt idx="519">
                  <c:v>42980</c:v>
                </c:pt>
                <c:pt idx="520">
                  <c:v>42981</c:v>
                </c:pt>
                <c:pt idx="521">
                  <c:v>42982</c:v>
                </c:pt>
                <c:pt idx="522">
                  <c:v>42983</c:v>
                </c:pt>
                <c:pt idx="523">
                  <c:v>42984</c:v>
                </c:pt>
                <c:pt idx="524">
                  <c:v>42985</c:v>
                </c:pt>
                <c:pt idx="525">
                  <c:v>42986</c:v>
                </c:pt>
                <c:pt idx="526">
                  <c:v>42987</c:v>
                </c:pt>
                <c:pt idx="527">
                  <c:v>42988</c:v>
                </c:pt>
                <c:pt idx="528">
                  <c:v>42989</c:v>
                </c:pt>
                <c:pt idx="529">
                  <c:v>42990</c:v>
                </c:pt>
                <c:pt idx="530">
                  <c:v>42991</c:v>
                </c:pt>
                <c:pt idx="531">
                  <c:v>42992</c:v>
                </c:pt>
                <c:pt idx="532">
                  <c:v>42993</c:v>
                </c:pt>
                <c:pt idx="533">
                  <c:v>42994</c:v>
                </c:pt>
                <c:pt idx="534">
                  <c:v>42995</c:v>
                </c:pt>
                <c:pt idx="535">
                  <c:v>42996</c:v>
                </c:pt>
                <c:pt idx="536">
                  <c:v>42997</c:v>
                </c:pt>
                <c:pt idx="537">
                  <c:v>42998</c:v>
                </c:pt>
                <c:pt idx="538">
                  <c:v>42999</c:v>
                </c:pt>
                <c:pt idx="539">
                  <c:v>43000</c:v>
                </c:pt>
                <c:pt idx="540">
                  <c:v>43001</c:v>
                </c:pt>
                <c:pt idx="541">
                  <c:v>43002</c:v>
                </c:pt>
                <c:pt idx="542">
                  <c:v>43003</c:v>
                </c:pt>
                <c:pt idx="543">
                  <c:v>43004</c:v>
                </c:pt>
                <c:pt idx="544">
                  <c:v>43005</c:v>
                </c:pt>
                <c:pt idx="545">
                  <c:v>43006</c:v>
                </c:pt>
                <c:pt idx="546">
                  <c:v>43007</c:v>
                </c:pt>
                <c:pt idx="547">
                  <c:v>43008</c:v>
                </c:pt>
                <c:pt idx="548">
                  <c:v>43009</c:v>
                </c:pt>
                <c:pt idx="549">
                  <c:v>43010</c:v>
                </c:pt>
                <c:pt idx="550">
                  <c:v>43011</c:v>
                </c:pt>
                <c:pt idx="551">
                  <c:v>43012</c:v>
                </c:pt>
                <c:pt idx="552">
                  <c:v>43013</c:v>
                </c:pt>
                <c:pt idx="553">
                  <c:v>43014</c:v>
                </c:pt>
                <c:pt idx="554">
                  <c:v>43015</c:v>
                </c:pt>
                <c:pt idx="555">
                  <c:v>43016</c:v>
                </c:pt>
                <c:pt idx="556">
                  <c:v>43017</c:v>
                </c:pt>
                <c:pt idx="557">
                  <c:v>43018</c:v>
                </c:pt>
                <c:pt idx="558">
                  <c:v>43019</c:v>
                </c:pt>
                <c:pt idx="559">
                  <c:v>43020</c:v>
                </c:pt>
                <c:pt idx="560">
                  <c:v>43021</c:v>
                </c:pt>
                <c:pt idx="561">
                  <c:v>43022</c:v>
                </c:pt>
                <c:pt idx="562">
                  <c:v>43023</c:v>
                </c:pt>
                <c:pt idx="563">
                  <c:v>43024</c:v>
                </c:pt>
                <c:pt idx="564">
                  <c:v>43025</c:v>
                </c:pt>
                <c:pt idx="565">
                  <c:v>43026</c:v>
                </c:pt>
                <c:pt idx="566">
                  <c:v>43027</c:v>
                </c:pt>
                <c:pt idx="567">
                  <c:v>43028</c:v>
                </c:pt>
                <c:pt idx="568">
                  <c:v>43029</c:v>
                </c:pt>
                <c:pt idx="569">
                  <c:v>43030</c:v>
                </c:pt>
                <c:pt idx="570">
                  <c:v>43031</c:v>
                </c:pt>
                <c:pt idx="571">
                  <c:v>43032</c:v>
                </c:pt>
                <c:pt idx="572">
                  <c:v>43033</c:v>
                </c:pt>
                <c:pt idx="573">
                  <c:v>43034</c:v>
                </c:pt>
                <c:pt idx="574">
                  <c:v>43035</c:v>
                </c:pt>
                <c:pt idx="575">
                  <c:v>43036</c:v>
                </c:pt>
                <c:pt idx="576">
                  <c:v>43037</c:v>
                </c:pt>
                <c:pt idx="577">
                  <c:v>43038</c:v>
                </c:pt>
                <c:pt idx="578">
                  <c:v>43039</c:v>
                </c:pt>
                <c:pt idx="579">
                  <c:v>43040</c:v>
                </c:pt>
                <c:pt idx="580">
                  <c:v>43041</c:v>
                </c:pt>
                <c:pt idx="581">
                  <c:v>43042</c:v>
                </c:pt>
                <c:pt idx="582">
                  <c:v>43043</c:v>
                </c:pt>
                <c:pt idx="583">
                  <c:v>43044</c:v>
                </c:pt>
                <c:pt idx="584">
                  <c:v>43045</c:v>
                </c:pt>
                <c:pt idx="585">
                  <c:v>43046</c:v>
                </c:pt>
                <c:pt idx="586">
                  <c:v>43047</c:v>
                </c:pt>
                <c:pt idx="587">
                  <c:v>43048</c:v>
                </c:pt>
                <c:pt idx="588">
                  <c:v>43049</c:v>
                </c:pt>
                <c:pt idx="589">
                  <c:v>43050</c:v>
                </c:pt>
                <c:pt idx="590">
                  <c:v>43051</c:v>
                </c:pt>
                <c:pt idx="591">
                  <c:v>43052</c:v>
                </c:pt>
                <c:pt idx="592">
                  <c:v>43053</c:v>
                </c:pt>
                <c:pt idx="593">
                  <c:v>43054</c:v>
                </c:pt>
                <c:pt idx="594">
                  <c:v>43055</c:v>
                </c:pt>
                <c:pt idx="595">
                  <c:v>43056</c:v>
                </c:pt>
                <c:pt idx="596">
                  <c:v>43057</c:v>
                </c:pt>
                <c:pt idx="597">
                  <c:v>43058</c:v>
                </c:pt>
                <c:pt idx="598">
                  <c:v>43059</c:v>
                </c:pt>
                <c:pt idx="599">
                  <c:v>43060</c:v>
                </c:pt>
                <c:pt idx="600">
                  <c:v>43061</c:v>
                </c:pt>
                <c:pt idx="601">
                  <c:v>43062</c:v>
                </c:pt>
                <c:pt idx="602">
                  <c:v>43063</c:v>
                </c:pt>
                <c:pt idx="603">
                  <c:v>43064</c:v>
                </c:pt>
                <c:pt idx="604">
                  <c:v>43065</c:v>
                </c:pt>
                <c:pt idx="605">
                  <c:v>43066</c:v>
                </c:pt>
                <c:pt idx="606">
                  <c:v>43067</c:v>
                </c:pt>
                <c:pt idx="607">
                  <c:v>43068</c:v>
                </c:pt>
                <c:pt idx="608">
                  <c:v>43069</c:v>
                </c:pt>
                <c:pt idx="609">
                  <c:v>43070</c:v>
                </c:pt>
                <c:pt idx="610">
                  <c:v>43071</c:v>
                </c:pt>
                <c:pt idx="611">
                  <c:v>43072</c:v>
                </c:pt>
                <c:pt idx="612">
                  <c:v>43073</c:v>
                </c:pt>
                <c:pt idx="613">
                  <c:v>43074</c:v>
                </c:pt>
                <c:pt idx="614">
                  <c:v>43075</c:v>
                </c:pt>
                <c:pt idx="615">
                  <c:v>43076</c:v>
                </c:pt>
                <c:pt idx="616">
                  <c:v>43077</c:v>
                </c:pt>
                <c:pt idx="617">
                  <c:v>43078</c:v>
                </c:pt>
                <c:pt idx="618">
                  <c:v>43079</c:v>
                </c:pt>
                <c:pt idx="619">
                  <c:v>43080</c:v>
                </c:pt>
                <c:pt idx="620">
                  <c:v>43081</c:v>
                </c:pt>
                <c:pt idx="621">
                  <c:v>43082</c:v>
                </c:pt>
                <c:pt idx="622">
                  <c:v>43083</c:v>
                </c:pt>
                <c:pt idx="623">
                  <c:v>43084</c:v>
                </c:pt>
                <c:pt idx="624">
                  <c:v>43085</c:v>
                </c:pt>
                <c:pt idx="625">
                  <c:v>43086</c:v>
                </c:pt>
                <c:pt idx="626">
                  <c:v>43087</c:v>
                </c:pt>
                <c:pt idx="627">
                  <c:v>43088</c:v>
                </c:pt>
                <c:pt idx="628">
                  <c:v>43089</c:v>
                </c:pt>
                <c:pt idx="629">
                  <c:v>43090</c:v>
                </c:pt>
                <c:pt idx="630">
                  <c:v>43091</c:v>
                </c:pt>
                <c:pt idx="631">
                  <c:v>43092</c:v>
                </c:pt>
                <c:pt idx="632">
                  <c:v>43093</c:v>
                </c:pt>
                <c:pt idx="633">
                  <c:v>43094</c:v>
                </c:pt>
                <c:pt idx="634">
                  <c:v>43095</c:v>
                </c:pt>
                <c:pt idx="635">
                  <c:v>43096</c:v>
                </c:pt>
                <c:pt idx="636">
                  <c:v>43097</c:v>
                </c:pt>
                <c:pt idx="637">
                  <c:v>43098</c:v>
                </c:pt>
                <c:pt idx="638">
                  <c:v>43099</c:v>
                </c:pt>
                <c:pt idx="639">
                  <c:v>43100</c:v>
                </c:pt>
                <c:pt idx="640">
                  <c:v>43101</c:v>
                </c:pt>
                <c:pt idx="641">
                  <c:v>43102</c:v>
                </c:pt>
                <c:pt idx="642">
                  <c:v>43103</c:v>
                </c:pt>
                <c:pt idx="643">
                  <c:v>43104</c:v>
                </c:pt>
                <c:pt idx="644">
                  <c:v>43105</c:v>
                </c:pt>
                <c:pt idx="645">
                  <c:v>43106</c:v>
                </c:pt>
                <c:pt idx="646">
                  <c:v>43107</c:v>
                </c:pt>
                <c:pt idx="647">
                  <c:v>43108</c:v>
                </c:pt>
                <c:pt idx="648">
                  <c:v>43109</c:v>
                </c:pt>
                <c:pt idx="649">
                  <c:v>43110</c:v>
                </c:pt>
                <c:pt idx="650">
                  <c:v>43111</c:v>
                </c:pt>
                <c:pt idx="651">
                  <c:v>43112</c:v>
                </c:pt>
                <c:pt idx="652">
                  <c:v>43113</c:v>
                </c:pt>
                <c:pt idx="653">
                  <c:v>43114</c:v>
                </c:pt>
                <c:pt idx="654">
                  <c:v>43115</c:v>
                </c:pt>
                <c:pt idx="655">
                  <c:v>43116</c:v>
                </c:pt>
                <c:pt idx="656">
                  <c:v>43117</c:v>
                </c:pt>
                <c:pt idx="657">
                  <c:v>43118</c:v>
                </c:pt>
                <c:pt idx="658">
                  <c:v>43119</c:v>
                </c:pt>
                <c:pt idx="659">
                  <c:v>43120</c:v>
                </c:pt>
                <c:pt idx="660">
                  <c:v>43121</c:v>
                </c:pt>
                <c:pt idx="661">
                  <c:v>43122</c:v>
                </c:pt>
                <c:pt idx="662">
                  <c:v>43123</c:v>
                </c:pt>
                <c:pt idx="663">
                  <c:v>43124</c:v>
                </c:pt>
                <c:pt idx="664">
                  <c:v>43125</c:v>
                </c:pt>
                <c:pt idx="665">
                  <c:v>43126</c:v>
                </c:pt>
                <c:pt idx="666">
                  <c:v>43127</c:v>
                </c:pt>
                <c:pt idx="667">
                  <c:v>43128</c:v>
                </c:pt>
                <c:pt idx="668">
                  <c:v>43129</c:v>
                </c:pt>
                <c:pt idx="669">
                  <c:v>43130</c:v>
                </c:pt>
                <c:pt idx="670">
                  <c:v>43131</c:v>
                </c:pt>
                <c:pt idx="671">
                  <c:v>43132</c:v>
                </c:pt>
                <c:pt idx="672">
                  <c:v>43133</c:v>
                </c:pt>
                <c:pt idx="673">
                  <c:v>43134</c:v>
                </c:pt>
                <c:pt idx="674">
                  <c:v>43135</c:v>
                </c:pt>
                <c:pt idx="675">
                  <c:v>43136</c:v>
                </c:pt>
                <c:pt idx="676">
                  <c:v>43137</c:v>
                </c:pt>
                <c:pt idx="677">
                  <c:v>43138</c:v>
                </c:pt>
                <c:pt idx="678">
                  <c:v>43139</c:v>
                </c:pt>
                <c:pt idx="679">
                  <c:v>43140</c:v>
                </c:pt>
                <c:pt idx="680">
                  <c:v>43141</c:v>
                </c:pt>
                <c:pt idx="681">
                  <c:v>43142</c:v>
                </c:pt>
                <c:pt idx="682">
                  <c:v>43143</c:v>
                </c:pt>
                <c:pt idx="683">
                  <c:v>43144</c:v>
                </c:pt>
                <c:pt idx="684">
                  <c:v>43145</c:v>
                </c:pt>
                <c:pt idx="685">
                  <c:v>43146</c:v>
                </c:pt>
                <c:pt idx="686">
                  <c:v>43147</c:v>
                </c:pt>
                <c:pt idx="687">
                  <c:v>43148</c:v>
                </c:pt>
                <c:pt idx="688">
                  <c:v>43149</c:v>
                </c:pt>
                <c:pt idx="689">
                  <c:v>43150</c:v>
                </c:pt>
                <c:pt idx="690">
                  <c:v>43151</c:v>
                </c:pt>
                <c:pt idx="691">
                  <c:v>43152</c:v>
                </c:pt>
                <c:pt idx="692">
                  <c:v>43153</c:v>
                </c:pt>
                <c:pt idx="693">
                  <c:v>43154</c:v>
                </c:pt>
                <c:pt idx="694">
                  <c:v>43155</c:v>
                </c:pt>
                <c:pt idx="695">
                  <c:v>43156</c:v>
                </c:pt>
                <c:pt idx="696">
                  <c:v>43157</c:v>
                </c:pt>
                <c:pt idx="697">
                  <c:v>43158</c:v>
                </c:pt>
                <c:pt idx="698">
                  <c:v>43159</c:v>
                </c:pt>
                <c:pt idx="699">
                  <c:v>43160</c:v>
                </c:pt>
                <c:pt idx="700">
                  <c:v>43161</c:v>
                </c:pt>
                <c:pt idx="701">
                  <c:v>43162</c:v>
                </c:pt>
                <c:pt idx="702">
                  <c:v>43163</c:v>
                </c:pt>
                <c:pt idx="703">
                  <c:v>43164</c:v>
                </c:pt>
                <c:pt idx="704">
                  <c:v>43165</c:v>
                </c:pt>
                <c:pt idx="705">
                  <c:v>43166</c:v>
                </c:pt>
                <c:pt idx="706">
                  <c:v>43167</c:v>
                </c:pt>
                <c:pt idx="707">
                  <c:v>43168</c:v>
                </c:pt>
                <c:pt idx="708">
                  <c:v>43169</c:v>
                </c:pt>
                <c:pt idx="709">
                  <c:v>43170</c:v>
                </c:pt>
                <c:pt idx="710">
                  <c:v>43171</c:v>
                </c:pt>
                <c:pt idx="711">
                  <c:v>43172</c:v>
                </c:pt>
                <c:pt idx="712">
                  <c:v>43173</c:v>
                </c:pt>
                <c:pt idx="713">
                  <c:v>43174</c:v>
                </c:pt>
                <c:pt idx="714">
                  <c:v>43175</c:v>
                </c:pt>
                <c:pt idx="715">
                  <c:v>43176</c:v>
                </c:pt>
                <c:pt idx="716">
                  <c:v>43177</c:v>
                </c:pt>
                <c:pt idx="717">
                  <c:v>43178</c:v>
                </c:pt>
                <c:pt idx="718">
                  <c:v>43179</c:v>
                </c:pt>
                <c:pt idx="719">
                  <c:v>43180</c:v>
                </c:pt>
                <c:pt idx="720">
                  <c:v>43181</c:v>
                </c:pt>
                <c:pt idx="721">
                  <c:v>43182</c:v>
                </c:pt>
                <c:pt idx="722">
                  <c:v>43183</c:v>
                </c:pt>
                <c:pt idx="723">
                  <c:v>43184</c:v>
                </c:pt>
                <c:pt idx="724">
                  <c:v>43185</c:v>
                </c:pt>
                <c:pt idx="725">
                  <c:v>43186</c:v>
                </c:pt>
                <c:pt idx="726">
                  <c:v>43187</c:v>
                </c:pt>
                <c:pt idx="727">
                  <c:v>43188</c:v>
                </c:pt>
                <c:pt idx="728">
                  <c:v>43189</c:v>
                </c:pt>
                <c:pt idx="729">
                  <c:v>43190</c:v>
                </c:pt>
                <c:pt idx="730">
                  <c:v>43191</c:v>
                </c:pt>
                <c:pt idx="731">
                  <c:v>43192</c:v>
                </c:pt>
                <c:pt idx="732">
                  <c:v>43193</c:v>
                </c:pt>
                <c:pt idx="733">
                  <c:v>43194</c:v>
                </c:pt>
                <c:pt idx="734">
                  <c:v>43195</c:v>
                </c:pt>
                <c:pt idx="735">
                  <c:v>43196</c:v>
                </c:pt>
                <c:pt idx="736">
                  <c:v>43197</c:v>
                </c:pt>
                <c:pt idx="737">
                  <c:v>43198</c:v>
                </c:pt>
                <c:pt idx="738">
                  <c:v>43199</c:v>
                </c:pt>
                <c:pt idx="739">
                  <c:v>43200</c:v>
                </c:pt>
                <c:pt idx="740">
                  <c:v>43201</c:v>
                </c:pt>
                <c:pt idx="741">
                  <c:v>43202</c:v>
                </c:pt>
                <c:pt idx="742">
                  <c:v>43203</c:v>
                </c:pt>
                <c:pt idx="743">
                  <c:v>43204</c:v>
                </c:pt>
                <c:pt idx="744">
                  <c:v>43205</c:v>
                </c:pt>
                <c:pt idx="745">
                  <c:v>43206</c:v>
                </c:pt>
                <c:pt idx="746">
                  <c:v>43207</c:v>
                </c:pt>
                <c:pt idx="747">
                  <c:v>43208</c:v>
                </c:pt>
                <c:pt idx="748">
                  <c:v>43209</c:v>
                </c:pt>
                <c:pt idx="749">
                  <c:v>43210</c:v>
                </c:pt>
                <c:pt idx="750">
                  <c:v>43211</c:v>
                </c:pt>
                <c:pt idx="751">
                  <c:v>43212</c:v>
                </c:pt>
                <c:pt idx="752">
                  <c:v>43213</c:v>
                </c:pt>
                <c:pt idx="753">
                  <c:v>43214</c:v>
                </c:pt>
                <c:pt idx="754">
                  <c:v>43215</c:v>
                </c:pt>
                <c:pt idx="755">
                  <c:v>43216</c:v>
                </c:pt>
                <c:pt idx="756">
                  <c:v>43217</c:v>
                </c:pt>
                <c:pt idx="757">
                  <c:v>43218</c:v>
                </c:pt>
                <c:pt idx="758">
                  <c:v>43219</c:v>
                </c:pt>
                <c:pt idx="759">
                  <c:v>43220</c:v>
                </c:pt>
                <c:pt idx="760">
                  <c:v>43221</c:v>
                </c:pt>
                <c:pt idx="761">
                  <c:v>43222</c:v>
                </c:pt>
                <c:pt idx="762">
                  <c:v>43223</c:v>
                </c:pt>
                <c:pt idx="763">
                  <c:v>43224</c:v>
                </c:pt>
                <c:pt idx="764">
                  <c:v>43225</c:v>
                </c:pt>
                <c:pt idx="765">
                  <c:v>43226</c:v>
                </c:pt>
                <c:pt idx="766">
                  <c:v>43227</c:v>
                </c:pt>
                <c:pt idx="767">
                  <c:v>43228</c:v>
                </c:pt>
                <c:pt idx="768">
                  <c:v>43229</c:v>
                </c:pt>
                <c:pt idx="769">
                  <c:v>43230</c:v>
                </c:pt>
                <c:pt idx="770">
                  <c:v>43231</c:v>
                </c:pt>
                <c:pt idx="771">
                  <c:v>43232</c:v>
                </c:pt>
                <c:pt idx="772">
                  <c:v>43233</c:v>
                </c:pt>
                <c:pt idx="773">
                  <c:v>43234</c:v>
                </c:pt>
                <c:pt idx="774">
                  <c:v>43235</c:v>
                </c:pt>
                <c:pt idx="775">
                  <c:v>43236</c:v>
                </c:pt>
                <c:pt idx="776">
                  <c:v>43237</c:v>
                </c:pt>
                <c:pt idx="777">
                  <c:v>43238</c:v>
                </c:pt>
                <c:pt idx="778">
                  <c:v>43239</c:v>
                </c:pt>
                <c:pt idx="779">
                  <c:v>43240</c:v>
                </c:pt>
                <c:pt idx="780">
                  <c:v>43241</c:v>
                </c:pt>
                <c:pt idx="781">
                  <c:v>43242</c:v>
                </c:pt>
                <c:pt idx="782">
                  <c:v>43243</c:v>
                </c:pt>
                <c:pt idx="783">
                  <c:v>43244</c:v>
                </c:pt>
                <c:pt idx="784">
                  <c:v>43245</c:v>
                </c:pt>
                <c:pt idx="785">
                  <c:v>43246</c:v>
                </c:pt>
                <c:pt idx="786">
                  <c:v>43247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43253</c:v>
                </c:pt>
                <c:pt idx="793">
                  <c:v>43254</c:v>
                </c:pt>
                <c:pt idx="794">
                  <c:v>43255</c:v>
                </c:pt>
                <c:pt idx="795">
                  <c:v>43256</c:v>
                </c:pt>
                <c:pt idx="796">
                  <c:v>43257</c:v>
                </c:pt>
                <c:pt idx="797">
                  <c:v>43258</c:v>
                </c:pt>
                <c:pt idx="798">
                  <c:v>43259</c:v>
                </c:pt>
                <c:pt idx="799">
                  <c:v>43260</c:v>
                </c:pt>
                <c:pt idx="800">
                  <c:v>43261</c:v>
                </c:pt>
                <c:pt idx="801">
                  <c:v>43262</c:v>
                </c:pt>
                <c:pt idx="802">
                  <c:v>43263</c:v>
                </c:pt>
                <c:pt idx="803">
                  <c:v>43264</c:v>
                </c:pt>
                <c:pt idx="804">
                  <c:v>43265</c:v>
                </c:pt>
                <c:pt idx="805">
                  <c:v>43266</c:v>
                </c:pt>
                <c:pt idx="806">
                  <c:v>43267</c:v>
                </c:pt>
                <c:pt idx="807">
                  <c:v>43268</c:v>
                </c:pt>
                <c:pt idx="808">
                  <c:v>43269</c:v>
                </c:pt>
                <c:pt idx="809">
                  <c:v>43270</c:v>
                </c:pt>
                <c:pt idx="810">
                  <c:v>43271</c:v>
                </c:pt>
                <c:pt idx="811">
                  <c:v>43272</c:v>
                </c:pt>
                <c:pt idx="812">
                  <c:v>43273</c:v>
                </c:pt>
                <c:pt idx="813">
                  <c:v>43274</c:v>
                </c:pt>
                <c:pt idx="814">
                  <c:v>43275</c:v>
                </c:pt>
                <c:pt idx="815">
                  <c:v>43276</c:v>
                </c:pt>
                <c:pt idx="816">
                  <c:v>43277</c:v>
                </c:pt>
                <c:pt idx="817">
                  <c:v>43278</c:v>
                </c:pt>
                <c:pt idx="818">
                  <c:v>43279</c:v>
                </c:pt>
                <c:pt idx="819">
                  <c:v>43280</c:v>
                </c:pt>
                <c:pt idx="820">
                  <c:v>43281</c:v>
                </c:pt>
                <c:pt idx="821">
                  <c:v>43282</c:v>
                </c:pt>
                <c:pt idx="822">
                  <c:v>43283</c:v>
                </c:pt>
                <c:pt idx="823">
                  <c:v>43284</c:v>
                </c:pt>
                <c:pt idx="824">
                  <c:v>43285</c:v>
                </c:pt>
                <c:pt idx="825">
                  <c:v>43286</c:v>
                </c:pt>
                <c:pt idx="826">
                  <c:v>43287</c:v>
                </c:pt>
                <c:pt idx="827">
                  <c:v>43288</c:v>
                </c:pt>
                <c:pt idx="828">
                  <c:v>43289</c:v>
                </c:pt>
                <c:pt idx="829">
                  <c:v>43290</c:v>
                </c:pt>
                <c:pt idx="830">
                  <c:v>43291</c:v>
                </c:pt>
                <c:pt idx="831">
                  <c:v>43292</c:v>
                </c:pt>
                <c:pt idx="832">
                  <c:v>43293</c:v>
                </c:pt>
                <c:pt idx="833">
                  <c:v>43294</c:v>
                </c:pt>
                <c:pt idx="834">
                  <c:v>43295</c:v>
                </c:pt>
                <c:pt idx="835">
                  <c:v>43296</c:v>
                </c:pt>
                <c:pt idx="836">
                  <c:v>43297</c:v>
                </c:pt>
                <c:pt idx="837">
                  <c:v>43298</c:v>
                </c:pt>
                <c:pt idx="838">
                  <c:v>43299</c:v>
                </c:pt>
                <c:pt idx="839">
                  <c:v>43300</c:v>
                </c:pt>
                <c:pt idx="840">
                  <c:v>43301</c:v>
                </c:pt>
                <c:pt idx="841">
                  <c:v>43302</c:v>
                </c:pt>
                <c:pt idx="842">
                  <c:v>43303</c:v>
                </c:pt>
                <c:pt idx="843">
                  <c:v>43304</c:v>
                </c:pt>
                <c:pt idx="844">
                  <c:v>43305</c:v>
                </c:pt>
                <c:pt idx="845">
                  <c:v>43306</c:v>
                </c:pt>
                <c:pt idx="846">
                  <c:v>43307</c:v>
                </c:pt>
                <c:pt idx="847">
                  <c:v>43308</c:v>
                </c:pt>
                <c:pt idx="848">
                  <c:v>43309</c:v>
                </c:pt>
                <c:pt idx="849">
                  <c:v>43310</c:v>
                </c:pt>
                <c:pt idx="850">
                  <c:v>43311</c:v>
                </c:pt>
                <c:pt idx="851">
                  <c:v>43312</c:v>
                </c:pt>
                <c:pt idx="852">
                  <c:v>43313</c:v>
                </c:pt>
                <c:pt idx="853">
                  <c:v>43314</c:v>
                </c:pt>
                <c:pt idx="854">
                  <c:v>43315</c:v>
                </c:pt>
                <c:pt idx="855">
                  <c:v>43316</c:v>
                </c:pt>
                <c:pt idx="856">
                  <c:v>43317</c:v>
                </c:pt>
                <c:pt idx="857">
                  <c:v>43318</c:v>
                </c:pt>
                <c:pt idx="858">
                  <c:v>43319</c:v>
                </c:pt>
                <c:pt idx="859">
                  <c:v>43320</c:v>
                </c:pt>
                <c:pt idx="860">
                  <c:v>43321</c:v>
                </c:pt>
                <c:pt idx="861">
                  <c:v>43322</c:v>
                </c:pt>
                <c:pt idx="862">
                  <c:v>43323</c:v>
                </c:pt>
                <c:pt idx="863">
                  <c:v>43324</c:v>
                </c:pt>
                <c:pt idx="864">
                  <c:v>43325</c:v>
                </c:pt>
                <c:pt idx="865">
                  <c:v>43326</c:v>
                </c:pt>
                <c:pt idx="866">
                  <c:v>43327</c:v>
                </c:pt>
                <c:pt idx="867">
                  <c:v>43328</c:v>
                </c:pt>
                <c:pt idx="868">
                  <c:v>43329</c:v>
                </c:pt>
                <c:pt idx="869">
                  <c:v>43330</c:v>
                </c:pt>
                <c:pt idx="870">
                  <c:v>43331</c:v>
                </c:pt>
                <c:pt idx="871">
                  <c:v>43332</c:v>
                </c:pt>
                <c:pt idx="872">
                  <c:v>43333</c:v>
                </c:pt>
                <c:pt idx="873">
                  <c:v>43334</c:v>
                </c:pt>
                <c:pt idx="874">
                  <c:v>43335</c:v>
                </c:pt>
                <c:pt idx="875">
                  <c:v>43336</c:v>
                </c:pt>
                <c:pt idx="876">
                  <c:v>43337</c:v>
                </c:pt>
                <c:pt idx="877">
                  <c:v>43338</c:v>
                </c:pt>
                <c:pt idx="878">
                  <c:v>43339</c:v>
                </c:pt>
                <c:pt idx="879">
                  <c:v>43340</c:v>
                </c:pt>
                <c:pt idx="880">
                  <c:v>43341</c:v>
                </c:pt>
                <c:pt idx="881">
                  <c:v>43342</c:v>
                </c:pt>
                <c:pt idx="882">
                  <c:v>43343</c:v>
                </c:pt>
                <c:pt idx="883">
                  <c:v>43344</c:v>
                </c:pt>
                <c:pt idx="884">
                  <c:v>43345</c:v>
                </c:pt>
                <c:pt idx="885">
                  <c:v>43346</c:v>
                </c:pt>
                <c:pt idx="886">
                  <c:v>43347</c:v>
                </c:pt>
                <c:pt idx="887">
                  <c:v>43348</c:v>
                </c:pt>
                <c:pt idx="888">
                  <c:v>43349</c:v>
                </c:pt>
                <c:pt idx="889">
                  <c:v>43350</c:v>
                </c:pt>
                <c:pt idx="890">
                  <c:v>43351</c:v>
                </c:pt>
                <c:pt idx="891">
                  <c:v>43352</c:v>
                </c:pt>
                <c:pt idx="892">
                  <c:v>43353</c:v>
                </c:pt>
                <c:pt idx="893">
                  <c:v>43354</c:v>
                </c:pt>
                <c:pt idx="894">
                  <c:v>43355</c:v>
                </c:pt>
                <c:pt idx="895">
                  <c:v>43356</c:v>
                </c:pt>
                <c:pt idx="896">
                  <c:v>43357</c:v>
                </c:pt>
                <c:pt idx="897">
                  <c:v>43358</c:v>
                </c:pt>
                <c:pt idx="898">
                  <c:v>43359</c:v>
                </c:pt>
                <c:pt idx="899">
                  <c:v>43360</c:v>
                </c:pt>
                <c:pt idx="900">
                  <c:v>43361</c:v>
                </c:pt>
                <c:pt idx="901">
                  <c:v>43362</c:v>
                </c:pt>
                <c:pt idx="902">
                  <c:v>43363</c:v>
                </c:pt>
                <c:pt idx="903">
                  <c:v>43364</c:v>
                </c:pt>
                <c:pt idx="904">
                  <c:v>43365</c:v>
                </c:pt>
                <c:pt idx="905">
                  <c:v>43366</c:v>
                </c:pt>
                <c:pt idx="906">
                  <c:v>43367</c:v>
                </c:pt>
                <c:pt idx="907">
                  <c:v>43368</c:v>
                </c:pt>
                <c:pt idx="908">
                  <c:v>43369</c:v>
                </c:pt>
                <c:pt idx="909">
                  <c:v>43370</c:v>
                </c:pt>
                <c:pt idx="910">
                  <c:v>43371</c:v>
                </c:pt>
                <c:pt idx="911">
                  <c:v>43372</c:v>
                </c:pt>
                <c:pt idx="912">
                  <c:v>43373</c:v>
                </c:pt>
                <c:pt idx="913">
                  <c:v>43374</c:v>
                </c:pt>
                <c:pt idx="914">
                  <c:v>43375</c:v>
                </c:pt>
                <c:pt idx="915">
                  <c:v>43376</c:v>
                </c:pt>
                <c:pt idx="916">
                  <c:v>43377</c:v>
                </c:pt>
                <c:pt idx="917">
                  <c:v>43378</c:v>
                </c:pt>
                <c:pt idx="918">
                  <c:v>43379</c:v>
                </c:pt>
                <c:pt idx="919">
                  <c:v>43380</c:v>
                </c:pt>
                <c:pt idx="920">
                  <c:v>43381</c:v>
                </c:pt>
                <c:pt idx="921">
                  <c:v>43382</c:v>
                </c:pt>
                <c:pt idx="922">
                  <c:v>43383</c:v>
                </c:pt>
                <c:pt idx="923">
                  <c:v>43384</c:v>
                </c:pt>
                <c:pt idx="924">
                  <c:v>43385</c:v>
                </c:pt>
                <c:pt idx="925">
                  <c:v>43386</c:v>
                </c:pt>
                <c:pt idx="926">
                  <c:v>43387</c:v>
                </c:pt>
                <c:pt idx="927">
                  <c:v>43388</c:v>
                </c:pt>
                <c:pt idx="928">
                  <c:v>43389</c:v>
                </c:pt>
                <c:pt idx="929">
                  <c:v>43390</c:v>
                </c:pt>
                <c:pt idx="930">
                  <c:v>43391</c:v>
                </c:pt>
                <c:pt idx="931">
                  <c:v>43392</c:v>
                </c:pt>
                <c:pt idx="932">
                  <c:v>43393</c:v>
                </c:pt>
                <c:pt idx="933">
                  <c:v>43394</c:v>
                </c:pt>
                <c:pt idx="934">
                  <c:v>43395</c:v>
                </c:pt>
                <c:pt idx="935">
                  <c:v>43396</c:v>
                </c:pt>
                <c:pt idx="936">
                  <c:v>43397</c:v>
                </c:pt>
                <c:pt idx="937">
                  <c:v>43398</c:v>
                </c:pt>
                <c:pt idx="938">
                  <c:v>43399</c:v>
                </c:pt>
                <c:pt idx="939">
                  <c:v>43400</c:v>
                </c:pt>
                <c:pt idx="940">
                  <c:v>43401</c:v>
                </c:pt>
                <c:pt idx="941">
                  <c:v>43402</c:v>
                </c:pt>
                <c:pt idx="942">
                  <c:v>43403</c:v>
                </c:pt>
                <c:pt idx="943">
                  <c:v>43404</c:v>
                </c:pt>
                <c:pt idx="944">
                  <c:v>43405</c:v>
                </c:pt>
                <c:pt idx="945">
                  <c:v>43406</c:v>
                </c:pt>
                <c:pt idx="946">
                  <c:v>43407</c:v>
                </c:pt>
                <c:pt idx="947">
                  <c:v>43408</c:v>
                </c:pt>
                <c:pt idx="948">
                  <c:v>43409</c:v>
                </c:pt>
                <c:pt idx="949">
                  <c:v>43410</c:v>
                </c:pt>
                <c:pt idx="950">
                  <c:v>43411</c:v>
                </c:pt>
                <c:pt idx="951">
                  <c:v>43412</c:v>
                </c:pt>
                <c:pt idx="952">
                  <c:v>43413</c:v>
                </c:pt>
                <c:pt idx="953">
                  <c:v>43414</c:v>
                </c:pt>
                <c:pt idx="954">
                  <c:v>43415</c:v>
                </c:pt>
                <c:pt idx="955">
                  <c:v>43416</c:v>
                </c:pt>
                <c:pt idx="956">
                  <c:v>43417</c:v>
                </c:pt>
                <c:pt idx="957">
                  <c:v>43418</c:v>
                </c:pt>
                <c:pt idx="958">
                  <c:v>43419</c:v>
                </c:pt>
                <c:pt idx="959">
                  <c:v>43420</c:v>
                </c:pt>
                <c:pt idx="960">
                  <c:v>43421</c:v>
                </c:pt>
                <c:pt idx="961">
                  <c:v>43422</c:v>
                </c:pt>
                <c:pt idx="962">
                  <c:v>43423</c:v>
                </c:pt>
                <c:pt idx="963">
                  <c:v>43424</c:v>
                </c:pt>
                <c:pt idx="964">
                  <c:v>43425</c:v>
                </c:pt>
                <c:pt idx="965">
                  <c:v>43426</c:v>
                </c:pt>
                <c:pt idx="966">
                  <c:v>43427</c:v>
                </c:pt>
                <c:pt idx="967">
                  <c:v>43428</c:v>
                </c:pt>
                <c:pt idx="968">
                  <c:v>43429</c:v>
                </c:pt>
                <c:pt idx="969">
                  <c:v>43430</c:v>
                </c:pt>
                <c:pt idx="970">
                  <c:v>43431</c:v>
                </c:pt>
                <c:pt idx="971">
                  <c:v>43432</c:v>
                </c:pt>
                <c:pt idx="972">
                  <c:v>43433</c:v>
                </c:pt>
                <c:pt idx="973">
                  <c:v>43434</c:v>
                </c:pt>
                <c:pt idx="974">
                  <c:v>43435</c:v>
                </c:pt>
                <c:pt idx="975">
                  <c:v>43436</c:v>
                </c:pt>
                <c:pt idx="976">
                  <c:v>43437</c:v>
                </c:pt>
                <c:pt idx="977">
                  <c:v>43438</c:v>
                </c:pt>
                <c:pt idx="978">
                  <c:v>43439</c:v>
                </c:pt>
                <c:pt idx="979">
                  <c:v>43440</c:v>
                </c:pt>
                <c:pt idx="980">
                  <c:v>43441</c:v>
                </c:pt>
                <c:pt idx="981">
                  <c:v>43442</c:v>
                </c:pt>
                <c:pt idx="982">
                  <c:v>43443</c:v>
                </c:pt>
                <c:pt idx="983">
                  <c:v>43444</c:v>
                </c:pt>
                <c:pt idx="984">
                  <c:v>43445</c:v>
                </c:pt>
                <c:pt idx="985">
                  <c:v>43446</c:v>
                </c:pt>
                <c:pt idx="986">
                  <c:v>43447</c:v>
                </c:pt>
                <c:pt idx="987">
                  <c:v>43448</c:v>
                </c:pt>
                <c:pt idx="988">
                  <c:v>43449</c:v>
                </c:pt>
                <c:pt idx="989">
                  <c:v>43450</c:v>
                </c:pt>
                <c:pt idx="990">
                  <c:v>43451</c:v>
                </c:pt>
                <c:pt idx="991">
                  <c:v>43452</c:v>
                </c:pt>
                <c:pt idx="992">
                  <c:v>43453</c:v>
                </c:pt>
                <c:pt idx="993">
                  <c:v>43454</c:v>
                </c:pt>
                <c:pt idx="994">
                  <c:v>43455</c:v>
                </c:pt>
                <c:pt idx="995">
                  <c:v>43456</c:v>
                </c:pt>
                <c:pt idx="996">
                  <c:v>43457</c:v>
                </c:pt>
                <c:pt idx="997">
                  <c:v>43458</c:v>
                </c:pt>
                <c:pt idx="998">
                  <c:v>43459</c:v>
                </c:pt>
                <c:pt idx="999">
                  <c:v>43460</c:v>
                </c:pt>
                <c:pt idx="1000">
                  <c:v>43461</c:v>
                </c:pt>
                <c:pt idx="1001">
                  <c:v>43462</c:v>
                </c:pt>
                <c:pt idx="1002">
                  <c:v>43463</c:v>
                </c:pt>
                <c:pt idx="1003">
                  <c:v>43464</c:v>
                </c:pt>
                <c:pt idx="1004">
                  <c:v>43465</c:v>
                </c:pt>
                <c:pt idx="1005">
                  <c:v>43466</c:v>
                </c:pt>
                <c:pt idx="1006">
                  <c:v>43467</c:v>
                </c:pt>
                <c:pt idx="1007">
                  <c:v>43468</c:v>
                </c:pt>
                <c:pt idx="1008">
                  <c:v>43469</c:v>
                </c:pt>
                <c:pt idx="1009">
                  <c:v>43470</c:v>
                </c:pt>
                <c:pt idx="1010">
                  <c:v>43471</c:v>
                </c:pt>
                <c:pt idx="1011">
                  <c:v>43472</c:v>
                </c:pt>
                <c:pt idx="1012">
                  <c:v>43473</c:v>
                </c:pt>
                <c:pt idx="1013">
                  <c:v>43474</c:v>
                </c:pt>
                <c:pt idx="1014">
                  <c:v>43475</c:v>
                </c:pt>
                <c:pt idx="1015">
                  <c:v>43476</c:v>
                </c:pt>
                <c:pt idx="1016">
                  <c:v>43477</c:v>
                </c:pt>
                <c:pt idx="1017">
                  <c:v>43478</c:v>
                </c:pt>
                <c:pt idx="1018">
                  <c:v>43479</c:v>
                </c:pt>
                <c:pt idx="1019">
                  <c:v>43480</c:v>
                </c:pt>
                <c:pt idx="1020">
                  <c:v>43481</c:v>
                </c:pt>
                <c:pt idx="1021">
                  <c:v>43482</c:v>
                </c:pt>
                <c:pt idx="1022">
                  <c:v>43483</c:v>
                </c:pt>
                <c:pt idx="1023">
                  <c:v>43484</c:v>
                </c:pt>
                <c:pt idx="1024">
                  <c:v>43485</c:v>
                </c:pt>
                <c:pt idx="1025">
                  <c:v>43486</c:v>
                </c:pt>
                <c:pt idx="1026">
                  <c:v>43487</c:v>
                </c:pt>
                <c:pt idx="1027">
                  <c:v>43488</c:v>
                </c:pt>
                <c:pt idx="1028">
                  <c:v>43489</c:v>
                </c:pt>
                <c:pt idx="1029">
                  <c:v>43490</c:v>
                </c:pt>
                <c:pt idx="1030">
                  <c:v>43491</c:v>
                </c:pt>
                <c:pt idx="1031">
                  <c:v>43492</c:v>
                </c:pt>
                <c:pt idx="1032">
                  <c:v>43493</c:v>
                </c:pt>
                <c:pt idx="1033">
                  <c:v>43494</c:v>
                </c:pt>
                <c:pt idx="1034">
                  <c:v>43495</c:v>
                </c:pt>
                <c:pt idx="1035">
                  <c:v>43496</c:v>
                </c:pt>
                <c:pt idx="1036">
                  <c:v>43497</c:v>
                </c:pt>
                <c:pt idx="1037">
                  <c:v>43498</c:v>
                </c:pt>
                <c:pt idx="1038">
                  <c:v>43499</c:v>
                </c:pt>
                <c:pt idx="1039">
                  <c:v>43500</c:v>
                </c:pt>
                <c:pt idx="1040">
                  <c:v>43501</c:v>
                </c:pt>
                <c:pt idx="1041">
                  <c:v>43502</c:v>
                </c:pt>
                <c:pt idx="1042">
                  <c:v>43503</c:v>
                </c:pt>
                <c:pt idx="1043">
                  <c:v>43504</c:v>
                </c:pt>
                <c:pt idx="1044">
                  <c:v>43505</c:v>
                </c:pt>
                <c:pt idx="1045">
                  <c:v>43506</c:v>
                </c:pt>
                <c:pt idx="1046">
                  <c:v>43507</c:v>
                </c:pt>
                <c:pt idx="1047">
                  <c:v>43508</c:v>
                </c:pt>
                <c:pt idx="1048">
                  <c:v>43509</c:v>
                </c:pt>
                <c:pt idx="1049">
                  <c:v>43510</c:v>
                </c:pt>
                <c:pt idx="1050">
                  <c:v>43511</c:v>
                </c:pt>
                <c:pt idx="1051">
                  <c:v>43512</c:v>
                </c:pt>
                <c:pt idx="1052">
                  <c:v>43513</c:v>
                </c:pt>
                <c:pt idx="1053">
                  <c:v>43514</c:v>
                </c:pt>
                <c:pt idx="1054">
                  <c:v>43515</c:v>
                </c:pt>
                <c:pt idx="1055">
                  <c:v>43516</c:v>
                </c:pt>
                <c:pt idx="1056">
                  <c:v>43517</c:v>
                </c:pt>
                <c:pt idx="1057">
                  <c:v>43518</c:v>
                </c:pt>
                <c:pt idx="1058">
                  <c:v>43519</c:v>
                </c:pt>
                <c:pt idx="1059">
                  <c:v>43520</c:v>
                </c:pt>
                <c:pt idx="1060">
                  <c:v>43521</c:v>
                </c:pt>
                <c:pt idx="1061">
                  <c:v>43522</c:v>
                </c:pt>
                <c:pt idx="1062">
                  <c:v>43523</c:v>
                </c:pt>
                <c:pt idx="1063">
                  <c:v>43524</c:v>
                </c:pt>
                <c:pt idx="1064">
                  <c:v>43525</c:v>
                </c:pt>
                <c:pt idx="1065">
                  <c:v>43526</c:v>
                </c:pt>
                <c:pt idx="1066">
                  <c:v>43527</c:v>
                </c:pt>
                <c:pt idx="1067">
                  <c:v>43528</c:v>
                </c:pt>
                <c:pt idx="1068">
                  <c:v>43529</c:v>
                </c:pt>
                <c:pt idx="1069">
                  <c:v>43530</c:v>
                </c:pt>
                <c:pt idx="1070">
                  <c:v>43531</c:v>
                </c:pt>
                <c:pt idx="1071">
                  <c:v>43532</c:v>
                </c:pt>
                <c:pt idx="1072">
                  <c:v>43533</c:v>
                </c:pt>
                <c:pt idx="1073">
                  <c:v>43534</c:v>
                </c:pt>
                <c:pt idx="1074">
                  <c:v>43535</c:v>
                </c:pt>
                <c:pt idx="1075">
                  <c:v>43536</c:v>
                </c:pt>
                <c:pt idx="1076">
                  <c:v>43537</c:v>
                </c:pt>
                <c:pt idx="1077">
                  <c:v>43538</c:v>
                </c:pt>
                <c:pt idx="1078">
                  <c:v>43539</c:v>
                </c:pt>
                <c:pt idx="1079">
                  <c:v>43540</c:v>
                </c:pt>
                <c:pt idx="1080">
                  <c:v>43541</c:v>
                </c:pt>
                <c:pt idx="1081">
                  <c:v>43542</c:v>
                </c:pt>
                <c:pt idx="1082">
                  <c:v>43543</c:v>
                </c:pt>
                <c:pt idx="1083">
                  <c:v>43544</c:v>
                </c:pt>
                <c:pt idx="1084">
                  <c:v>43545</c:v>
                </c:pt>
                <c:pt idx="1085">
                  <c:v>43546</c:v>
                </c:pt>
                <c:pt idx="1086">
                  <c:v>43547</c:v>
                </c:pt>
                <c:pt idx="1087">
                  <c:v>43548</c:v>
                </c:pt>
                <c:pt idx="1088">
                  <c:v>43549</c:v>
                </c:pt>
                <c:pt idx="1089">
                  <c:v>43550</c:v>
                </c:pt>
                <c:pt idx="1090">
                  <c:v>43551</c:v>
                </c:pt>
                <c:pt idx="1091">
                  <c:v>43552</c:v>
                </c:pt>
                <c:pt idx="1092">
                  <c:v>43553</c:v>
                </c:pt>
                <c:pt idx="1093">
                  <c:v>43554</c:v>
                </c:pt>
                <c:pt idx="1094">
                  <c:v>43555</c:v>
                </c:pt>
                <c:pt idx="1095">
                  <c:v>43556</c:v>
                </c:pt>
                <c:pt idx="1096">
                  <c:v>43557</c:v>
                </c:pt>
                <c:pt idx="1097">
                  <c:v>43558</c:v>
                </c:pt>
                <c:pt idx="1098">
                  <c:v>43559</c:v>
                </c:pt>
                <c:pt idx="1099">
                  <c:v>43560</c:v>
                </c:pt>
                <c:pt idx="1100">
                  <c:v>43561</c:v>
                </c:pt>
                <c:pt idx="1101">
                  <c:v>43562</c:v>
                </c:pt>
                <c:pt idx="1102">
                  <c:v>43563</c:v>
                </c:pt>
                <c:pt idx="1103">
                  <c:v>43564</c:v>
                </c:pt>
                <c:pt idx="1104">
                  <c:v>43565</c:v>
                </c:pt>
                <c:pt idx="1105">
                  <c:v>43566</c:v>
                </c:pt>
                <c:pt idx="1106">
                  <c:v>43567</c:v>
                </c:pt>
                <c:pt idx="1107">
                  <c:v>43568</c:v>
                </c:pt>
                <c:pt idx="1108">
                  <c:v>43569</c:v>
                </c:pt>
                <c:pt idx="1109">
                  <c:v>43570</c:v>
                </c:pt>
                <c:pt idx="1110">
                  <c:v>43571</c:v>
                </c:pt>
                <c:pt idx="1111">
                  <c:v>43572</c:v>
                </c:pt>
                <c:pt idx="1112">
                  <c:v>43573</c:v>
                </c:pt>
                <c:pt idx="1113">
                  <c:v>43574</c:v>
                </c:pt>
                <c:pt idx="1114">
                  <c:v>43575</c:v>
                </c:pt>
                <c:pt idx="1115">
                  <c:v>43576</c:v>
                </c:pt>
                <c:pt idx="1116">
                  <c:v>43577</c:v>
                </c:pt>
                <c:pt idx="1117">
                  <c:v>43578</c:v>
                </c:pt>
                <c:pt idx="1118">
                  <c:v>43579</c:v>
                </c:pt>
                <c:pt idx="1119">
                  <c:v>43580</c:v>
                </c:pt>
                <c:pt idx="1120">
                  <c:v>43581</c:v>
                </c:pt>
                <c:pt idx="1121">
                  <c:v>43582</c:v>
                </c:pt>
                <c:pt idx="1122">
                  <c:v>43583</c:v>
                </c:pt>
                <c:pt idx="1123">
                  <c:v>43584</c:v>
                </c:pt>
                <c:pt idx="1124">
                  <c:v>43585</c:v>
                </c:pt>
                <c:pt idx="1125">
                  <c:v>43586</c:v>
                </c:pt>
                <c:pt idx="1126">
                  <c:v>43587</c:v>
                </c:pt>
                <c:pt idx="1127">
                  <c:v>43588</c:v>
                </c:pt>
                <c:pt idx="1128">
                  <c:v>43589</c:v>
                </c:pt>
                <c:pt idx="1129">
                  <c:v>43590</c:v>
                </c:pt>
                <c:pt idx="1130">
                  <c:v>43591</c:v>
                </c:pt>
                <c:pt idx="1131">
                  <c:v>43592</c:v>
                </c:pt>
                <c:pt idx="1132">
                  <c:v>43593</c:v>
                </c:pt>
                <c:pt idx="1133">
                  <c:v>43594</c:v>
                </c:pt>
                <c:pt idx="1134">
                  <c:v>43595</c:v>
                </c:pt>
                <c:pt idx="1135">
                  <c:v>43596</c:v>
                </c:pt>
                <c:pt idx="1136">
                  <c:v>43597</c:v>
                </c:pt>
                <c:pt idx="1137">
                  <c:v>43598</c:v>
                </c:pt>
                <c:pt idx="1138">
                  <c:v>43599</c:v>
                </c:pt>
                <c:pt idx="1139">
                  <c:v>43600</c:v>
                </c:pt>
                <c:pt idx="1140">
                  <c:v>43601</c:v>
                </c:pt>
                <c:pt idx="1141">
                  <c:v>43602</c:v>
                </c:pt>
                <c:pt idx="1142">
                  <c:v>43603</c:v>
                </c:pt>
                <c:pt idx="1143">
                  <c:v>43604</c:v>
                </c:pt>
                <c:pt idx="1144">
                  <c:v>43605</c:v>
                </c:pt>
                <c:pt idx="1145">
                  <c:v>43606</c:v>
                </c:pt>
                <c:pt idx="1146">
                  <c:v>43607</c:v>
                </c:pt>
                <c:pt idx="1147">
                  <c:v>43608</c:v>
                </c:pt>
                <c:pt idx="1148">
                  <c:v>43609</c:v>
                </c:pt>
                <c:pt idx="1149">
                  <c:v>43610</c:v>
                </c:pt>
                <c:pt idx="1150">
                  <c:v>43611</c:v>
                </c:pt>
                <c:pt idx="1151">
                  <c:v>43612</c:v>
                </c:pt>
                <c:pt idx="1152">
                  <c:v>43613</c:v>
                </c:pt>
                <c:pt idx="1153">
                  <c:v>43614</c:v>
                </c:pt>
                <c:pt idx="1154">
                  <c:v>43615</c:v>
                </c:pt>
                <c:pt idx="1155">
                  <c:v>43616</c:v>
                </c:pt>
                <c:pt idx="1156">
                  <c:v>43617</c:v>
                </c:pt>
                <c:pt idx="1157">
                  <c:v>43618</c:v>
                </c:pt>
                <c:pt idx="1158">
                  <c:v>43619</c:v>
                </c:pt>
                <c:pt idx="1159">
                  <c:v>43620</c:v>
                </c:pt>
                <c:pt idx="1160">
                  <c:v>43621</c:v>
                </c:pt>
                <c:pt idx="1161">
                  <c:v>43622</c:v>
                </c:pt>
                <c:pt idx="1162">
                  <c:v>43623</c:v>
                </c:pt>
                <c:pt idx="1163">
                  <c:v>43624</c:v>
                </c:pt>
                <c:pt idx="1164">
                  <c:v>43625</c:v>
                </c:pt>
                <c:pt idx="1165">
                  <c:v>43626</c:v>
                </c:pt>
                <c:pt idx="1166">
                  <c:v>43627</c:v>
                </c:pt>
                <c:pt idx="1167">
                  <c:v>43628</c:v>
                </c:pt>
                <c:pt idx="1168">
                  <c:v>43629</c:v>
                </c:pt>
                <c:pt idx="1169">
                  <c:v>43630</c:v>
                </c:pt>
                <c:pt idx="1170">
                  <c:v>43631</c:v>
                </c:pt>
                <c:pt idx="1171">
                  <c:v>43632</c:v>
                </c:pt>
                <c:pt idx="1172">
                  <c:v>43633</c:v>
                </c:pt>
                <c:pt idx="1173">
                  <c:v>43634</c:v>
                </c:pt>
                <c:pt idx="1174">
                  <c:v>43635</c:v>
                </c:pt>
                <c:pt idx="1175">
                  <c:v>43636</c:v>
                </c:pt>
                <c:pt idx="1176">
                  <c:v>43637</c:v>
                </c:pt>
                <c:pt idx="1177">
                  <c:v>43638</c:v>
                </c:pt>
                <c:pt idx="1178">
                  <c:v>43639</c:v>
                </c:pt>
                <c:pt idx="1179">
                  <c:v>43640</c:v>
                </c:pt>
                <c:pt idx="1180">
                  <c:v>43641</c:v>
                </c:pt>
                <c:pt idx="1181">
                  <c:v>43642</c:v>
                </c:pt>
                <c:pt idx="1182">
                  <c:v>43643</c:v>
                </c:pt>
                <c:pt idx="1183">
                  <c:v>43644</c:v>
                </c:pt>
                <c:pt idx="1184">
                  <c:v>43645</c:v>
                </c:pt>
                <c:pt idx="1185">
                  <c:v>43646</c:v>
                </c:pt>
                <c:pt idx="1186">
                  <c:v>43647</c:v>
                </c:pt>
                <c:pt idx="1187">
                  <c:v>43648</c:v>
                </c:pt>
                <c:pt idx="1188">
                  <c:v>43649</c:v>
                </c:pt>
                <c:pt idx="1189">
                  <c:v>43650</c:v>
                </c:pt>
                <c:pt idx="1190">
                  <c:v>43651</c:v>
                </c:pt>
                <c:pt idx="1191">
                  <c:v>43652</c:v>
                </c:pt>
                <c:pt idx="1192">
                  <c:v>43653</c:v>
                </c:pt>
                <c:pt idx="1193">
                  <c:v>43654</c:v>
                </c:pt>
                <c:pt idx="1194">
                  <c:v>43655</c:v>
                </c:pt>
                <c:pt idx="1195">
                  <c:v>43656</c:v>
                </c:pt>
                <c:pt idx="1196">
                  <c:v>43657</c:v>
                </c:pt>
                <c:pt idx="1197">
                  <c:v>43658</c:v>
                </c:pt>
                <c:pt idx="1198">
                  <c:v>43659</c:v>
                </c:pt>
                <c:pt idx="1199">
                  <c:v>43660</c:v>
                </c:pt>
                <c:pt idx="1200">
                  <c:v>43661</c:v>
                </c:pt>
                <c:pt idx="1201">
                  <c:v>43662</c:v>
                </c:pt>
                <c:pt idx="1202">
                  <c:v>43663</c:v>
                </c:pt>
                <c:pt idx="1203">
                  <c:v>43664</c:v>
                </c:pt>
                <c:pt idx="1204">
                  <c:v>43665</c:v>
                </c:pt>
                <c:pt idx="1205">
                  <c:v>43666</c:v>
                </c:pt>
                <c:pt idx="1206">
                  <c:v>43667</c:v>
                </c:pt>
                <c:pt idx="1207">
                  <c:v>43668</c:v>
                </c:pt>
                <c:pt idx="1208">
                  <c:v>43669</c:v>
                </c:pt>
                <c:pt idx="1209">
                  <c:v>43670</c:v>
                </c:pt>
                <c:pt idx="1210">
                  <c:v>43671</c:v>
                </c:pt>
                <c:pt idx="1211">
                  <c:v>43672</c:v>
                </c:pt>
                <c:pt idx="1212">
                  <c:v>43673</c:v>
                </c:pt>
                <c:pt idx="1213">
                  <c:v>43674</c:v>
                </c:pt>
                <c:pt idx="1214">
                  <c:v>43675</c:v>
                </c:pt>
                <c:pt idx="1215">
                  <c:v>43676</c:v>
                </c:pt>
                <c:pt idx="1216">
                  <c:v>43677</c:v>
                </c:pt>
                <c:pt idx="1217">
                  <c:v>43678</c:v>
                </c:pt>
                <c:pt idx="1218">
                  <c:v>43679</c:v>
                </c:pt>
                <c:pt idx="1219">
                  <c:v>43680</c:v>
                </c:pt>
                <c:pt idx="1220">
                  <c:v>43681</c:v>
                </c:pt>
                <c:pt idx="1221">
                  <c:v>43682</c:v>
                </c:pt>
                <c:pt idx="1222">
                  <c:v>43683</c:v>
                </c:pt>
                <c:pt idx="1223">
                  <c:v>43684</c:v>
                </c:pt>
                <c:pt idx="1224">
                  <c:v>43685</c:v>
                </c:pt>
                <c:pt idx="1225">
                  <c:v>43686</c:v>
                </c:pt>
                <c:pt idx="1226">
                  <c:v>43687</c:v>
                </c:pt>
                <c:pt idx="1227">
                  <c:v>43688</c:v>
                </c:pt>
                <c:pt idx="1228">
                  <c:v>43689</c:v>
                </c:pt>
                <c:pt idx="1229">
                  <c:v>43690</c:v>
                </c:pt>
                <c:pt idx="1230">
                  <c:v>43691</c:v>
                </c:pt>
                <c:pt idx="1231">
                  <c:v>43692</c:v>
                </c:pt>
                <c:pt idx="1232">
                  <c:v>43693</c:v>
                </c:pt>
                <c:pt idx="1233">
                  <c:v>43694</c:v>
                </c:pt>
                <c:pt idx="1234">
                  <c:v>43695</c:v>
                </c:pt>
                <c:pt idx="1235">
                  <c:v>43696</c:v>
                </c:pt>
                <c:pt idx="1236">
                  <c:v>43697</c:v>
                </c:pt>
                <c:pt idx="1237">
                  <c:v>43698</c:v>
                </c:pt>
                <c:pt idx="1238">
                  <c:v>43699</c:v>
                </c:pt>
                <c:pt idx="1239">
                  <c:v>43700</c:v>
                </c:pt>
                <c:pt idx="1240">
                  <c:v>43701</c:v>
                </c:pt>
                <c:pt idx="1241">
                  <c:v>43702</c:v>
                </c:pt>
                <c:pt idx="1242">
                  <c:v>43703</c:v>
                </c:pt>
                <c:pt idx="1243">
                  <c:v>43704</c:v>
                </c:pt>
                <c:pt idx="1244">
                  <c:v>43705</c:v>
                </c:pt>
                <c:pt idx="1245">
                  <c:v>43706</c:v>
                </c:pt>
                <c:pt idx="1246">
                  <c:v>43707</c:v>
                </c:pt>
                <c:pt idx="1247">
                  <c:v>43708</c:v>
                </c:pt>
                <c:pt idx="1248">
                  <c:v>43709</c:v>
                </c:pt>
                <c:pt idx="1249">
                  <c:v>43710</c:v>
                </c:pt>
                <c:pt idx="1250">
                  <c:v>43711</c:v>
                </c:pt>
                <c:pt idx="1251">
                  <c:v>43712</c:v>
                </c:pt>
                <c:pt idx="1252">
                  <c:v>43713</c:v>
                </c:pt>
                <c:pt idx="1253">
                  <c:v>43714</c:v>
                </c:pt>
                <c:pt idx="1254">
                  <c:v>43715</c:v>
                </c:pt>
                <c:pt idx="1255">
                  <c:v>43716</c:v>
                </c:pt>
                <c:pt idx="1256">
                  <c:v>43717</c:v>
                </c:pt>
                <c:pt idx="1257">
                  <c:v>43718</c:v>
                </c:pt>
                <c:pt idx="1258">
                  <c:v>43719</c:v>
                </c:pt>
                <c:pt idx="1259">
                  <c:v>43720</c:v>
                </c:pt>
                <c:pt idx="1260">
                  <c:v>43721</c:v>
                </c:pt>
                <c:pt idx="1261">
                  <c:v>43722</c:v>
                </c:pt>
                <c:pt idx="1262">
                  <c:v>43723</c:v>
                </c:pt>
                <c:pt idx="1263">
                  <c:v>43724</c:v>
                </c:pt>
                <c:pt idx="1264">
                  <c:v>43725</c:v>
                </c:pt>
                <c:pt idx="1265">
                  <c:v>43726</c:v>
                </c:pt>
                <c:pt idx="1266">
                  <c:v>43727</c:v>
                </c:pt>
                <c:pt idx="1267">
                  <c:v>43728</c:v>
                </c:pt>
                <c:pt idx="1268">
                  <c:v>43729</c:v>
                </c:pt>
                <c:pt idx="1269">
                  <c:v>43730</c:v>
                </c:pt>
                <c:pt idx="1270">
                  <c:v>43731</c:v>
                </c:pt>
                <c:pt idx="1271">
                  <c:v>43732</c:v>
                </c:pt>
                <c:pt idx="1272">
                  <c:v>43733</c:v>
                </c:pt>
                <c:pt idx="1273">
                  <c:v>43734</c:v>
                </c:pt>
                <c:pt idx="1274">
                  <c:v>43735</c:v>
                </c:pt>
                <c:pt idx="1275">
                  <c:v>43736</c:v>
                </c:pt>
                <c:pt idx="1276">
                  <c:v>43737</c:v>
                </c:pt>
                <c:pt idx="1277">
                  <c:v>43738</c:v>
                </c:pt>
                <c:pt idx="1278">
                  <c:v>43739</c:v>
                </c:pt>
                <c:pt idx="1279">
                  <c:v>43740</c:v>
                </c:pt>
                <c:pt idx="1280">
                  <c:v>43741</c:v>
                </c:pt>
                <c:pt idx="1281">
                  <c:v>43742</c:v>
                </c:pt>
                <c:pt idx="1282">
                  <c:v>43743</c:v>
                </c:pt>
                <c:pt idx="1283">
                  <c:v>43744</c:v>
                </c:pt>
                <c:pt idx="1284">
                  <c:v>43745</c:v>
                </c:pt>
                <c:pt idx="1285">
                  <c:v>43746</c:v>
                </c:pt>
                <c:pt idx="1286">
                  <c:v>43747</c:v>
                </c:pt>
                <c:pt idx="1287">
                  <c:v>43748</c:v>
                </c:pt>
                <c:pt idx="1288">
                  <c:v>43749</c:v>
                </c:pt>
                <c:pt idx="1289">
                  <c:v>43750</c:v>
                </c:pt>
                <c:pt idx="1290">
                  <c:v>43751</c:v>
                </c:pt>
                <c:pt idx="1291">
                  <c:v>43752</c:v>
                </c:pt>
                <c:pt idx="1292">
                  <c:v>43753</c:v>
                </c:pt>
                <c:pt idx="1293">
                  <c:v>43754</c:v>
                </c:pt>
                <c:pt idx="1294">
                  <c:v>43755</c:v>
                </c:pt>
                <c:pt idx="1295">
                  <c:v>43756</c:v>
                </c:pt>
                <c:pt idx="1296">
                  <c:v>43757</c:v>
                </c:pt>
                <c:pt idx="1297">
                  <c:v>43758</c:v>
                </c:pt>
                <c:pt idx="1298">
                  <c:v>43759</c:v>
                </c:pt>
                <c:pt idx="1299">
                  <c:v>43760</c:v>
                </c:pt>
                <c:pt idx="1300">
                  <c:v>43761</c:v>
                </c:pt>
                <c:pt idx="1301">
                  <c:v>43762</c:v>
                </c:pt>
                <c:pt idx="1302">
                  <c:v>43763</c:v>
                </c:pt>
                <c:pt idx="1303">
                  <c:v>43764</c:v>
                </c:pt>
                <c:pt idx="1304">
                  <c:v>43765</c:v>
                </c:pt>
                <c:pt idx="1305">
                  <c:v>43766</c:v>
                </c:pt>
                <c:pt idx="1306">
                  <c:v>43767</c:v>
                </c:pt>
                <c:pt idx="1307">
                  <c:v>43768</c:v>
                </c:pt>
                <c:pt idx="1308">
                  <c:v>43769</c:v>
                </c:pt>
                <c:pt idx="1309">
                  <c:v>43770</c:v>
                </c:pt>
                <c:pt idx="1310">
                  <c:v>43771</c:v>
                </c:pt>
                <c:pt idx="1311">
                  <c:v>43772</c:v>
                </c:pt>
                <c:pt idx="1312">
                  <c:v>43773</c:v>
                </c:pt>
                <c:pt idx="1313">
                  <c:v>43774</c:v>
                </c:pt>
                <c:pt idx="1314">
                  <c:v>43775</c:v>
                </c:pt>
                <c:pt idx="1315">
                  <c:v>43776</c:v>
                </c:pt>
                <c:pt idx="1316">
                  <c:v>43777</c:v>
                </c:pt>
                <c:pt idx="1317">
                  <c:v>43778</c:v>
                </c:pt>
                <c:pt idx="1318">
                  <c:v>43779</c:v>
                </c:pt>
                <c:pt idx="1319">
                  <c:v>43780</c:v>
                </c:pt>
                <c:pt idx="1320">
                  <c:v>43781</c:v>
                </c:pt>
                <c:pt idx="1321">
                  <c:v>43782</c:v>
                </c:pt>
                <c:pt idx="1322">
                  <c:v>43783</c:v>
                </c:pt>
                <c:pt idx="1323">
                  <c:v>43784</c:v>
                </c:pt>
                <c:pt idx="1324">
                  <c:v>43785</c:v>
                </c:pt>
                <c:pt idx="1325">
                  <c:v>43786</c:v>
                </c:pt>
                <c:pt idx="1326">
                  <c:v>43787</c:v>
                </c:pt>
                <c:pt idx="1327">
                  <c:v>43788</c:v>
                </c:pt>
                <c:pt idx="1328">
                  <c:v>43789</c:v>
                </c:pt>
                <c:pt idx="1329">
                  <c:v>43790</c:v>
                </c:pt>
                <c:pt idx="1330">
                  <c:v>43791</c:v>
                </c:pt>
                <c:pt idx="1331">
                  <c:v>43792</c:v>
                </c:pt>
                <c:pt idx="1332">
                  <c:v>43793</c:v>
                </c:pt>
                <c:pt idx="1333">
                  <c:v>43794</c:v>
                </c:pt>
                <c:pt idx="1334">
                  <c:v>43795</c:v>
                </c:pt>
                <c:pt idx="1335">
                  <c:v>43796</c:v>
                </c:pt>
                <c:pt idx="1336">
                  <c:v>43797</c:v>
                </c:pt>
                <c:pt idx="1337">
                  <c:v>43798</c:v>
                </c:pt>
                <c:pt idx="1338">
                  <c:v>43799</c:v>
                </c:pt>
                <c:pt idx="1339">
                  <c:v>43800</c:v>
                </c:pt>
                <c:pt idx="1340">
                  <c:v>43801</c:v>
                </c:pt>
                <c:pt idx="1341">
                  <c:v>43802</c:v>
                </c:pt>
                <c:pt idx="1342">
                  <c:v>43803</c:v>
                </c:pt>
                <c:pt idx="1343">
                  <c:v>43804</c:v>
                </c:pt>
                <c:pt idx="1344">
                  <c:v>43805</c:v>
                </c:pt>
                <c:pt idx="1345">
                  <c:v>43806</c:v>
                </c:pt>
                <c:pt idx="1346">
                  <c:v>43807</c:v>
                </c:pt>
                <c:pt idx="1347">
                  <c:v>43808</c:v>
                </c:pt>
                <c:pt idx="1348">
                  <c:v>43809</c:v>
                </c:pt>
                <c:pt idx="1349">
                  <c:v>43810</c:v>
                </c:pt>
                <c:pt idx="1350">
                  <c:v>43811</c:v>
                </c:pt>
                <c:pt idx="1351">
                  <c:v>43812</c:v>
                </c:pt>
                <c:pt idx="1352">
                  <c:v>43813</c:v>
                </c:pt>
                <c:pt idx="1353">
                  <c:v>43814</c:v>
                </c:pt>
                <c:pt idx="1354">
                  <c:v>43815</c:v>
                </c:pt>
                <c:pt idx="1355">
                  <c:v>43816</c:v>
                </c:pt>
                <c:pt idx="1356">
                  <c:v>43817</c:v>
                </c:pt>
                <c:pt idx="1357">
                  <c:v>43818</c:v>
                </c:pt>
                <c:pt idx="1358">
                  <c:v>43819</c:v>
                </c:pt>
                <c:pt idx="1359">
                  <c:v>43820</c:v>
                </c:pt>
                <c:pt idx="1360">
                  <c:v>43821</c:v>
                </c:pt>
                <c:pt idx="1361">
                  <c:v>43822</c:v>
                </c:pt>
                <c:pt idx="1362">
                  <c:v>43823</c:v>
                </c:pt>
                <c:pt idx="1363">
                  <c:v>43824</c:v>
                </c:pt>
                <c:pt idx="1364">
                  <c:v>43825</c:v>
                </c:pt>
                <c:pt idx="1365">
                  <c:v>43826</c:v>
                </c:pt>
                <c:pt idx="1366">
                  <c:v>43827</c:v>
                </c:pt>
                <c:pt idx="1367">
                  <c:v>43828</c:v>
                </c:pt>
                <c:pt idx="1368">
                  <c:v>43829</c:v>
                </c:pt>
                <c:pt idx="1369">
                  <c:v>43830</c:v>
                </c:pt>
                <c:pt idx="1370">
                  <c:v>43831</c:v>
                </c:pt>
                <c:pt idx="1371">
                  <c:v>43832</c:v>
                </c:pt>
                <c:pt idx="1372">
                  <c:v>43833</c:v>
                </c:pt>
                <c:pt idx="1373">
                  <c:v>43834</c:v>
                </c:pt>
                <c:pt idx="1374">
                  <c:v>43835</c:v>
                </c:pt>
                <c:pt idx="1375">
                  <c:v>43836</c:v>
                </c:pt>
                <c:pt idx="1376">
                  <c:v>43837</c:v>
                </c:pt>
                <c:pt idx="1377">
                  <c:v>43838</c:v>
                </c:pt>
                <c:pt idx="1378">
                  <c:v>43839</c:v>
                </c:pt>
                <c:pt idx="1379">
                  <c:v>43840</c:v>
                </c:pt>
                <c:pt idx="1380">
                  <c:v>43841</c:v>
                </c:pt>
                <c:pt idx="1381">
                  <c:v>43842</c:v>
                </c:pt>
                <c:pt idx="1382">
                  <c:v>43843</c:v>
                </c:pt>
                <c:pt idx="1383">
                  <c:v>43844</c:v>
                </c:pt>
                <c:pt idx="1384">
                  <c:v>43845</c:v>
                </c:pt>
                <c:pt idx="1385">
                  <c:v>43846</c:v>
                </c:pt>
                <c:pt idx="1386">
                  <c:v>43847</c:v>
                </c:pt>
                <c:pt idx="1387">
                  <c:v>43848</c:v>
                </c:pt>
                <c:pt idx="1388">
                  <c:v>43849</c:v>
                </c:pt>
                <c:pt idx="1389">
                  <c:v>43850</c:v>
                </c:pt>
                <c:pt idx="1390">
                  <c:v>43851</c:v>
                </c:pt>
                <c:pt idx="1391">
                  <c:v>43852</c:v>
                </c:pt>
                <c:pt idx="1392">
                  <c:v>43853</c:v>
                </c:pt>
                <c:pt idx="1393">
                  <c:v>43854</c:v>
                </c:pt>
                <c:pt idx="1394">
                  <c:v>43855</c:v>
                </c:pt>
                <c:pt idx="1395">
                  <c:v>43856</c:v>
                </c:pt>
                <c:pt idx="1396">
                  <c:v>43857</c:v>
                </c:pt>
                <c:pt idx="1397">
                  <c:v>43858</c:v>
                </c:pt>
                <c:pt idx="1398">
                  <c:v>43859</c:v>
                </c:pt>
                <c:pt idx="1399">
                  <c:v>43860</c:v>
                </c:pt>
                <c:pt idx="1400">
                  <c:v>43861</c:v>
                </c:pt>
                <c:pt idx="1401">
                  <c:v>43862</c:v>
                </c:pt>
                <c:pt idx="1402">
                  <c:v>43863</c:v>
                </c:pt>
                <c:pt idx="1403">
                  <c:v>43864</c:v>
                </c:pt>
                <c:pt idx="1404">
                  <c:v>43865</c:v>
                </c:pt>
                <c:pt idx="1405">
                  <c:v>43866</c:v>
                </c:pt>
                <c:pt idx="1406">
                  <c:v>43867</c:v>
                </c:pt>
                <c:pt idx="1407">
                  <c:v>43868</c:v>
                </c:pt>
                <c:pt idx="1408">
                  <c:v>43869</c:v>
                </c:pt>
                <c:pt idx="1409">
                  <c:v>43870</c:v>
                </c:pt>
                <c:pt idx="1410">
                  <c:v>43871</c:v>
                </c:pt>
                <c:pt idx="1411">
                  <c:v>43872</c:v>
                </c:pt>
                <c:pt idx="1412">
                  <c:v>43873</c:v>
                </c:pt>
                <c:pt idx="1413">
                  <c:v>43874</c:v>
                </c:pt>
                <c:pt idx="1414">
                  <c:v>43875</c:v>
                </c:pt>
                <c:pt idx="1415">
                  <c:v>43876</c:v>
                </c:pt>
                <c:pt idx="1416">
                  <c:v>43877</c:v>
                </c:pt>
                <c:pt idx="1417">
                  <c:v>43878</c:v>
                </c:pt>
                <c:pt idx="1418">
                  <c:v>43879</c:v>
                </c:pt>
                <c:pt idx="1419">
                  <c:v>43880</c:v>
                </c:pt>
                <c:pt idx="1420">
                  <c:v>43881</c:v>
                </c:pt>
                <c:pt idx="1421">
                  <c:v>43882</c:v>
                </c:pt>
                <c:pt idx="1422">
                  <c:v>43883</c:v>
                </c:pt>
                <c:pt idx="1423">
                  <c:v>43884</c:v>
                </c:pt>
                <c:pt idx="1424">
                  <c:v>43885</c:v>
                </c:pt>
                <c:pt idx="1425">
                  <c:v>43886</c:v>
                </c:pt>
                <c:pt idx="1426">
                  <c:v>43887</c:v>
                </c:pt>
                <c:pt idx="1427">
                  <c:v>43888</c:v>
                </c:pt>
                <c:pt idx="1428">
                  <c:v>43889</c:v>
                </c:pt>
                <c:pt idx="1429">
                  <c:v>43890</c:v>
                </c:pt>
                <c:pt idx="1430">
                  <c:v>43891</c:v>
                </c:pt>
                <c:pt idx="1431">
                  <c:v>43892</c:v>
                </c:pt>
                <c:pt idx="1432">
                  <c:v>43893</c:v>
                </c:pt>
                <c:pt idx="1433">
                  <c:v>43894</c:v>
                </c:pt>
                <c:pt idx="1434">
                  <c:v>43895</c:v>
                </c:pt>
                <c:pt idx="1435">
                  <c:v>43896</c:v>
                </c:pt>
                <c:pt idx="1436">
                  <c:v>43897</c:v>
                </c:pt>
                <c:pt idx="1437">
                  <c:v>43898</c:v>
                </c:pt>
                <c:pt idx="1438">
                  <c:v>43899</c:v>
                </c:pt>
                <c:pt idx="1439">
                  <c:v>43900</c:v>
                </c:pt>
                <c:pt idx="1440">
                  <c:v>43901</c:v>
                </c:pt>
                <c:pt idx="1441">
                  <c:v>43902</c:v>
                </c:pt>
                <c:pt idx="1442">
                  <c:v>43903</c:v>
                </c:pt>
                <c:pt idx="1443">
                  <c:v>43904</c:v>
                </c:pt>
                <c:pt idx="1444">
                  <c:v>43905</c:v>
                </c:pt>
                <c:pt idx="1445">
                  <c:v>43906</c:v>
                </c:pt>
                <c:pt idx="1446">
                  <c:v>43907</c:v>
                </c:pt>
                <c:pt idx="1447">
                  <c:v>43908</c:v>
                </c:pt>
                <c:pt idx="1448">
                  <c:v>43909</c:v>
                </c:pt>
                <c:pt idx="1449">
                  <c:v>43910</c:v>
                </c:pt>
                <c:pt idx="1450">
                  <c:v>43911</c:v>
                </c:pt>
                <c:pt idx="1451">
                  <c:v>43912</c:v>
                </c:pt>
                <c:pt idx="1452">
                  <c:v>43913</c:v>
                </c:pt>
                <c:pt idx="1453">
                  <c:v>43914</c:v>
                </c:pt>
                <c:pt idx="1454">
                  <c:v>43915</c:v>
                </c:pt>
                <c:pt idx="1455">
                  <c:v>43916</c:v>
                </c:pt>
                <c:pt idx="1456">
                  <c:v>43917</c:v>
                </c:pt>
                <c:pt idx="1457">
                  <c:v>43918</c:v>
                </c:pt>
                <c:pt idx="1458">
                  <c:v>43919</c:v>
                </c:pt>
                <c:pt idx="1459">
                  <c:v>43920</c:v>
                </c:pt>
                <c:pt idx="1460">
                  <c:v>43921</c:v>
                </c:pt>
                <c:pt idx="1461">
                  <c:v>43922</c:v>
                </c:pt>
                <c:pt idx="1462">
                  <c:v>43923</c:v>
                </c:pt>
                <c:pt idx="1463">
                  <c:v>43924</c:v>
                </c:pt>
                <c:pt idx="1464">
                  <c:v>43925</c:v>
                </c:pt>
                <c:pt idx="1465">
                  <c:v>43926</c:v>
                </c:pt>
                <c:pt idx="1466">
                  <c:v>43927</c:v>
                </c:pt>
                <c:pt idx="1467">
                  <c:v>43928</c:v>
                </c:pt>
                <c:pt idx="1468">
                  <c:v>43929</c:v>
                </c:pt>
                <c:pt idx="1469">
                  <c:v>43930</c:v>
                </c:pt>
                <c:pt idx="1470">
                  <c:v>43931</c:v>
                </c:pt>
                <c:pt idx="1471">
                  <c:v>43932</c:v>
                </c:pt>
                <c:pt idx="1472">
                  <c:v>43933</c:v>
                </c:pt>
                <c:pt idx="1473">
                  <c:v>43934</c:v>
                </c:pt>
                <c:pt idx="1474">
                  <c:v>43935</c:v>
                </c:pt>
                <c:pt idx="1475">
                  <c:v>43936</c:v>
                </c:pt>
                <c:pt idx="1476">
                  <c:v>43937</c:v>
                </c:pt>
                <c:pt idx="1477">
                  <c:v>43938</c:v>
                </c:pt>
                <c:pt idx="1478">
                  <c:v>43939</c:v>
                </c:pt>
                <c:pt idx="1479">
                  <c:v>43940</c:v>
                </c:pt>
                <c:pt idx="1480">
                  <c:v>43941</c:v>
                </c:pt>
                <c:pt idx="1481">
                  <c:v>43942</c:v>
                </c:pt>
                <c:pt idx="1482">
                  <c:v>43943</c:v>
                </c:pt>
                <c:pt idx="1483">
                  <c:v>43944</c:v>
                </c:pt>
                <c:pt idx="1484">
                  <c:v>43945</c:v>
                </c:pt>
                <c:pt idx="1485">
                  <c:v>43946</c:v>
                </c:pt>
                <c:pt idx="1486">
                  <c:v>43947</c:v>
                </c:pt>
                <c:pt idx="1487">
                  <c:v>43948</c:v>
                </c:pt>
                <c:pt idx="1488">
                  <c:v>43949</c:v>
                </c:pt>
                <c:pt idx="1489">
                  <c:v>43950</c:v>
                </c:pt>
                <c:pt idx="1490">
                  <c:v>43951</c:v>
                </c:pt>
                <c:pt idx="1491">
                  <c:v>43952</c:v>
                </c:pt>
                <c:pt idx="1492">
                  <c:v>43953</c:v>
                </c:pt>
                <c:pt idx="1493">
                  <c:v>43954</c:v>
                </c:pt>
                <c:pt idx="1494">
                  <c:v>43955</c:v>
                </c:pt>
                <c:pt idx="1495">
                  <c:v>43956</c:v>
                </c:pt>
                <c:pt idx="1496">
                  <c:v>43957</c:v>
                </c:pt>
                <c:pt idx="1497">
                  <c:v>43958</c:v>
                </c:pt>
                <c:pt idx="1498">
                  <c:v>43959</c:v>
                </c:pt>
                <c:pt idx="1499">
                  <c:v>43960</c:v>
                </c:pt>
                <c:pt idx="1500">
                  <c:v>43961</c:v>
                </c:pt>
                <c:pt idx="1501">
                  <c:v>43962</c:v>
                </c:pt>
                <c:pt idx="1502">
                  <c:v>43963</c:v>
                </c:pt>
                <c:pt idx="1503">
                  <c:v>43964</c:v>
                </c:pt>
                <c:pt idx="1504">
                  <c:v>43965</c:v>
                </c:pt>
                <c:pt idx="1505">
                  <c:v>43966</c:v>
                </c:pt>
                <c:pt idx="1506">
                  <c:v>43967</c:v>
                </c:pt>
                <c:pt idx="1507">
                  <c:v>43968</c:v>
                </c:pt>
                <c:pt idx="1508">
                  <c:v>43969</c:v>
                </c:pt>
                <c:pt idx="1509">
                  <c:v>43970</c:v>
                </c:pt>
                <c:pt idx="1510">
                  <c:v>43971</c:v>
                </c:pt>
                <c:pt idx="1511">
                  <c:v>43972</c:v>
                </c:pt>
                <c:pt idx="1512">
                  <c:v>43973</c:v>
                </c:pt>
                <c:pt idx="1513">
                  <c:v>43974</c:v>
                </c:pt>
                <c:pt idx="1514">
                  <c:v>43975</c:v>
                </c:pt>
                <c:pt idx="1515">
                  <c:v>43976</c:v>
                </c:pt>
                <c:pt idx="1516">
                  <c:v>43977</c:v>
                </c:pt>
                <c:pt idx="1517">
                  <c:v>43978</c:v>
                </c:pt>
                <c:pt idx="1518">
                  <c:v>43979</c:v>
                </c:pt>
                <c:pt idx="1519">
                  <c:v>43980</c:v>
                </c:pt>
                <c:pt idx="1520">
                  <c:v>43981</c:v>
                </c:pt>
                <c:pt idx="1521">
                  <c:v>43982</c:v>
                </c:pt>
                <c:pt idx="1522">
                  <c:v>43983</c:v>
                </c:pt>
                <c:pt idx="1523">
                  <c:v>43984</c:v>
                </c:pt>
                <c:pt idx="1524">
                  <c:v>43985</c:v>
                </c:pt>
                <c:pt idx="1525">
                  <c:v>43986</c:v>
                </c:pt>
                <c:pt idx="1526">
                  <c:v>43987</c:v>
                </c:pt>
                <c:pt idx="1527">
                  <c:v>43988</c:v>
                </c:pt>
                <c:pt idx="1528">
                  <c:v>43989</c:v>
                </c:pt>
                <c:pt idx="1529">
                  <c:v>43990</c:v>
                </c:pt>
                <c:pt idx="1530">
                  <c:v>43991</c:v>
                </c:pt>
                <c:pt idx="1531">
                  <c:v>43992</c:v>
                </c:pt>
                <c:pt idx="1532">
                  <c:v>43993</c:v>
                </c:pt>
                <c:pt idx="1533">
                  <c:v>43994</c:v>
                </c:pt>
                <c:pt idx="1534">
                  <c:v>43995</c:v>
                </c:pt>
                <c:pt idx="1535">
                  <c:v>43996</c:v>
                </c:pt>
                <c:pt idx="1536">
                  <c:v>43997</c:v>
                </c:pt>
                <c:pt idx="1537">
                  <c:v>43998</c:v>
                </c:pt>
                <c:pt idx="1538">
                  <c:v>43999</c:v>
                </c:pt>
                <c:pt idx="1539">
                  <c:v>44000</c:v>
                </c:pt>
                <c:pt idx="1540">
                  <c:v>44001</c:v>
                </c:pt>
                <c:pt idx="1541">
                  <c:v>44002</c:v>
                </c:pt>
                <c:pt idx="1542">
                  <c:v>44003</c:v>
                </c:pt>
                <c:pt idx="1543">
                  <c:v>44004</c:v>
                </c:pt>
                <c:pt idx="1544">
                  <c:v>44005</c:v>
                </c:pt>
                <c:pt idx="1545">
                  <c:v>44006</c:v>
                </c:pt>
                <c:pt idx="1546">
                  <c:v>44007</c:v>
                </c:pt>
                <c:pt idx="1547">
                  <c:v>44008</c:v>
                </c:pt>
                <c:pt idx="1548">
                  <c:v>44009</c:v>
                </c:pt>
                <c:pt idx="1549">
                  <c:v>44010</c:v>
                </c:pt>
                <c:pt idx="1550">
                  <c:v>44011</c:v>
                </c:pt>
                <c:pt idx="1551">
                  <c:v>44012</c:v>
                </c:pt>
                <c:pt idx="1552">
                  <c:v>44013</c:v>
                </c:pt>
                <c:pt idx="1553">
                  <c:v>44014</c:v>
                </c:pt>
                <c:pt idx="1554">
                  <c:v>44015</c:v>
                </c:pt>
                <c:pt idx="1555">
                  <c:v>44016</c:v>
                </c:pt>
                <c:pt idx="1556">
                  <c:v>44017</c:v>
                </c:pt>
                <c:pt idx="1557">
                  <c:v>44018</c:v>
                </c:pt>
                <c:pt idx="1558">
                  <c:v>44019</c:v>
                </c:pt>
                <c:pt idx="1559">
                  <c:v>44020</c:v>
                </c:pt>
                <c:pt idx="1560">
                  <c:v>44021</c:v>
                </c:pt>
                <c:pt idx="1561">
                  <c:v>44022</c:v>
                </c:pt>
                <c:pt idx="1562">
                  <c:v>44023</c:v>
                </c:pt>
                <c:pt idx="1563">
                  <c:v>44024</c:v>
                </c:pt>
                <c:pt idx="1564">
                  <c:v>44025</c:v>
                </c:pt>
                <c:pt idx="1565">
                  <c:v>44026</c:v>
                </c:pt>
                <c:pt idx="1566">
                  <c:v>44027</c:v>
                </c:pt>
                <c:pt idx="1567">
                  <c:v>44028</c:v>
                </c:pt>
                <c:pt idx="1568">
                  <c:v>44029</c:v>
                </c:pt>
                <c:pt idx="1569">
                  <c:v>44030</c:v>
                </c:pt>
                <c:pt idx="1570">
                  <c:v>44031</c:v>
                </c:pt>
                <c:pt idx="1571">
                  <c:v>44032</c:v>
                </c:pt>
                <c:pt idx="1572">
                  <c:v>44033</c:v>
                </c:pt>
                <c:pt idx="1573">
                  <c:v>44034</c:v>
                </c:pt>
                <c:pt idx="1574">
                  <c:v>44035</c:v>
                </c:pt>
                <c:pt idx="1575">
                  <c:v>44036</c:v>
                </c:pt>
                <c:pt idx="1576">
                  <c:v>44037</c:v>
                </c:pt>
                <c:pt idx="1577">
                  <c:v>44038</c:v>
                </c:pt>
                <c:pt idx="1578">
                  <c:v>44039</c:v>
                </c:pt>
                <c:pt idx="1579">
                  <c:v>44040</c:v>
                </c:pt>
                <c:pt idx="1580">
                  <c:v>44041</c:v>
                </c:pt>
                <c:pt idx="1581">
                  <c:v>44042</c:v>
                </c:pt>
                <c:pt idx="1582">
                  <c:v>44043</c:v>
                </c:pt>
                <c:pt idx="1583">
                  <c:v>44044</c:v>
                </c:pt>
                <c:pt idx="1584">
                  <c:v>44045</c:v>
                </c:pt>
                <c:pt idx="1585">
                  <c:v>44046</c:v>
                </c:pt>
                <c:pt idx="1586">
                  <c:v>44047</c:v>
                </c:pt>
                <c:pt idx="1587">
                  <c:v>44048</c:v>
                </c:pt>
                <c:pt idx="1588">
                  <c:v>44049</c:v>
                </c:pt>
                <c:pt idx="1589">
                  <c:v>44050</c:v>
                </c:pt>
                <c:pt idx="1590">
                  <c:v>44051</c:v>
                </c:pt>
                <c:pt idx="1591">
                  <c:v>44052</c:v>
                </c:pt>
                <c:pt idx="1592">
                  <c:v>44053</c:v>
                </c:pt>
                <c:pt idx="1593">
                  <c:v>44054</c:v>
                </c:pt>
                <c:pt idx="1594">
                  <c:v>44055</c:v>
                </c:pt>
                <c:pt idx="1595">
                  <c:v>44056</c:v>
                </c:pt>
                <c:pt idx="1596">
                  <c:v>44057</c:v>
                </c:pt>
                <c:pt idx="1597">
                  <c:v>44058</c:v>
                </c:pt>
                <c:pt idx="1598">
                  <c:v>44059</c:v>
                </c:pt>
                <c:pt idx="1599">
                  <c:v>44060</c:v>
                </c:pt>
                <c:pt idx="1600">
                  <c:v>44061</c:v>
                </c:pt>
                <c:pt idx="1601">
                  <c:v>44062</c:v>
                </c:pt>
                <c:pt idx="1602">
                  <c:v>44063</c:v>
                </c:pt>
                <c:pt idx="1603">
                  <c:v>44064</c:v>
                </c:pt>
                <c:pt idx="1604">
                  <c:v>44065</c:v>
                </c:pt>
                <c:pt idx="1605">
                  <c:v>44066</c:v>
                </c:pt>
                <c:pt idx="1606">
                  <c:v>44067</c:v>
                </c:pt>
                <c:pt idx="1607">
                  <c:v>44068</c:v>
                </c:pt>
                <c:pt idx="1608">
                  <c:v>44069</c:v>
                </c:pt>
                <c:pt idx="1609">
                  <c:v>44070</c:v>
                </c:pt>
                <c:pt idx="1610">
                  <c:v>44071</c:v>
                </c:pt>
                <c:pt idx="1611">
                  <c:v>44072</c:v>
                </c:pt>
                <c:pt idx="1612">
                  <c:v>44073</c:v>
                </c:pt>
                <c:pt idx="1613">
                  <c:v>44074</c:v>
                </c:pt>
                <c:pt idx="1614">
                  <c:v>44075</c:v>
                </c:pt>
                <c:pt idx="1615">
                  <c:v>44076</c:v>
                </c:pt>
                <c:pt idx="1616">
                  <c:v>44077</c:v>
                </c:pt>
                <c:pt idx="1617">
                  <c:v>44078</c:v>
                </c:pt>
                <c:pt idx="1618">
                  <c:v>44079</c:v>
                </c:pt>
                <c:pt idx="1619">
                  <c:v>44080</c:v>
                </c:pt>
                <c:pt idx="1620">
                  <c:v>44081</c:v>
                </c:pt>
                <c:pt idx="1621">
                  <c:v>44082</c:v>
                </c:pt>
                <c:pt idx="1622">
                  <c:v>44083</c:v>
                </c:pt>
                <c:pt idx="1623">
                  <c:v>44084</c:v>
                </c:pt>
                <c:pt idx="1624">
                  <c:v>44085</c:v>
                </c:pt>
                <c:pt idx="1625">
                  <c:v>44086</c:v>
                </c:pt>
                <c:pt idx="1626">
                  <c:v>44087</c:v>
                </c:pt>
                <c:pt idx="1627">
                  <c:v>44088</c:v>
                </c:pt>
                <c:pt idx="1628">
                  <c:v>44089</c:v>
                </c:pt>
                <c:pt idx="1629">
                  <c:v>44090</c:v>
                </c:pt>
                <c:pt idx="1630">
                  <c:v>44091</c:v>
                </c:pt>
                <c:pt idx="1631">
                  <c:v>44092</c:v>
                </c:pt>
                <c:pt idx="1632">
                  <c:v>44093</c:v>
                </c:pt>
                <c:pt idx="1633">
                  <c:v>44094</c:v>
                </c:pt>
                <c:pt idx="1634">
                  <c:v>44095</c:v>
                </c:pt>
                <c:pt idx="1635">
                  <c:v>44096</c:v>
                </c:pt>
                <c:pt idx="1636">
                  <c:v>44097</c:v>
                </c:pt>
                <c:pt idx="1637">
                  <c:v>44098</c:v>
                </c:pt>
                <c:pt idx="1638">
                  <c:v>44099</c:v>
                </c:pt>
                <c:pt idx="1639">
                  <c:v>44100</c:v>
                </c:pt>
                <c:pt idx="1640">
                  <c:v>44101</c:v>
                </c:pt>
                <c:pt idx="1641">
                  <c:v>44102</c:v>
                </c:pt>
                <c:pt idx="1642">
                  <c:v>44103</c:v>
                </c:pt>
                <c:pt idx="1643">
                  <c:v>44104</c:v>
                </c:pt>
                <c:pt idx="1644">
                  <c:v>44105</c:v>
                </c:pt>
                <c:pt idx="1645">
                  <c:v>44106</c:v>
                </c:pt>
                <c:pt idx="1646">
                  <c:v>44107</c:v>
                </c:pt>
                <c:pt idx="1647">
                  <c:v>44108</c:v>
                </c:pt>
                <c:pt idx="1648">
                  <c:v>44109</c:v>
                </c:pt>
                <c:pt idx="1649">
                  <c:v>44110</c:v>
                </c:pt>
                <c:pt idx="1650">
                  <c:v>44111</c:v>
                </c:pt>
                <c:pt idx="1651">
                  <c:v>44112</c:v>
                </c:pt>
                <c:pt idx="1652">
                  <c:v>44113</c:v>
                </c:pt>
                <c:pt idx="1653">
                  <c:v>44114</c:v>
                </c:pt>
                <c:pt idx="1654">
                  <c:v>44115</c:v>
                </c:pt>
                <c:pt idx="1655">
                  <c:v>44116</c:v>
                </c:pt>
                <c:pt idx="1656">
                  <c:v>44117</c:v>
                </c:pt>
                <c:pt idx="1657">
                  <c:v>44118</c:v>
                </c:pt>
                <c:pt idx="1658">
                  <c:v>44119</c:v>
                </c:pt>
                <c:pt idx="1659">
                  <c:v>44120</c:v>
                </c:pt>
                <c:pt idx="1660">
                  <c:v>44121</c:v>
                </c:pt>
                <c:pt idx="1661">
                  <c:v>44122</c:v>
                </c:pt>
                <c:pt idx="1662">
                  <c:v>44123</c:v>
                </c:pt>
                <c:pt idx="1663">
                  <c:v>44124</c:v>
                </c:pt>
                <c:pt idx="1664">
                  <c:v>44125</c:v>
                </c:pt>
                <c:pt idx="1665">
                  <c:v>44126</c:v>
                </c:pt>
                <c:pt idx="1666">
                  <c:v>44127</c:v>
                </c:pt>
                <c:pt idx="1667">
                  <c:v>44128</c:v>
                </c:pt>
                <c:pt idx="1668">
                  <c:v>44129</c:v>
                </c:pt>
                <c:pt idx="1669">
                  <c:v>44130</c:v>
                </c:pt>
                <c:pt idx="1670">
                  <c:v>44131</c:v>
                </c:pt>
                <c:pt idx="1671">
                  <c:v>44132</c:v>
                </c:pt>
                <c:pt idx="1672">
                  <c:v>44133</c:v>
                </c:pt>
                <c:pt idx="1673">
                  <c:v>44134</c:v>
                </c:pt>
                <c:pt idx="1674">
                  <c:v>44135</c:v>
                </c:pt>
                <c:pt idx="1675">
                  <c:v>44136</c:v>
                </c:pt>
                <c:pt idx="1676">
                  <c:v>44137</c:v>
                </c:pt>
                <c:pt idx="1677">
                  <c:v>44138</c:v>
                </c:pt>
                <c:pt idx="1678">
                  <c:v>44139</c:v>
                </c:pt>
                <c:pt idx="1679">
                  <c:v>44140</c:v>
                </c:pt>
                <c:pt idx="1680">
                  <c:v>44141</c:v>
                </c:pt>
                <c:pt idx="1681">
                  <c:v>44142</c:v>
                </c:pt>
                <c:pt idx="1682">
                  <c:v>44143</c:v>
                </c:pt>
                <c:pt idx="1683">
                  <c:v>44144</c:v>
                </c:pt>
                <c:pt idx="1684">
                  <c:v>44145</c:v>
                </c:pt>
                <c:pt idx="1685">
                  <c:v>44146</c:v>
                </c:pt>
                <c:pt idx="1686">
                  <c:v>44147</c:v>
                </c:pt>
                <c:pt idx="1687">
                  <c:v>44148</c:v>
                </c:pt>
                <c:pt idx="1688">
                  <c:v>44149</c:v>
                </c:pt>
                <c:pt idx="1689">
                  <c:v>44150</c:v>
                </c:pt>
                <c:pt idx="1690">
                  <c:v>44151</c:v>
                </c:pt>
                <c:pt idx="1691">
                  <c:v>44152</c:v>
                </c:pt>
                <c:pt idx="1692">
                  <c:v>44153</c:v>
                </c:pt>
                <c:pt idx="1693">
                  <c:v>44154</c:v>
                </c:pt>
                <c:pt idx="1694">
                  <c:v>44155</c:v>
                </c:pt>
                <c:pt idx="1695">
                  <c:v>44156</c:v>
                </c:pt>
                <c:pt idx="1696">
                  <c:v>44157</c:v>
                </c:pt>
                <c:pt idx="1697">
                  <c:v>44158</c:v>
                </c:pt>
                <c:pt idx="1698">
                  <c:v>44159</c:v>
                </c:pt>
                <c:pt idx="1699">
                  <c:v>44160</c:v>
                </c:pt>
                <c:pt idx="1700">
                  <c:v>44161</c:v>
                </c:pt>
                <c:pt idx="1701">
                  <c:v>44162</c:v>
                </c:pt>
                <c:pt idx="1702">
                  <c:v>44163</c:v>
                </c:pt>
                <c:pt idx="1703">
                  <c:v>44164</c:v>
                </c:pt>
                <c:pt idx="1704">
                  <c:v>44165</c:v>
                </c:pt>
                <c:pt idx="1705">
                  <c:v>44166</c:v>
                </c:pt>
                <c:pt idx="1706">
                  <c:v>44167</c:v>
                </c:pt>
                <c:pt idx="1707">
                  <c:v>44168</c:v>
                </c:pt>
                <c:pt idx="1708">
                  <c:v>44169</c:v>
                </c:pt>
                <c:pt idx="1709">
                  <c:v>44170</c:v>
                </c:pt>
                <c:pt idx="1710">
                  <c:v>44171</c:v>
                </c:pt>
                <c:pt idx="1711">
                  <c:v>44172</c:v>
                </c:pt>
                <c:pt idx="1712">
                  <c:v>44173</c:v>
                </c:pt>
                <c:pt idx="1713">
                  <c:v>44174</c:v>
                </c:pt>
                <c:pt idx="1714">
                  <c:v>44175</c:v>
                </c:pt>
                <c:pt idx="1715">
                  <c:v>44176</c:v>
                </c:pt>
                <c:pt idx="1716">
                  <c:v>44177</c:v>
                </c:pt>
                <c:pt idx="1717">
                  <c:v>44178</c:v>
                </c:pt>
                <c:pt idx="1718">
                  <c:v>44179</c:v>
                </c:pt>
                <c:pt idx="1719">
                  <c:v>44180</c:v>
                </c:pt>
                <c:pt idx="1720">
                  <c:v>44181</c:v>
                </c:pt>
                <c:pt idx="1721">
                  <c:v>44182</c:v>
                </c:pt>
                <c:pt idx="1722">
                  <c:v>44183</c:v>
                </c:pt>
                <c:pt idx="1723">
                  <c:v>44184</c:v>
                </c:pt>
                <c:pt idx="1724">
                  <c:v>44185</c:v>
                </c:pt>
                <c:pt idx="1725">
                  <c:v>44186</c:v>
                </c:pt>
                <c:pt idx="1726">
                  <c:v>44187</c:v>
                </c:pt>
                <c:pt idx="1727">
                  <c:v>44188</c:v>
                </c:pt>
                <c:pt idx="1728">
                  <c:v>44189</c:v>
                </c:pt>
                <c:pt idx="1729">
                  <c:v>44190</c:v>
                </c:pt>
                <c:pt idx="1730">
                  <c:v>44191</c:v>
                </c:pt>
                <c:pt idx="1731">
                  <c:v>44192</c:v>
                </c:pt>
                <c:pt idx="1732">
                  <c:v>44193</c:v>
                </c:pt>
                <c:pt idx="1733">
                  <c:v>44194</c:v>
                </c:pt>
                <c:pt idx="1734">
                  <c:v>44195</c:v>
                </c:pt>
                <c:pt idx="1735">
                  <c:v>44196</c:v>
                </c:pt>
                <c:pt idx="1736">
                  <c:v>44197</c:v>
                </c:pt>
                <c:pt idx="1737">
                  <c:v>44198</c:v>
                </c:pt>
                <c:pt idx="1738">
                  <c:v>44199</c:v>
                </c:pt>
                <c:pt idx="1739">
                  <c:v>44200</c:v>
                </c:pt>
                <c:pt idx="1740">
                  <c:v>44201</c:v>
                </c:pt>
                <c:pt idx="1741">
                  <c:v>44202</c:v>
                </c:pt>
                <c:pt idx="1742">
                  <c:v>44203</c:v>
                </c:pt>
                <c:pt idx="1743">
                  <c:v>44204</c:v>
                </c:pt>
                <c:pt idx="1744">
                  <c:v>44205</c:v>
                </c:pt>
                <c:pt idx="1745">
                  <c:v>44206</c:v>
                </c:pt>
                <c:pt idx="1746">
                  <c:v>44207</c:v>
                </c:pt>
                <c:pt idx="1747">
                  <c:v>44208</c:v>
                </c:pt>
                <c:pt idx="1748">
                  <c:v>44209</c:v>
                </c:pt>
                <c:pt idx="1749">
                  <c:v>44210</c:v>
                </c:pt>
                <c:pt idx="1750">
                  <c:v>44211</c:v>
                </c:pt>
                <c:pt idx="1751">
                  <c:v>44212</c:v>
                </c:pt>
                <c:pt idx="1752">
                  <c:v>44213</c:v>
                </c:pt>
                <c:pt idx="1753">
                  <c:v>44214</c:v>
                </c:pt>
                <c:pt idx="1754">
                  <c:v>44215</c:v>
                </c:pt>
                <c:pt idx="1755">
                  <c:v>44216</c:v>
                </c:pt>
                <c:pt idx="1756">
                  <c:v>44217</c:v>
                </c:pt>
                <c:pt idx="1757">
                  <c:v>44218</c:v>
                </c:pt>
                <c:pt idx="1758">
                  <c:v>44219</c:v>
                </c:pt>
                <c:pt idx="1759">
                  <c:v>44220</c:v>
                </c:pt>
                <c:pt idx="1760">
                  <c:v>44221</c:v>
                </c:pt>
                <c:pt idx="1761">
                  <c:v>44222</c:v>
                </c:pt>
                <c:pt idx="1762">
                  <c:v>44223</c:v>
                </c:pt>
                <c:pt idx="1763">
                  <c:v>44224</c:v>
                </c:pt>
                <c:pt idx="1764">
                  <c:v>44225</c:v>
                </c:pt>
                <c:pt idx="1765">
                  <c:v>44226</c:v>
                </c:pt>
                <c:pt idx="1766">
                  <c:v>44227</c:v>
                </c:pt>
                <c:pt idx="1767">
                  <c:v>44228</c:v>
                </c:pt>
                <c:pt idx="1768">
                  <c:v>44229</c:v>
                </c:pt>
                <c:pt idx="1769">
                  <c:v>44230</c:v>
                </c:pt>
                <c:pt idx="1770">
                  <c:v>44231</c:v>
                </c:pt>
                <c:pt idx="1771">
                  <c:v>44232</c:v>
                </c:pt>
                <c:pt idx="1772">
                  <c:v>44233</c:v>
                </c:pt>
                <c:pt idx="1773">
                  <c:v>44234</c:v>
                </c:pt>
                <c:pt idx="1774">
                  <c:v>44235</c:v>
                </c:pt>
                <c:pt idx="1775">
                  <c:v>44236</c:v>
                </c:pt>
                <c:pt idx="1776">
                  <c:v>44237</c:v>
                </c:pt>
                <c:pt idx="1777">
                  <c:v>44238</c:v>
                </c:pt>
                <c:pt idx="1778">
                  <c:v>44239</c:v>
                </c:pt>
                <c:pt idx="1779">
                  <c:v>44240</c:v>
                </c:pt>
                <c:pt idx="1780">
                  <c:v>44241</c:v>
                </c:pt>
                <c:pt idx="1781">
                  <c:v>44242</c:v>
                </c:pt>
                <c:pt idx="1782">
                  <c:v>44243</c:v>
                </c:pt>
                <c:pt idx="1783">
                  <c:v>44244</c:v>
                </c:pt>
                <c:pt idx="1784">
                  <c:v>44245</c:v>
                </c:pt>
                <c:pt idx="1785">
                  <c:v>44246</c:v>
                </c:pt>
                <c:pt idx="1786">
                  <c:v>44247</c:v>
                </c:pt>
                <c:pt idx="1787">
                  <c:v>44248</c:v>
                </c:pt>
                <c:pt idx="1788">
                  <c:v>44249</c:v>
                </c:pt>
                <c:pt idx="1789">
                  <c:v>44250</c:v>
                </c:pt>
                <c:pt idx="1790">
                  <c:v>44251</c:v>
                </c:pt>
                <c:pt idx="1791">
                  <c:v>44252</c:v>
                </c:pt>
                <c:pt idx="1792">
                  <c:v>44253</c:v>
                </c:pt>
                <c:pt idx="1793">
                  <c:v>44254</c:v>
                </c:pt>
                <c:pt idx="1794">
                  <c:v>44255</c:v>
                </c:pt>
                <c:pt idx="1795">
                  <c:v>44256</c:v>
                </c:pt>
                <c:pt idx="1796">
                  <c:v>44257</c:v>
                </c:pt>
                <c:pt idx="1797">
                  <c:v>44258</c:v>
                </c:pt>
                <c:pt idx="1798">
                  <c:v>44259</c:v>
                </c:pt>
                <c:pt idx="1799">
                  <c:v>44260</c:v>
                </c:pt>
                <c:pt idx="1800">
                  <c:v>44261</c:v>
                </c:pt>
                <c:pt idx="1801">
                  <c:v>44262</c:v>
                </c:pt>
                <c:pt idx="1802">
                  <c:v>44263</c:v>
                </c:pt>
                <c:pt idx="1803">
                  <c:v>44264</c:v>
                </c:pt>
                <c:pt idx="1804">
                  <c:v>44265</c:v>
                </c:pt>
                <c:pt idx="1805">
                  <c:v>44266</c:v>
                </c:pt>
                <c:pt idx="1806">
                  <c:v>44267</c:v>
                </c:pt>
                <c:pt idx="1807">
                  <c:v>44268</c:v>
                </c:pt>
                <c:pt idx="1808">
                  <c:v>44269</c:v>
                </c:pt>
                <c:pt idx="1809">
                  <c:v>44270</c:v>
                </c:pt>
                <c:pt idx="1810">
                  <c:v>44271</c:v>
                </c:pt>
                <c:pt idx="1811">
                  <c:v>44272</c:v>
                </c:pt>
                <c:pt idx="1812">
                  <c:v>44273</c:v>
                </c:pt>
                <c:pt idx="1813">
                  <c:v>44274</c:v>
                </c:pt>
                <c:pt idx="1814">
                  <c:v>44275</c:v>
                </c:pt>
                <c:pt idx="1815">
                  <c:v>44276</c:v>
                </c:pt>
                <c:pt idx="1816">
                  <c:v>44277</c:v>
                </c:pt>
                <c:pt idx="1817">
                  <c:v>44278</c:v>
                </c:pt>
                <c:pt idx="1818">
                  <c:v>44279</c:v>
                </c:pt>
                <c:pt idx="1819">
                  <c:v>44280</c:v>
                </c:pt>
                <c:pt idx="1820">
                  <c:v>44281</c:v>
                </c:pt>
                <c:pt idx="1821">
                  <c:v>44282</c:v>
                </c:pt>
                <c:pt idx="1822">
                  <c:v>44283</c:v>
                </c:pt>
                <c:pt idx="1823">
                  <c:v>44284</c:v>
                </c:pt>
                <c:pt idx="1824">
                  <c:v>44285</c:v>
                </c:pt>
                <c:pt idx="1825">
                  <c:v>44286</c:v>
                </c:pt>
                <c:pt idx="1826">
                  <c:v>44287</c:v>
                </c:pt>
                <c:pt idx="1827">
                  <c:v>44288</c:v>
                </c:pt>
                <c:pt idx="1828">
                  <c:v>44289</c:v>
                </c:pt>
                <c:pt idx="1829">
                  <c:v>44290</c:v>
                </c:pt>
                <c:pt idx="1830">
                  <c:v>44291</c:v>
                </c:pt>
                <c:pt idx="1831">
                  <c:v>44292</c:v>
                </c:pt>
                <c:pt idx="1832">
                  <c:v>44293</c:v>
                </c:pt>
                <c:pt idx="1833">
                  <c:v>44294</c:v>
                </c:pt>
                <c:pt idx="1834">
                  <c:v>44295</c:v>
                </c:pt>
                <c:pt idx="1835">
                  <c:v>44296</c:v>
                </c:pt>
                <c:pt idx="1836">
                  <c:v>44297</c:v>
                </c:pt>
                <c:pt idx="1837">
                  <c:v>44298</c:v>
                </c:pt>
                <c:pt idx="1838">
                  <c:v>44299</c:v>
                </c:pt>
                <c:pt idx="1839">
                  <c:v>44300</c:v>
                </c:pt>
                <c:pt idx="1840">
                  <c:v>44301</c:v>
                </c:pt>
                <c:pt idx="1841">
                  <c:v>44302</c:v>
                </c:pt>
                <c:pt idx="1842">
                  <c:v>44303</c:v>
                </c:pt>
                <c:pt idx="1843">
                  <c:v>44304</c:v>
                </c:pt>
                <c:pt idx="1844">
                  <c:v>44305</c:v>
                </c:pt>
                <c:pt idx="1845">
                  <c:v>44306</c:v>
                </c:pt>
                <c:pt idx="1846">
                  <c:v>44307</c:v>
                </c:pt>
                <c:pt idx="1847">
                  <c:v>44308</c:v>
                </c:pt>
                <c:pt idx="1848">
                  <c:v>44309</c:v>
                </c:pt>
                <c:pt idx="1849">
                  <c:v>44310</c:v>
                </c:pt>
                <c:pt idx="1850">
                  <c:v>44311</c:v>
                </c:pt>
                <c:pt idx="1851">
                  <c:v>44312</c:v>
                </c:pt>
                <c:pt idx="1852">
                  <c:v>44313</c:v>
                </c:pt>
                <c:pt idx="1853">
                  <c:v>44314</c:v>
                </c:pt>
                <c:pt idx="1854">
                  <c:v>44315</c:v>
                </c:pt>
                <c:pt idx="1855">
                  <c:v>44316</c:v>
                </c:pt>
                <c:pt idx="1856">
                  <c:v>44317</c:v>
                </c:pt>
                <c:pt idx="1857">
                  <c:v>44318</c:v>
                </c:pt>
                <c:pt idx="1858">
                  <c:v>44319</c:v>
                </c:pt>
                <c:pt idx="1859">
                  <c:v>44320</c:v>
                </c:pt>
                <c:pt idx="1860">
                  <c:v>44321</c:v>
                </c:pt>
                <c:pt idx="1861">
                  <c:v>44322</c:v>
                </c:pt>
                <c:pt idx="1862">
                  <c:v>44323</c:v>
                </c:pt>
                <c:pt idx="1863">
                  <c:v>44324</c:v>
                </c:pt>
                <c:pt idx="1864">
                  <c:v>44325</c:v>
                </c:pt>
                <c:pt idx="1865">
                  <c:v>44326</c:v>
                </c:pt>
                <c:pt idx="1866">
                  <c:v>44327</c:v>
                </c:pt>
                <c:pt idx="1867">
                  <c:v>44328</c:v>
                </c:pt>
                <c:pt idx="1868">
                  <c:v>44329</c:v>
                </c:pt>
                <c:pt idx="1869">
                  <c:v>44330</c:v>
                </c:pt>
                <c:pt idx="1870">
                  <c:v>44331</c:v>
                </c:pt>
                <c:pt idx="1871">
                  <c:v>44332</c:v>
                </c:pt>
                <c:pt idx="1872">
                  <c:v>44333</c:v>
                </c:pt>
                <c:pt idx="1873">
                  <c:v>44334</c:v>
                </c:pt>
                <c:pt idx="1874">
                  <c:v>44335</c:v>
                </c:pt>
                <c:pt idx="1875">
                  <c:v>44336</c:v>
                </c:pt>
                <c:pt idx="1876">
                  <c:v>44337</c:v>
                </c:pt>
                <c:pt idx="1877">
                  <c:v>44338</c:v>
                </c:pt>
                <c:pt idx="1878">
                  <c:v>44339</c:v>
                </c:pt>
                <c:pt idx="1879">
                  <c:v>44340</c:v>
                </c:pt>
                <c:pt idx="1880">
                  <c:v>44341</c:v>
                </c:pt>
                <c:pt idx="1881">
                  <c:v>44342</c:v>
                </c:pt>
                <c:pt idx="1882">
                  <c:v>44343</c:v>
                </c:pt>
                <c:pt idx="1883">
                  <c:v>44344</c:v>
                </c:pt>
                <c:pt idx="1884">
                  <c:v>44345</c:v>
                </c:pt>
                <c:pt idx="1885">
                  <c:v>44346</c:v>
                </c:pt>
                <c:pt idx="1886">
                  <c:v>44347</c:v>
                </c:pt>
                <c:pt idx="1887">
                  <c:v>44348</c:v>
                </c:pt>
                <c:pt idx="1888">
                  <c:v>44349</c:v>
                </c:pt>
                <c:pt idx="1889">
                  <c:v>44350</c:v>
                </c:pt>
                <c:pt idx="1890">
                  <c:v>44351</c:v>
                </c:pt>
                <c:pt idx="1891">
                  <c:v>44352</c:v>
                </c:pt>
                <c:pt idx="1892">
                  <c:v>44353</c:v>
                </c:pt>
                <c:pt idx="1893">
                  <c:v>44354</c:v>
                </c:pt>
                <c:pt idx="1894">
                  <c:v>44355</c:v>
                </c:pt>
                <c:pt idx="1895">
                  <c:v>44356</c:v>
                </c:pt>
                <c:pt idx="1896">
                  <c:v>44357</c:v>
                </c:pt>
                <c:pt idx="1897">
                  <c:v>44358</c:v>
                </c:pt>
                <c:pt idx="1898">
                  <c:v>44359</c:v>
                </c:pt>
                <c:pt idx="1899">
                  <c:v>44360</c:v>
                </c:pt>
                <c:pt idx="1900">
                  <c:v>44361</c:v>
                </c:pt>
                <c:pt idx="1901">
                  <c:v>44362</c:v>
                </c:pt>
                <c:pt idx="1902">
                  <c:v>44363</c:v>
                </c:pt>
                <c:pt idx="1903">
                  <c:v>44364</c:v>
                </c:pt>
                <c:pt idx="1904">
                  <c:v>44365</c:v>
                </c:pt>
                <c:pt idx="1905">
                  <c:v>44366</c:v>
                </c:pt>
                <c:pt idx="1906">
                  <c:v>44367</c:v>
                </c:pt>
                <c:pt idx="1907">
                  <c:v>44368</c:v>
                </c:pt>
                <c:pt idx="1908">
                  <c:v>44369</c:v>
                </c:pt>
                <c:pt idx="1909">
                  <c:v>44370</c:v>
                </c:pt>
                <c:pt idx="1910">
                  <c:v>44371</c:v>
                </c:pt>
                <c:pt idx="1911">
                  <c:v>44372</c:v>
                </c:pt>
                <c:pt idx="1912">
                  <c:v>44373</c:v>
                </c:pt>
                <c:pt idx="1913">
                  <c:v>44374</c:v>
                </c:pt>
                <c:pt idx="1914">
                  <c:v>44375</c:v>
                </c:pt>
                <c:pt idx="1915">
                  <c:v>44376</c:v>
                </c:pt>
                <c:pt idx="1916">
                  <c:v>44377</c:v>
                </c:pt>
                <c:pt idx="1917">
                  <c:v>44378</c:v>
                </c:pt>
                <c:pt idx="1918">
                  <c:v>44379</c:v>
                </c:pt>
                <c:pt idx="1919">
                  <c:v>44380</c:v>
                </c:pt>
                <c:pt idx="1920">
                  <c:v>44381</c:v>
                </c:pt>
                <c:pt idx="1921">
                  <c:v>44382</c:v>
                </c:pt>
                <c:pt idx="1922">
                  <c:v>44383</c:v>
                </c:pt>
                <c:pt idx="1923">
                  <c:v>44384</c:v>
                </c:pt>
                <c:pt idx="1924">
                  <c:v>44385</c:v>
                </c:pt>
                <c:pt idx="1925">
                  <c:v>44386</c:v>
                </c:pt>
                <c:pt idx="1926">
                  <c:v>44387</c:v>
                </c:pt>
                <c:pt idx="1927">
                  <c:v>44388</c:v>
                </c:pt>
                <c:pt idx="1928">
                  <c:v>44389</c:v>
                </c:pt>
                <c:pt idx="1929">
                  <c:v>44390</c:v>
                </c:pt>
                <c:pt idx="1930">
                  <c:v>44391</c:v>
                </c:pt>
                <c:pt idx="1931">
                  <c:v>44392</c:v>
                </c:pt>
                <c:pt idx="1932">
                  <c:v>44393</c:v>
                </c:pt>
                <c:pt idx="1933">
                  <c:v>44394</c:v>
                </c:pt>
                <c:pt idx="1934">
                  <c:v>44395</c:v>
                </c:pt>
                <c:pt idx="1935">
                  <c:v>44396</c:v>
                </c:pt>
                <c:pt idx="1936">
                  <c:v>44397</c:v>
                </c:pt>
                <c:pt idx="1937">
                  <c:v>44398</c:v>
                </c:pt>
                <c:pt idx="1938">
                  <c:v>44399</c:v>
                </c:pt>
                <c:pt idx="1939">
                  <c:v>44400</c:v>
                </c:pt>
                <c:pt idx="1940">
                  <c:v>44401</c:v>
                </c:pt>
                <c:pt idx="1941">
                  <c:v>44402</c:v>
                </c:pt>
                <c:pt idx="1942">
                  <c:v>44403</c:v>
                </c:pt>
                <c:pt idx="1943">
                  <c:v>44404</c:v>
                </c:pt>
                <c:pt idx="1944">
                  <c:v>44405</c:v>
                </c:pt>
                <c:pt idx="1945">
                  <c:v>44406</c:v>
                </c:pt>
                <c:pt idx="1946">
                  <c:v>44407</c:v>
                </c:pt>
                <c:pt idx="1947">
                  <c:v>44408</c:v>
                </c:pt>
                <c:pt idx="1948">
                  <c:v>44409</c:v>
                </c:pt>
                <c:pt idx="1949">
                  <c:v>44410</c:v>
                </c:pt>
                <c:pt idx="1950">
                  <c:v>44411</c:v>
                </c:pt>
                <c:pt idx="1951">
                  <c:v>44412</c:v>
                </c:pt>
                <c:pt idx="1952">
                  <c:v>44413</c:v>
                </c:pt>
                <c:pt idx="1953">
                  <c:v>44414</c:v>
                </c:pt>
                <c:pt idx="1954">
                  <c:v>44415</c:v>
                </c:pt>
                <c:pt idx="1955">
                  <c:v>44416</c:v>
                </c:pt>
                <c:pt idx="1956">
                  <c:v>44417</c:v>
                </c:pt>
                <c:pt idx="1957">
                  <c:v>44418</c:v>
                </c:pt>
                <c:pt idx="1958">
                  <c:v>44419</c:v>
                </c:pt>
                <c:pt idx="1959">
                  <c:v>44420</c:v>
                </c:pt>
                <c:pt idx="1960">
                  <c:v>44421</c:v>
                </c:pt>
                <c:pt idx="1961">
                  <c:v>44422</c:v>
                </c:pt>
                <c:pt idx="1962">
                  <c:v>44423</c:v>
                </c:pt>
                <c:pt idx="1963">
                  <c:v>44424</c:v>
                </c:pt>
                <c:pt idx="1964">
                  <c:v>44425</c:v>
                </c:pt>
                <c:pt idx="1965">
                  <c:v>44426</c:v>
                </c:pt>
                <c:pt idx="1966">
                  <c:v>44427</c:v>
                </c:pt>
                <c:pt idx="1967">
                  <c:v>44428</c:v>
                </c:pt>
                <c:pt idx="1968">
                  <c:v>44429</c:v>
                </c:pt>
                <c:pt idx="1969">
                  <c:v>44430</c:v>
                </c:pt>
                <c:pt idx="1970">
                  <c:v>44431</c:v>
                </c:pt>
                <c:pt idx="1971">
                  <c:v>44432</c:v>
                </c:pt>
                <c:pt idx="1972">
                  <c:v>44433</c:v>
                </c:pt>
                <c:pt idx="1973">
                  <c:v>44434</c:v>
                </c:pt>
                <c:pt idx="1974">
                  <c:v>44435</c:v>
                </c:pt>
                <c:pt idx="1975">
                  <c:v>44436</c:v>
                </c:pt>
                <c:pt idx="1976">
                  <c:v>44437</c:v>
                </c:pt>
                <c:pt idx="1977">
                  <c:v>44438</c:v>
                </c:pt>
                <c:pt idx="1978">
                  <c:v>44439</c:v>
                </c:pt>
                <c:pt idx="1979">
                  <c:v>44440</c:v>
                </c:pt>
                <c:pt idx="1980">
                  <c:v>44441</c:v>
                </c:pt>
                <c:pt idx="1981">
                  <c:v>44442</c:v>
                </c:pt>
                <c:pt idx="1982">
                  <c:v>44443</c:v>
                </c:pt>
                <c:pt idx="1983">
                  <c:v>44444</c:v>
                </c:pt>
                <c:pt idx="1984">
                  <c:v>44445</c:v>
                </c:pt>
                <c:pt idx="1985">
                  <c:v>44446</c:v>
                </c:pt>
                <c:pt idx="1986">
                  <c:v>44447</c:v>
                </c:pt>
                <c:pt idx="1987">
                  <c:v>44448</c:v>
                </c:pt>
                <c:pt idx="1988">
                  <c:v>44449</c:v>
                </c:pt>
                <c:pt idx="1989">
                  <c:v>44450</c:v>
                </c:pt>
                <c:pt idx="1990">
                  <c:v>44451</c:v>
                </c:pt>
                <c:pt idx="1991">
                  <c:v>44452</c:v>
                </c:pt>
                <c:pt idx="1992">
                  <c:v>44453</c:v>
                </c:pt>
                <c:pt idx="1993">
                  <c:v>44454</c:v>
                </c:pt>
                <c:pt idx="1994">
                  <c:v>44455</c:v>
                </c:pt>
                <c:pt idx="1995">
                  <c:v>44456</c:v>
                </c:pt>
                <c:pt idx="1996">
                  <c:v>44457</c:v>
                </c:pt>
                <c:pt idx="1997">
                  <c:v>44458</c:v>
                </c:pt>
                <c:pt idx="1998">
                  <c:v>44459</c:v>
                </c:pt>
                <c:pt idx="1999">
                  <c:v>44460</c:v>
                </c:pt>
                <c:pt idx="2000">
                  <c:v>44461</c:v>
                </c:pt>
                <c:pt idx="2001">
                  <c:v>44462</c:v>
                </c:pt>
                <c:pt idx="2002">
                  <c:v>44463</c:v>
                </c:pt>
                <c:pt idx="2003">
                  <c:v>44464</c:v>
                </c:pt>
                <c:pt idx="2004">
                  <c:v>44465</c:v>
                </c:pt>
                <c:pt idx="2005">
                  <c:v>44466</c:v>
                </c:pt>
                <c:pt idx="2006">
                  <c:v>44467</c:v>
                </c:pt>
                <c:pt idx="2007">
                  <c:v>44468</c:v>
                </c:pt>
                <c:pt idx="2008">
                  <c:v>44469</c:v>
                </c:pt>
                <c:pt idx="2009">
                  <c:v>44470</c:v>
                </c:pt>
                <c:pt idx="2010">
                  <c:v>44471</c:v>
                </c:pt>
                <c:pt idx="2011">
                  <c:v>44472</c:v>
                </c:pt>
                <c:pt idx="2012">
                  <c:v>44473</c:v>
                </c:pt>
                <c:pt idx="2013">
                  <c:v>44474</c:v>
                </c:pt>
                <c:pt idx="2014">
                  <c:v>44475</c:v>
                </c:pt>
                <c:pt idx="2015">
                  <c:v>44476</c:v>
                </c:pt>
                <c:pt idx="2016">
                  <c:v>44477</c:v>
                </c:pt>
                <c:pt idx="2017">
                  <c:v>44478</c:v>
                </c:pt>
                <c:pt idx="2018">
                  <c:v>44479</c:v>
                </c:pt>
                <c:pt idx="2019">
                  <c:v>44480</c:v>
                </c:pt>
                <c:pt idx="2020">
                  <c:v>44481</c:v>
                </c:pt>
                <c:pt idx="2021">
                  <c:v>44482</c:v>
                </c:pt>
                <c:pt idx="2022">
                  <c:v>44483</c:v>
                </c:pt>
                <c:pt idx="2023">
                  <c:v>44484</c:v>
                </c:pt>
                <c:pt idx="2024">
                  <c:v>44485</c:v>
                </c:pt>
                <c:pt idx="2025">
                  <c:v>44486</c:v>
                </c:pt>
                <c:pt idx="2026">
                  <c:v>44487</c:v>
                </c:pt>
                <c:pt idx="2027">
                  <c:v>44488</c:v>
                </c:pt>
                <c:pt idx="2028">
                  <c:v>44489</c:v>
                </c:pt>
                <c:pt idx="2029">
                  <c:v>44490</c:v>
                </c:pt>
                <c:pt idx="2030">
                  <c:v>44491</c:v>
                </c:pt>
                <c:pt idx="2031">
                  <c:v>44492</c:v>
                </c:pt>
                <c:pt idx="2032">
                  <c:v>44493</c:v>
                </c:pt>
                <c:pt idx="2033">
                  <c:v>44494</c:v>
                </c:pt>
                <c:pt idx="2034">
                  <c:v>44495</c:v>
                </c:pt>
                <c:pt idx="2035">
                  <c:v>44496</c:v>
                </c:pt>
                <c:pt idx="2036">
                  <c:v>44497</c:v>
                </c:pt>
                <c:pt idx="2037">
                  <c:v>44498</c:v>
                </c:pt>
                <c:pt idx="2038">
                  <c:v>44499</c:v>
                </c:pt>
                <c:pt idx="2039">
                  <c:v>44500</c:v>
                </c:pt>
                <c:pt idx="2040">
                  <c:v>44501</c:v>
                </c:pt>
                <c:pt idx="2041">
                  <c:v>44502</c:v>
                </c:pt>
                <c:pt idx="2042">
                  <c:v>44503</c:v>
                </c:pt>
                <c:pt idx="2043">
                  <c:v>44504</c:v>
                </c:pt>
                <c:pt idx="2044">
                  <c:v>44505</c:v>
                </c:pt>
                <c:pt idx="2045">
                  <c:v>44506</c:v>
                </c:pt>
                <c:pt idx="2046">
                  <c:v>44507</c:v>
                </c:pt>
                <c:pt idx="2047">
                  <c:v>44508</c:v>
                </c:pt>
                <c:pt idx="2048">
                  <c:v>44509</c:v>
                </c:pt>
                <c:pt idx="2049">
                  <c:v>44510</c:v>
                </c:pt>
                <c:pt idx="2050">
                  <c:v>44511</c:v>
                </c:pt>
                <c:pt idx="2051">
                  <c:v>44512</c:v>
                </c:pt>
                <c:pt idx="2052">
                  <c:v>44513</c:v>
                </c:pt>
                <c:pt idx="2053">
                  <c:v>44514</c:v>
                </c:pt>
                <c:pt idx="2054">
                  <c:v>44515</c:v>
                </c:pt>
                <c:pt idx="2055">
                  <c:v>44516</c:v>
                </c:pt>
                <c:pt idx="2056">
                  <c:v>44517</c:v>
                </c:pt>
                <c:pt idx="2057">
                  <c:v>44518</c:v>
                </c:pt>
                <c:pt idx="2058">
                  <c:v>44519</c:v>
                </c:pt>
                <c:pt idx="2059">
                  <c:v>44520</c:v>
                </c:pt>
                <c:pt idx="2060">
                  <c:v>44521</c:v>
                </c:pt>
                <c:pt idx="2061">
                  <c:v>44522</c:v>
                </c:pt>
                <c:pt idx="2062">
                  <c:v>44523</c:v>
                </c:pt>
                <c:pt idx="2063">
                  <c:v>44524</c:v>
                </c:pt>
                <c:pt idx="2064">
                  <c:v>44525</c:v>
                </c:pt>
                <c:pt idx="2065">
                  <c:v>44526</c:v>
                </c:pt>
                <c:pt idx="2066">
                  <c:v>44527</c:v>
                </c:pt>
                <c:pt idx="2067">
                  <c:v>44528</c:v>
                </c:pt>
                <c:pt idx="2068">
                  <c:v>44529</c:v>
                </c:pt>
                <c:pt idx="2069">
                  <c:v>44530</c:v>
                </c:pt>
                <c:pt idx="2070">
                  <c:v>44531</c:v>
                </c:pt>
                <c:pt idx="2071">
                  <c:v>44532</c:v>
                </c:pt>
                <c:pt idx="2072">
                  <c:v>44533</c:v>
                </c:pt>
                <c:pt idx="2073">
                  <c:v>44534</c:v>
                </c:pt>
                <c:pt idx="2074">
                  <c:v>44535</c:v>
                </c:pt>
                <c:pt idx="2075">
                  <c:v>44536</c:v>
                </c:pt>
                <c:pt idx="2076">
                  <c:v>44537</c:v>
                </c:pt>
                <c:pt idx="2077">
                  <c:v>44538</c:v>
                </c:pt>
                <c:pt idx="2078">
                  <c:v>44539</c:v>
                </c:pt>
                <c:pt idx="2079">
                  <c:v>44540</c:v>
                </c:pt>
                <c:pt idx="2080">
                  <c:v>44541</c:v>
                </c:pt>
                <c:pt idx="2081">
                  <c:v>44542</c:v>
                </c:pt>
                <c:pt idx="2082">
                  <c:v>44543</c:v>
                </c:pt>
                <c:pt idx="2083">
                  <c:v>44544</c:v>
                </c:pt>
                <c:pt idx="2084">
                  <c:v>44545</c:v>
                </c:pt>
                <c:pt idx="2085">
                  <c:v>44546</c:v>
                </c:pt>
                <c:pt idx="2086">
                  <c:v>44547</c:v>
                </c:pt>
                <c:pt idx="2087">
                  <c:v>44548</c:v>
                </c:pt>
                <c:pt idx="2088">
                  <c:v>44549</c:v>
                </c:pt>
                <c:pt idx="2089">
                  <c:v>44550</c:v>
                </c:pt>
                <c:pt idx="2090">
                  <c:v>44551</c:v>
                </c:pt>
                <c:pt idx="2091">
                  <c:v>44552</c:v>
                </c:pt>
                <c:pt idx="2092">
                  <c:v>44553</c:v>
                </c:pt>
                <c:pt idx="2093">
                  <c:v>44554</c:v>
                </c:pt>
                <c:pt idx="2094">
                  <c:v>44555</c:v>
                </c:pt>
                <c:pt idx="2095">
                  <c:v>44556</c:v>
                </c:pt>
                <c:pt idx="2096">
                  <c:v>44557</c:v>
                </c:pt>
                <c:pt idx="2097">
                  <c:v>44558</c:v>
                </c:pt>
                <c:pt idx="2098">
                  <c:v>44559</c:v>
                </c:pt>
                <c:pt idx="2099">
                  <c:v>44560</c:v>
                </c:pt>
                <c:pt idx="2100">
                  <c:v>44561</c:v>
                </c:pt>
                <c:pt idx="2101">
                  <c:v>44562</c:v>
                </c:pt>
                <c:pt idx="2102">
                  <c:v>44563</c:v>
                </c:pt>
                <c:pt idx="2103">
                  <c:v>44564</c:v>
                </c:pt>
                <c:pt idx="2104">
                  <c:v>44565</c:v>
                </c:pt>
                <c:pt idx="2105">
                  <c:v>44566</c:v>
                </c:pt>
                <c:pt idx="2106">
                  <c:v>44567</c:v>
                </c:pt>
                <c:pt idx="2107">
                  <c:v>44568</c:v>
                </c:pt>
                <c:pt idx="2108">
                  <c:v>44569</c:v>
                </c:pt>
                <c:pt idx="2109">
                  <c:v>44570</c:v>
                </c:pt>
                <c:pt idx="2110">
                  <c:v>44571</c:v>
                </c:pt>
                <c:pt idx="2111">
                  <c:v>44572</c:v>
                </c:pt>
                <c:pt idx="2112">
                  <c:v>44573</c:v>
                </c:pt>
                <c:pt idx="2113">
                  <c:v>44574</c:v>
                </c:pt>
                <c:pt idx="2114">
                  <c:v>44575</c:v>
                </c:pt>
                <c:pt idx="2115">
                  <c:v>44576</c:v>
                </c:pt>
                <c:pt idx="2116">
                  <c:v>44577</c:v>
                </c:pt>
                <c:pt idx="2117">
                  <c:v>44578</c:v>
                </c:pt>
                <c:pt idx="2118">
                  <c:v>44579</c:v>
                </c:pt>
                <c:pt idx="2119">
                  <c:v>44580</c:v>
                </c:pt>
                <c:pt idx="2120">
                  <c:v>44581</c:v>
                </c:pt>
                <c:pt idx="2121">
                  <c:v>44582</c:v>
                </c:pt>
                <c:pt idx="2122">
                  <c:v>44583</c:v>
                </c:pt>
                <c:pt idx="2123">
                  <c:v>44584</c:v>
                </c:pt>
                <c:pt idx="2124">
                  <c:v>44585</c:v>
                </c:pt>
                <c:pt idx="2125">
                  <c:v>44586</c:v>
                </c:pt>
                <c:pt idx="2126">
                  <c:v>44587</c:v>
                </c:pt>
                <c:pt idx="2127">
                  <c:v>44588</c:v>
                </c:pt>
                <c:pt idx="2128">
                  <c:v>44589</c:v>
                </c:pt>
                <c:pt idx="2129">
                  <c:v>44590</c:v>
                </c:pt>
                <c:pt idx="2130">
                  <c:v>44591</c:v>
                </c:pt>
                <c:pt idx="2131">
                  <c:v>44592</c:v>
                </c:pt>
                <c:pt idx="2132">
                  <c:v>44593</c:v>
                </c:pt>
                <c:pt idx="2133">
                  <c:v>44594</c:v>
                </c:pt>
                <c:pt idx="2134">
                  <c:v>44595</c:v>
                </c:pt>
                <c:pt idx="2135">
                  <c:v>44596</c:v>
                </c:pt>
                <c:pt idx="2136">
                  <c:v>44597</c:v>
                </c:pt>
                <c:pt idx="2137">
                  <c:v>44598</c:v>
                </c:pt>
                <c:pt idx="2138">
                  <c:v>44599</c:v>
                </c:pt>
                <c:pt idx="2139">
                  <c:v>44600</c:v>
                </c:pt>
                <c:pt idx="2140">
                  <c:v>44601</c:v>
                </c:pt>
                <c:pt idx="2141">
                  <c:v>44602</c:v>
                </c:pt>
                <c:pt idx="2142">
                  <c:v>44603</c:v>
                </c:pt>
                <c:pt idx="2143">
                  <c:v>44604</c:v>
                </c:pt>
                <c:pt idx="2144">
                  <c:v>44605</c:v>
                </c:pt>
                <c:pt idx="2145">
                  <c:v>44606</c:v>
                </c:pt>
                <c:pt idx="2146">
                  <c:v>44607</c:v>
                </c:pt>
                <c:pt idx="2147">
                  <c:v>44608</c:v>
                </c:pt>
                <c:pt idx="2148">
                  <c:v>44609</c:v>
                </c:pt>
                <c:pt idx="2149">
                  <c:v>44610</c:v>
                </c:pt>
                <c:pt idx="2150">
                  <c:v>44611</c:v>
                </c:pt>
                <c:pt idx="2151">
                  <c:v>44612</c:v>
                </c:pt>
                <c:pt idx="2152">
                  <c:v>44613</c:v>
                </c:pt>
                <c:pt idx="2153">
                  <c:v>44614</c:v>
                </c:pt>
                <c:pt idx="2154">
                  <c:v>44615</c:v>
                </c:pt>
                <c:pt idx="2155">
                  <c:v>44616</c:v>
                </c:pt>
                <c:pt idx="2156">
                  <c:v>44617</c:v>
                </c:pt>
                <c:pt idx="2157">
                  <c:v>44618</c:v>
                </c:pt>
                <c:pt idx="2158">
                  <c:v>44619</c:v>
                </c:pt>
                <c:pt idx="2159">
                  <c:v>44620</c:v>
                </c:pt>
                <c:pt idx="2160">
                  <c:v>44621</c:v>
                </c:pt>
                <c:pt idx="2161">
                  <c:v>44622</c:v>
                </c:pt>
                <c:pt idx="2162">
                  <c:v>44623</c:v>
                </c:pt>
                <c:pt idx="2163">
                  <c:v>44624</c:v>
                </c:pt>
                <c:pt idx="2164">
                  <c:v>44625</c:v>
                </c:pt>
                <c:pt idx="2165">
                  <c:v>44626</c:v>
                </c:pt>
                <c:pt idx="2166">
                  <c:v>44627</c:v>
                </c:pt>
                <c:pt idx="2167">
                  <c:v>44628</c:v>
                </c:pt>
                <c:pt idx="2168">
                  <c:v>44629</c:v>
                </c:pt>
                <c:pt idx="2169">
                  <c:v>44630</c:v>
                </c:pt>
                <c:pt idx="2170">
                  <c:v>44631</c:v>
                </c:pt>
                <c:pt idx="2171">
                  <c:v>44632</c:v>
                </c:pt>
                <c:pt idx="2172">
                  <c:v>44633</c:v>
                </c:pt>
                <c:pt idx="2173">
                  <c:v>44634</c:v>
                </c:pt>
                <c:pt idx="2174">
                  <c:v>44635</c:v>
                </c:pt>
                <c:pt idx="2175">
                  <c:v>44636</c:v>
                </c:pt>
                <c:pt idx="2176">
                  <c:v>44637</c:v>
                </c:pt>
                <c:pt idx="2177">
                  <c:v>44638</c:v>
                </c:pt>
                <c:pt idx="2178">
                  <c:v>44639</c:v>
                </c:pt>
                <c:pt idx="2179">
                  <c:v>44640</c:v>
                </c:pt>
                <c:pt idx="2180">
                  <c:v>44641</c:v>
                </c:pt>
                <c:pt idx="2181">
                  <c:v>44642</c:v>
                </c:pt>
                <c:pt idx="2182">
                  <c:v>44643</c:v>
                </c:pt>
                <c:pt idx="2183">
                  <c:v>44644</c:v>
                </c:pt>
                <c:pt idx="2184">
                  <c:v>44645</c:v>
                </c:pt>
                <c:pt idx="2185">
                  <c:v>44646</c:v>
                </c:pt>
                <c:pt idx="2186">
                  <c:v>44647</c:v>
                </c:pt>
                <c:pt idx="2187">
                  <c:v>44648</c:v>
                </c:pt>
                <c:pt idx="2188">
                  <c:v>44649</c:v>
                </c:pt>
                <c:pt idx="2189">
                  <c:v>44650</c:v>
                </c:pt>
                <c:pt idx="2190">
                  <c:v>44651</c:v>
                </c:pt>
                <c:pt idx="2191">
                  <c:v>44652</c:v>
                </c:pt>
                <c:pt idx="2192">
                  <c:v>44653</c:v>
                </c:pt>
                <c:pt idx="2193">
                  <c:v>44654</c:v>
                </c:pt>
                <c:pt idx="2194">
                  <c:v>44655</c:v>
                </c:pt>
                <c:pt idx="2195">
                  <c:v>44656</c:v>
                </c:pt>
                <c:pt idx="2196">
                  <c:v>44657</c:v>
                </c:pt>
                <c:pt idx="2197">
                  <c:v>44658</c:v>
                </c:pt>
                <c:pt idx="2198">
                  <c:v>44659</c:v>
                </c:pt>
                <c:pt idx="2199">
                  <c:v>44660</c:v>
                </c:pt>
                <c:pt idx="2200">
                  <c:v>44661</c:v>
                </c:pt>
                <c:pt idx="2201">
                  <c:v>44662</c:v>
                </c:pt>
                <c:pt idx="2202">
                  <c:v>44663</c:v>
                </c:pt>
                <c:pt idx="2203">
                  <c:v>44664</c:v>
                </c:pt>
                <c:pt idx="2204">
                  <c:v>44665</c:v>
                </c:pt>
                <c:pt idx="2205">
                  <c:v>44666</c:v>
                </c:pt>
                <c:pt idx="2206">
                  <c:v>44667</c:v>
                </c:pt>
                <c:pt idx="2207">
                  <c:v>44668</c:v>
                </c:pt>
                <c:pt idx="2208">
                  <c:v>44669</c:v>
                </c:pt>
                <c:pt idx="2209">
                  <c:v>44670</c:v>
                </c:pt>
                <c:pt idx="2210">
                  <c:v>44671</c:v>
                </c:pt>
                <c:pt idx="2211">
                  <c:v>44672</c:v>
                </c:pt>
                <c:pt idx="2212">
                  <c:v>44673</c:v>
                </c:pt>
                <c:pt idx="2213">
                  <c:v>44674</c:v>
                </c:pt>
                <c:pt idx="2214">
                  <c:v>44675</c:v>
                </c:pt>
                <c:pt idx="2215">
                  <c:v>44676</c:v>
                </c:pt>
                <c:pt idx="2216">
                  <c:v>44677</c:v>
                </c:pt>
                <c:pt idx="2217">
                  <c:v>44678</c:v>
                </c:pt>
                <c:pt idx="2218">
                  <c:v>44679</c:v>
                </c:pt>
                <c:pt idx="2219">
                  <c:v>44680</c:v>
                </c:pt>
                <c:pt idx="2220">
                  <c:v>44681</c:v>
                </c:pt>
                <c:pt idx="2221">
                  <c:v>44682</c:v>
                </c:pt>
                <c:pt idx="2222">
                  <c:v>44683</c:v>
                </c:pt>
                <c:pt idx="2223">
                  <c:v>44684</c:v>
                </c:pt>
                <c:pt idx="2224">
                  <c:v>44685</c:v>
                </c:pt>
                <c:pt idx="2225">
                  <c:v>44686</c:v>
                </c:pt>
                <c:pt idx="2226">
                  <c:v>44687</c:v>
                </c:pt>
                <c:pt idx="2227">
                  <c:v>44688</c:v>
                </c:pt>
                <c:pt idx="2228">
                  <c:v>44689</c:v>
                </c:pt>
                <c:pt idx="2229">
                  <c:v>44690</c:v>
                </c:pt>
                <c:pt idx="2230">
                  <c:v>44691</c:v>
                </c:pt>
                <c:pt idx="2231">
                  <c:v>44692</c:v>
                </c:pt>
                <c:pt idx="2232">
                  <c:v>44693</c:v>
                </c:pt>
                <c:pt idx="2233">
                  <c:v>44694</c:v>
                </c:pt>
                <c:pt idx="2234">
                  <c:v>44695</c:v>
                </c:pt>
                <c:pt idx="2235">
                  <c:v>44696</c:v>
                </c:pt>
                <c:pt idx="2236">
                  <c:v>44697</c:v>
                </c:pt>
                <c:pt idx="2237">
                  <c:v>44698</c:v>
                </c:pt>
                <c:pt idx="2238">
                  <c:v>44699</c:v>
                </c:pt>
                <c:pt idx="2239">
                  <c:v>44700</c:v>
                </c:pt>
                <c:pt idx="2240">
                  <c:v>44701</c:v>
                </c:pt>
                <c:pt idx="2241">
                  <c:v>44702</c:v>
                </c:pt>
                <c:pt idx="2242">
                  <c:v>44703</c:v>
                </c:pt>
                <c:pt idx="2243">
                  <c:v>44704</c:v>
                </c:pt>
                <c:pt idx="2244">
                  <c:v>44705</c:v>
                </c:pt>
                <c:pt idx="2245">
                  <c:v>44706</c:v>
                </c:pt>
                <c:pt idx="2246">
                  <c:v>44707</c:v>
                </c:pt>
                <c:pt idx="2247">
                  <c:v>44708</c:v>
                </c:pt>
                <c:pt idx="2248">
                  <c:v>44709</c:v>
                </c:pt>
                <c:pt idx="2249">
                  <c:v>44710</c:v>
                </c:pt>
                <c:pt idx="2250">
                  <c:v>44711</c:v>
                </c:pt>
                <c:pt idx="2251">
                  <c:v>44712</c:v>
                </c:pt>
                <c:pt idx="2252">
                  <c:v>44713</c:v>
                </c:pt>
                <c:pt idx="2253">
                  <c:v>44714</c:v>
                </c:pt>
                <c:pt idx="2254">
                  <c:v>44715</c:v>
                </c:pt>
                <c:pt idx="2255">
                  <c:v>44716</c:v>
                </c:pt>
                <c:pt idx="2256">
                  <c:v>44717</c:v>
                </c:pt>
                <c:pt idx="2257">
                  <c:v>44718</c:v>
                </c:pt>
                <c:pt idx="2258">
                  <c:v>44719</c:v>
                </c:pt>
                <c:pt idx="2259">
                  <c:v>44720</c:v>
                </c:pt>
                <c:pt idx="2260">
                  <c:v>44721</c:v>
                </c:pt>
                <c:pt idx="2261">
                  <c:v>44722</c:v>
                </c:pt>
                <c:pt idx="2262">
                  <c:v>44723</c:v>
                </c:pt>
                <c:pt idx="2263">
                  <c:v>44724</c:v>
                </c:pt>
                <c:pt idx="2264">
                  <c:v>44725</c:v>
                </c:pt>
              </c:numCache>
            </c:numRef>
          </c:cat>
          <c:val>
            <c:numRef>
              <c:f>Sheet1!$B$2:$B$2266</c:f>
              <c:numCache>
                <c:formatCode>General</c:formatCode>
                <c:ptCount val="2265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3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3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4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3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  <c:pt idx="59">
                  <c:v>2</c:v>
                </c:pt>
                <c:pt idx="60">
                  <c:v>3</c:v>
                </c:pt>
                <c:pt idx="61">
                  <c:v>1</c:v>
                </c:pt>
                <c:pt idx="62">
                  <c:v>2</c:v>
                </c:pt>
                <c:pt idx="63">
                  <c:v>3</c:v>
                </c:pt>
                <c:pt idx="64">
                  <c:v>6</c:v>
                </c:pt>
                <c:pt idx="65">
                  <c:v>13</c:v>
                </c:pt>
                <c:pt idx="66">
                  <c:v>2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1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1</c:v>
                </c:pt>
                <c:pt idx="80">
                  <c:v>2</c:v>
                </c:pt>
                <c:pt idx="81">
                  <c:v>2</c:v>
                </c:pt>
                <c:pt idx="82">
                  <c:v>3</c:v>
                </c:pt>
                <c:pt idx="83">
                  <c:v>2</c:v>
                </c:pt>
                <c:pt idx="84">
                  <c:v>3</c:v>
                </c:pt>
                <c:pt idx="85">
                  <c:v>2</c:v>
                </c:pt>
                <c:pt idx="86">
                  <c:v>1</c:v>
                </c:pt>
                <c:pt idx="87">
                  <c:v>1</c:v>
                </c:pt>
                <c:pt idx="88">
                  <c:v>2</c:v>
                </c:pt>
                <c:pt idx="89">
                  <c:v>1</c:v>
                </c:pt>
                <c:pt idx="90">
                  <c:v>3</c:v>
                </c:pt>
                <c:pt idx="91">
                  <c:v>1</c:v>
                </c:pt>
                <c:pt idx="92">
                  <c:v>2</c:v>
                </c:pt>
                <c:pt idx="93">
                  <c:v>2</c:v>
                </c:pt>
                <c:pt idx="94">
                  <c:v>3</c:v>
                </c:pt>
                <c:pt idx="95">
                  <c:v>2</c:v>
                </c:pt>
                <c:pt idx="96">
                  <c:v>2</c:v>
                </c:pt>
                <c:pt idx="97">
                  <c:v>2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2</c:v>
                </c:pt>
                <c:pt idx="105">
                  <c:v>3</c:v>
                </c:pt>
                <c:pt idx="106">
                  <c:v>3</c:v>
                </c:pt>
                <c:pt idx="107">
                  <c:v>2</c:v>
                </c:pt>
                <c:pt idx="108">
                  <c:v>3</c:v>
                </c:pt>
                <c:pt idx="109">
                  <c:v>2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2</c:v>
                </c:pt>
                <c:pt idx="116">
                  <c:v>1</c:v>
                </c:pt>
                <c:pt idx="117">
                  <c:v>1</c:v>
                </c:pt>
                <c:pt idx="118">
                  <c:v>3</c:v>
                </c:pt>
                <c:pt idx="119">
                  <c:v>3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1</c:v>
                </c:pt>
                <c:pt idx="124">
                  <c:v>1</c:v>
                </c:pt>
                <c:pt idx="125">
                  <c:v>2</c:v>
                </c:pt>
                <c:pt idx="126">
                  <c:v>1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2</c:v>
                </c:pt>
                <c:pt idx="131">
                  <c:v>2</c:v>
                </c:pt>
                <c:pt idx="132">
                  <c:v>2</c:v>
                </c:pt>
                <c:pt idx="133">
                  <c:v>3</c:v>
                </c:pt>
                <c:pt idx="134">
                  <c:v>2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2</c:v>
                </c:pt>
                <c:pt idx="139">
                  <c:v>1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2</c:v>
                </c:pt>
                <c:pt idx="144">
                  <c:v>2</c:v>
                </c:pt>
                <c:pt idx="145">
                  <c:v>2</c:v>
                </c:pt>
                <c:pt idx="146">
                  <c:v>2</c:v>
                </c:pt>
                <c:pt idx="147">
                  <c:v>3</c:v>
                </c:pt>
                <c:pt idx="148">
                  <c:v>2</c:v>
                </c:pt>
                <c:pt idx="149">
                  <c:v>2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2</c:v>
                </c:pt>
                <c:pt idx="156">
                  <c:v>2</c:v>
                </c:pt>
                <c:pt idx="157">
                  <c:v>2</c:v>
                </c:pt>
                <c:pt idx="158">
                  <c:v>1</c:v>
                </c:pt>
                <c:pt idx="159">
                  <c:v>2</c:v>
                </c:pt>
                <c:pt idx="160">
                  <c:v>4</c:v>
                </c:pt>
                <c:pt idx="161">
                  <c:v>2</c:v>
                </c:pt>
                <c:pt idx="162">
                  <c:v>2</c:v>
                </c:pt>
                <c:pt idx="163">
                  <c:v>2</c:v>
                </c:pt>
                <c:pt idx="164">
                  <c:v>1</c:v>
                </c:pt>
                <c:pt idx="165">
                  <c:v>2</c:v>
                </c:pt>
                <c:pt idx="166">
                  <c:v>3</c:v>
                </c:pt>
                <c:pt idx="167">
                  <c:v>4</c:v>
                </c:pt>
                <c:pt idx="168">
                  <c:v>2</c:v>
                </c:pt>
                <c:pt idx="169">
                  <c:v>2</c:v>
                </c:pt>
                <c:pt idx="170">
                  <c:v>1</c:v>
                </c:pt>
                <c:pt idx="171">
                  <c:v>2</c:v>
                </c:pt>
                <c:pt idx="172">
                  <c:v>2</c:v>
                </c:pt>
                <c:pt idx="173">
                  <c:v>1</c:v>
                </c:pt>
                <c:pt idx="174">
                  <c:v>2</c:v>
                </c:pt>
                <c:pt idx="175">
                  <c:v>2</c:v>
                </c:pt>
                <c:pt idx="176">
                  <c:v>1</c:v>
                </c:pt>
                <c:pt idx="177">
                  <c:v>3</c:v>
                </c:pt>
                <c:pt idx="178">
                  <c:v>2</c:v>
                </c:pt>
                <c:pt idx="179">
                  <c:v>2</c:v>
                </c:pt>
                <c:pt idx="180">
                  <c:v>1</c:v>
                </c:pt>
                <c:pt idx="181">
                  <c:v>2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2</c:v>
                </c:pt>
                <c:pt idx="186">
                  <c:v>2</c:v>
                </c:pt>
                <c:pt idx="187">
                  <c:v>1</c:v>
                </c:pt>
                <c:pt idx="188">
                  <c:v>2</c:v>
                </c:pt>
                <c:pt idx="189">
                  <c:v>2</c:v>
                </c:pt>
                <c:pt idx="190">
                  <c:v>2</c:v>
                </c:pt>
                <c:pt idx="191">
                  <c:v>2</c:v>
                </c:pt>
                <c:pt idx="192">
                  <c:v>3</c:v>
                </c:pt>
                <c:pt idx="193">
                  <c:v>2</c:v>
                </c:pt>
                <c:pt idx="194">
                  <c:v>1</c:v>
                </c:pt>
                <c:pt idx="195">
                  <c:v>5</c:v>
                </c:pt>
                <c:pt idx="196">
                  <c:v>2</c:v>
                </c:pt>
                <c:pt idx="197">
                  <c:v>3</c:v>
                </c:pt>
                <c:pt idx="198">
                  <c:v>1</c:v>
                </c:pt>
                <c:pt idx="199">
                  <c:v>2</c:v>
                </c:pt>
                <c:pt idx="200">
                  <c:v>3</c:v>
                </c:pt>
                <c:pt idx="201">
                  <c:v>3</c:v>
                </c:pt>
                <c:pt idx="202">
                  <c:v>1</c:v>
                </c:pt>
                <c:pt idx="203">
                  <c:v>2</c:v>
                </c:pt>
                <c:pt idx="204">
                  <c:v>4</c:v>
                </c:pt>
                <c:pt idx="205">
                  <c:v>2</c:v>
                </c:pt>
                <c:pt idx="206">
                  <c:v>2</c:v>
                </c:pt>
                <c:pt idx="207">
                  <c:v>3</c:v>
                </c:pt>
                <c:pt idx="208">
                  <c:v>2</c:v>
                </c:pt>
                <c:pt idx="209">
                  <c:v>2</c:v>
                </c:pt>
                <c:pt idx="210">
                  <c:v>3</c:v>
                </c:pt>
                <c:pt idx="211">
                  <c:v>3</c:v>
                </c:pt>
                <c:pt idx="212">
                  <c:v>2</c:v>
                </c:pt>
                <c:pt idx="213">
                  <c:v>7</c:v>
                </c:pt>
                <c:pt idx="214">
                  <c:v>2</c:v>
                </c:pt>
                <c:pt idx="215">
                  <c:v>3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2</c:v>
                </c:pt>
                <c:pt idx="223">
                  <c:v>2</c:v>
                </c:pt>
                <c:pt idx="224">
                  <c:v>2</c:v>
                </c:pt>
                <c:pt idx="225">
                  <c:v>2</c:v>
                </c:pt>
                <c:pt idx="226">
                  <c:v>3</c:v>
                </c:pt>
                <c:pt idx="227">
                  <c:v>2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2</c:v>
                </c:pt>
                <c:pt idx="233">
                  <c:v>2</c:v>
                </c:pt>
                <c:pt idx="234">
                  <c:v>2</c:v>
                </c:pt>
                <c:pt idx="235">
                  <c:v>3</c:v>
                </c:pt>
                <c:pt idx="236">
                  <c:v>2</c:v>
                </c:pt>
                <c:pt idx="237">
                  <c:v>3</c:v>
                </c:pt>
                <c:pt idx="238">
                  <c:v>2</c:v>
                </c:pt>
                <c:pt idx="239">
                  <c:v>3</c:v>
                </c:pt>
                <c:pt idx="240">
                  <c:v>2</c:v>
                </c:pt>
                <c:pt idx="241">
                  <c:v>3</c:v>
                </c:pt>
                <c:pt idx="242">
                  <c:v>2</c:v>
                </c:pt>
                <c:pt idx="243">
                  <c:v>3</c:v>
                </c:pt>
                <c:pt idx="244">
                  <c:v>2</c:v>
                </c:pt>
                <c:pt idx="245">
                  <c:v>3</c:v>
                </c:pt>
                <c:pt idx="246">
                  <c:v>2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3</c:v>
                </c:pt>
                <c:pt idx="251">
                  <c:v>3</c:v>
                </c:pt>
                <c:pt idx="252">
                  <c:v>1</c:v>
                </c:pt>
                <c:pt idx="253">
                  <c:v>1</c:v>
                </c:pt>
                <c:pt idx="254">
                  <c:v>2</c:v>
                </c:pt>
                <c:pt idx="255">
                  <c:v>3</c:v>
                </c:pt>
                <c:pt idx="256">
                  <c:v>3</c:v>
                </c:pt>
                <c:pt idx="257">
                  <c:v>2</c:v>
                </c:pt>
                <c:pt idx="258">
                  <c:v>3</c:v>
                </c:pt>
                <c:pt idx="259">
                  <c:v>2</c:v>
                </c:pt>
                <c:pt idx="260">
                  <c:v>1</c:v>
                </c:pt>
                <c:pt idx="261">
                  <c:v>1</c:v>
                </c:pt>
                <c:pt idx="262">
                  <c:v>3</c:v>
                </c:pt>
                <c:pt idx="263">
                  <c:v>3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2</c:v>
                </c:pt>
                <c:pt idx="268">
                  <c:v>2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2</c:v>
                </c:pt>
                <c:pt idx="273">
                  <c:v>2</c:v>
                </c:pt>
                <c:pt idx="274">
                  <c:v>3</c:v>
                </c:pt>
                <c:pt idx="275">
                  <c:v>3</c:v>
                </c:pt>
                <c:pt idx="276">
                  <c:v>1</c:v>
                </c:pt>
                <c:pt idx="277">
                  <c:v>2</c:v>
                </c:pt>
                <c:pt idx="278">
                  <c:v>2</c:v>
                </c:pt>
                <c:pt idx="279">
                  <c:v>2</c:v>
                </c:pt>
                <c:pt idx="280">
                  <c:v>2</c:v>
                </c:pt>
                <c:pt idx="281">
                  <c:v>2</c:v>
                </c:pt>
                <c:pt idx="282">
                  <c:v>2</c:v>
                </c:pt>
                <c:pt idx="283">
                  <c:v>2</c:v>
                </c:pt>
                <c:pt idx="284">
                  <c:v>3</c:v>
                </c:pt>
                <c:pt idx="285">
                  <c:v>3</c:v>
                </c:pt>
                <c:pt idx="286">
                  <c:v>3</c:v>
                </c:pt>
                <c:pt idx="287">
                  <c:v>2</c:v>
                </c:pt>
                <c:pt idx="288">
                  <c:v>2</c:v>
                </c:pt>
                <c:pt idx="289">
                  <c:v>3</c:v>
                </c:pt>
                <c:pt idx="290">
                  <c:v>2</c:v>
                </c:pt>
                <c:pt idx="291">
                  <c:v>2</c:v>
                </c:pt>
                <c:pt idx="292">
                  <c:v>2</c:v>
                </c:pt>
                <c:pt idx="293">
                  <c:v>2</c:v>
                </c:pt>
                <c:pt idx="294">
                  <c:v>1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1</c:v>
                </c:pt>
                <c:pt idx="299">
                  <c:v>3</c:v>
                </c:pt>
                <c:pt idx="300">
                  <c:v>2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3</c:v>
                </c:pt>
                <c:pt idx="305">
                  <c:v>1</c:v>
                </c:pt>
                <c:pt idx="306">
                  <c:v>3</c:v>
                </c:pt>
                <c:pt idx="307">
                  <c:v>3</c:v>
                </c:pt>
                <c:pt idx="308">
                  <c:v>3</c:v>
                </c:pt>
                <c:pt idx="309">
                  <c:v>2</c:v>
                </c:pt>
                <c:pt idx="310">
                  <c:v>1</c:v>
                </c:pt>
                <c:pt idx="311">
                  <c:v>2</c:v>
                </c:pt>
                <c:pt idx="312">
                  <c:v>2</c:v>
                </c:pt>
                <c:pt idx="313">
                  <c:v>1</c:v>
                </c:pt>
                <c:pt idx="314">
                  <c:v>1</c:v>
                </c:pt>
                <c:pt idx="315">
                  <c:v>3</c:v>
                </c:pt>
                <c:pt idx="316">
                  <c:v>2</c:v>
                </c:pt>
                <c:pt idx="317">
                  <c:v>2</c:v>
                </c:pt>
                <c:pt idx="318">
                  <c:v>2</c:v>
                </c:pt>
                <c:pt idx="319">
                  <c:v>3</c:v>
                </c:pt>
                <c:pt idx="320">
                  <c:v>1</c:v>
                </c:pt>
                <c:pt idx="321">
                  <c:v>2</c:v>
                </c:pt>
                <c:pt idx="322">
                  <c:v>2</c:v>
                </c:pt>
                <c:pt idx="323">
                  <c:v>3</c:v>
                </c:pt>
                <c:pt idx="324">
                  <c:v>1</c:v>
                </c:pt>
                <c:pt idx="325">
                  <c:v>3</c:v>
                </c:pt>
                <c:pt idx="326">
                  <c:v>2</c:v>
                </c:pt>
                <c:pt idx="327">
                  <c:v>3</c:v>
                </c:pt>
                <c:pt idx="328">
                  <c:v>3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4</c:v>
                </c:pt>
                <c:pt idx="333">
                  <c:v>2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2</c:v>
                </c:pt>
                <c:pt idx="338">
                  <c:v>3</c:v>
                </c:pt>
                <c:pt idx="339">
                  <c:v>2</c:v>
                </c:pt>
                <c:pt idx="340">
                  <c:v>3</c:v>
                </c:pt>
                <c:pt idx="341">
                  <c:v>3</c:v>
                </c:pt>
                <c:pt idx="342">
                  <c:v>2</c:v>
                </c:pt>
                <c:pt idx="343">
                  <c:v>3</c:v>
                </c:pt>
                <c:pt idx="344">
                  <c:v>2</c:v>
                </c:pt>
                <c:pt idx="345">
                  <c:v>3</c:v>
                </c:pt>
                <c:pt idx="346">
                  <c:v>4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3</c:v>
                </c:pt>
                <c:pt idx="351">
                  <c:v>2</c:v>
                </c:pt>
                <c:pt idx="352">
                  <c:v>2</c:v>
                </c:pt>
                <c:pt idx="353">
                  <c:v>3</c:v>
                </c:pt>
                <c:pt idx="354">
                  <c:v>4</c:v>
                </c:pt>
                <c:pt idx="355">
                  <c:v>3</c:v>
                </c:pt>
                <c:pt idx="356">
                  <c:v>2</c:v>
                </c:pt>
                <c:pt idx="357">
                  <c:v>2</c:v>
                </c:pt>
                <c:pt idx="358">
                  <c:v>3</c:v>
                </c:pt>
                <c:pt idx="359">
                  <c:v>4</c:v>
                </c:pt>
                <c:pt idx="360">
                  <c:v>3</c:v>
                </c:pt>
                <c:pt idx="361">
                  <c:v>3</c:v>
                </c:pt>
                <c:pt idx="362">
                  <c:v>4</c:v>
                </c:pt>
                <c:pt idx="363">
                  <c:v>3</c:v>
                </c:pt>
                <c:pt idx="364">
                  <c:v>3</c:v>
                </c:pt>
                <c:pt idx="365">
                  <c:v>2</c:v>
                </c:pt>
                <c:pt idx="366">
                  <c:v>3</c:v>
                </c:pt>
                <c:pt idx="367">
                  <c:v>2</c:v>
                </c:pt>
                <c:pt idx="368">
                  <c:v>3</c:v>
                </c:pt>
                <c:pt idx="369">
                  <c:v>2</c:v>
                </c:pt>
                <c:pt idx="370">
                  <c:v>5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3</c:v>
                </c:pt>
                <c:pt idx="376">
                  <c:v>3</c:v>
                </c:pt>
                <c:pt idx="377">
                  <c:v>2</c:v>
                </c:pt>
                <c:pt idx="378">
                  <c:v>3</c:v>
                </c:pt>
                <c:pt idx="379">
                  <c:v>3</c:v>
                </c:pt>
                <c:pt idx="380">
                  <c:v>2</c:v>
                </c:pt>
                <c:pt idx="381">
                  <c:v>3</c:v>
                </c:pt>
                <c:pt idx="382">
                  <c:v>3</c:v>
                </c:pt>
                <c:pt idx="383">
                  <c:v>2</c:v>
                </c:pt>
                <c:pt idx="384">
                  <c:v>3</c:v>
                </c:pt>
                <c:pt idx="385">
                  <c:v>2</c:v>
                </c:pt>
                <c:pt idx="386">
                  <c:v>3</c:v>
                </c:pt>
                <c:pt idx="387">
                  <c:v>3</c:v>
                </c:pt>
                <c:pt idx="388">
                  <c:v>3</c:v>
                </c:pt>
                <c:pt idx="389">
                  <c:v>3</c:v>
                </c:pt>
                <c:pt idx="390">
                  <c:v>3</c:v>
                </c:pt>
                <c:pt idx="391">
                  <c:v>2</c:v>
                </c:pt>
                <c:pt idx="392">
                  <c:v>3</c:v>
                </c:pt>
                <c:pt idx="393">
                  <c:v>3</c:v>
                </c:pt>
                <c:pt idx="394">
                  <c:v>3</c:v>
                </c:pt>
                <c:pt idx="395">
                  <c:v>3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2</c:v>
                </c:pt>
                <c:pt idx="400">
                  <c:v>2</c:v>
                </c:pt>
                <c:pt idx="401">
                  <c:v>3</c:v>
                </c:pt>
                <c:pt idx="402">
                  <c:v>3</c:v>
                </c:pt>
                <c:pt idx="403">
                  <c:v>3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2</c:v>
                </c:pt>
                <c:pt idx="408">
                  <c:v>2</c:v>
                </c:pt>
                <c:pt idx="409">
                  <c:v>3</c:v>
                </c:pt>
                <c:pt idx="410">
                  <c:v>3</c:v>
                </c:pt>
                <c:pt idx="411">
                  <c:v>2</c:v>
                </c:pt>
                <c:pt idx="412">
                  <c:v>3</c:v>
                </c:pt>
                <c:pt idx="413">
                  <c:v>2</c:v>
                </c:pt>
                <c:pt idx="414">
                  <c:v>2</c:v>
                </c:pt>
                <c:pt idx="415">
                  <c:v>2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3</c:v>
                </c:pt>
                <c:pt idx="423">
                  <c:v>3</c:v>
                </c:pt>
                <c:pt idx="424">
                  <c:v>3</c:v>
                </c:pt>
                <c:pt idx="425">
                  <c:v>3</c:v>
                </c:pt>
                <c:pt idx="426">
                  <c:v>4</c:v>
                </c:pt>
                <c:pt idx="427">
                  <c:v>3</c:v>
                </c:pt>
                <c:pt idx="428">
                  <c:v>4</c:v>
                </c:pt>
                <c:pt idx="429">
                  <c:v>3</c:v>
                </c:pt>
                <c:pt idx="430">
                  <c:v>4</c:v>
                </c:pt>
                <c:pt idx="431">
                  <c:v>3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2</c:v>
                </c:pt>
                <c:pt idx="437">
                  <c:v>2</c:v>
                </c:pt>
                <c:pt idx="438">
                  <c:v>3</c:v>
                </c:pt>
                <c:pt idx="439">
                  <c:v>2</c:v>
                </c:pt>
                <c:pt idx="440">
                  <c:v>4</c:v>
                </c:pt>
                <c:pt idx="441">
                  <c:v>4</c:v>
                </c:pt>
                <c:pt idx="442">
                  <c:v>3</c:v>
                </c:pt>
                <c:pt idx="443">
                  <c:v>4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2</c:v>
                </c:pt>
                <c:pt idx="451">
                  <c:v>3</c:v>
                </c:pt>
                <c:pt idx="452">
                  <c:v>5</c:v>
                </c:pt>
                <c:pt idx="453">
                  <c:v>2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4</c:v>
                </c:pt>
                <c:pt idx="460">
                  <c:v>3</c:v>
                </c:pt>
                <c:pt idx="461">
                  <c:v>4</c:v>
                </c:pt>
                <c:pt idx="462">
                  <c:v>4</c:v>
                </c:pt>
                <c:pt idx="463">
                  <c:v>4</c:v>
                </c:pt>
                <c:pt idx="464">
                  <c:v>3</c:v>
                </c:pt>
                <c:pt idx="465">
                  <c:v>4</c:v>
                </c:pt>
                <c:pt idx="466">
                  <c:v>4</c:v>
                </c:pt>
                <c:pt idx="467">
                  <c:v>4</c:v>
                </c:pt>
                <c:pt idx="468">
                  <c:v>3</c:v>
                </c:pt>
                <c:pt idx="469">
                  <c:v>3</c:v>
                </c:pt>
                <c:pt idx="470">
                  <c:v>4</c:v>
                </c:pt>
                <c:pt idx="471">
                  <c:v>5</c:v>
                </c:pt>
                <c:pt idx="472">
                  <c:v>5</c:v>
                </c:pt>
                <c:pt idx="473">
                  <c:v>4</c:v>
                </c:pt>
                <c:pt idx="474">
                  <c:v>3</c:v>
                </c:pt>
                <c:pt idx="475">
                  <c:v>4</c:v>
                </c:pt>
                <c:pt idx="476">
                  <c:v>4</c:v>
                </c:pt>
                <c:pt idx="477">
                  <c:v>4</c:v>
                </c:pt>
                <c:pt idx="478">
                  <c:v>3</c:v>
                </c:pt>
                <c:pt idx="479">
                  <c:v>4</c:v>
                </c:pt>
                <c:pt idx="480">
                  <c:v>4</c:v>
                </c:pt>
                <c:pt idx="481">
                  <c:v>3</c:v>
                </c:pt>
                <c:pt idx="482">
                  <c:v>4</c:v>
                </c:pt>
                <c:pt idx="483">
                  <c:v>5</c:v>
                </c:pt>
                <c:pt idx="484">
                  <c:v>3</c:v>
                </c:pt>
                <c:pt idx="485">
                  <c:v>3</c:v>
                </c:pt>
                <c:pt idx="486">
                  <c:v>3</c:v>
                </c:pt>
                <c:pt idx="487">
                  <c:v>4</c:v>
                </c:pt>
                <c:pt idx="488">
                  <c:v>4</c:v>
                </c:pt>
                <c:pt idx="489">
                  <c:v>4</c:v>
                </c:pt>
                <c:pt idx="490">
                  <c:v>3</c:v>
                </c:pt>
                <c:pt idx="491">
                  <c:v>4</c:v>
                </c:pt>
                <c:pt idx="492">
                  <c:v>4</c:v>
                </c:pt>
                <c:pt idx="493">
                  <c:v>3</c:v>
                </c:pt>
                <c:pt idx="494">
                  <c:v>3</c:v>
                </c:pt>
                <c:pt idx="495">
                  <c:v>4</c:v>
                </c:pt>
                <c:pt idx="496">
                  <c:v>3</c:v>
                </c:pt>
                <c:pt idx="497">
                  <c:v>4</c:v>
                </c:pt>
                <c:pt idx="498">
                  <c:v>4</c:v>
                </c:pt>
                <c:pt idx="499">
                  <c:v>3</c:v>
                </c:pt>
                <c:pt idx="500">
                  <c:v>4</c:v>
                </c:pt>
                <c:pt idx="501">
                  <c:v>5</c:v>
                </c:pt>
                <c:pt idx="502">
                  <c:v>4</c:v>
                </c:pt>
                <c:pt idx="503">
                  <c:v>3</c:v>
                </c:pt>
                <c:pt idx="504">
                  <c:v>3</c:v>
                </c:pt>
                <c:pt idx="505">
                  <c:v>3</c:v>
                </c:pt>
                <c:pt idx="506">
                  <c:v>4</c:v>
                </c:pt>
                <c:pt idx="507">
                  <c:v>3</c:v>
                </c:pt>
                <c:pt idx="508">
                  <c:v>4</c:v>
                </c:pt>
                <c:pt idx="509">
                  <c:v>4</c:v>
                </c:pt>
                <c:pt idx="510">
                  <c:v>4</c:v>
                </c:pt>
                <c:pt idx="511">
                  <c:v>3</c:v>
                </c:pt>
                <c:pt idx="512">
                  <c:v>3</c:v>
                </c:pt>
                <c:pt idx="513">
                  <c:v>4</c:v>
                </c:pt>
                <c:pt idx="514">
                  <c:v>5</c:v>
                </c:pt>
                <c:pt idx="515">
                  <c:v>4</c:v>
                </c:pt>
                <c:pt idx="516">
                  <c:v>4</c:v>
                </c:pt>
                <c:pt idx="517">
                  <c:v>4</c:v>
                </c:pt>
                <c:pt idx="518">
                  <c:v>3</c:v>
                </c:pt>
                <c:pt idx="519">
                  <c:v>3</c:v>
                </c:pt>
                <c:pt idx="520">
                  <c:v>4</c:v>
                </c:pt>
                <c:pt idx="521">
                  <c:v>3</c:v>
                </c:pt>
                <c:pt idx="522">
                  <c:v>5</c:v>
                </c:pt>
                <c:pt idx="523">
                  <c:v>4</c:v>
                </c:pt>
                <c:pt idx="524">
                  <c:v>4</c:v>
                </c:pt>
                <c:pt idx="525">
                  <c:v>5</c:v>
                </c:pt>
                <c:pt idx="526">
                  <c:v>3</c:v>
                </c:pt>
                <c:pt idx="527">
                  <c:v>4</c:v>
                </c:pt>
                <c:pt idx="528">
                  <c:v>4</c:v>
                </c:pt>
                <c:pt idx="529">
                  <c:v>5</c:v>
                </c:pt>
                <c:pt idx="530">
                  <c:v>5</c:v>
                </c:pt>
                <c:pt idx="531">
                  <c:v>4</c:v>
                </c:pt>
                <c:pt idx="532">
                  <c:v>4</c:v>
                </c:pt>
                <c:pt idx="533">
                  <c:v>3</c:v>
                </c:pt>
                <c:pt idx="534">
                  <c:v>3</c:v>
                </c:pt>
                <c:pt idx="535">
                  <c:v>4</c:v>
                </c:pt>
                <c:pt idx="536">
                  <c:v>3</c:v>
                </c:pt>
                <c:pt idx="537">
                  <c:v>5</c:v>
                </c:pt>
                <c:pt idx="538">
                  <c:v>4</c:v>
                </c:pt>
                <c:pt idx="539">
                  <c:v>2</c:v>
                </c:pt>
                <c:pt idx="540">
                  <c:v>4</c:v>
                </c:pt>
                <c:pt idx="541">
                  <c:v>4</c:v>
                </c:pt>
                <c:pt idx="542">
                  <c:v>4</c:v>
                </c:pt>
                <c:pt idx="543">
                  <c:v>3</c:v>
                </c:pt>
                <c:pt idx="544">
                  <c:v>4</c:v>
                </c:pt>
                <c:pt idx="545">
                  <c:v>3</c:v>
                </c:pt>
                <c:pt idx="546">
                  <c:v>4</c:v>
                </c:pt>
                <c:pt idx="547">
                  <c:v>3</c:v>
                </c:pt>
                <c:pt idx="548">
                  <c:v>3</c:v>
                </c:pt>
                <c:pt idx="549">
                  <c:v>4</c:v>
                </c:pt>
                <c:pt idx="550">
                  <c:v>4</c:v>
                </c:pt>
                <c:pt idx="551">
                  <c:v>4</c:v>
                </c:pt>
                <c:pt idx="552">
                  <c:v>4</c:v>
                </c:pt>
                <c:pt idx="553">
                  <c:v>3</c:v>
                </c:pt>
                <c:pt idx="554">
                  <c:v>3</c:v>
                </c:pt>
                <c:pt idx="555">
                  <c:v>4</c:v>
                </c:pt>
                <c:pt idx="556">
                  <c:v>3</c:v>
                </c:pt>
                <c:pt idx="557">
                  <c:v>4</c:v>
                </c:pt>
                <c:pt idx="558">
                  <c:v>4</c:v>
                </c:pt>
                <c:pt idx="559">
                  <c:v>4</c:v>
                </c:pt>
                <c:pt idx="560">
                  <c:v>4</c:v>
                </c:pt>
                <c:pt idx="561">
                  <c:v>3</c:v>
                </c:pt>
                <c:pt idx="562">
                  <c:v>3</c:v>
                </c:pt>
                <c:pt idx="563">
                  <c:v>3</c:v>
                </c:pt>
                <c:pt idx="564">
                  <c:v>2</c:v>
                </c:pt>
                <c:pt idx="565">
                  <c:v>0</c:v>
                </c:pt>
                <c:pt idx="566">
                  <c:v>3</c:v>
                </c:pt>
                <c:pt idx="567">
                  <c:v>4</c:v>
                </c:pt>
                <c:pt idx="568">
                  <c:v>3</c:v>
                </c:pt>
                <c:pt idx="569">
                  <c:v>4</c:v>
                </c:pt>
                <c:pt idx="570">
                  <c:v>3</c:v>
                </c:pt>
                <c:pt idx="571">
                  <c:v>5</c:v>
                </c:pt>
                <c:pt idx="572">
                  <c:v>4</c:v>
                </c:pt>
                <c:pt idx="573">
                  <c:v>5</c:v>
                </c:pt>
                <c:pt idx="574">
                  <c:v>5</c:v>
                </c:pt>
                <c:pt idx="575">
                  <c:v>4</c:v>
                </c:pt>
                <c:pt idx="576">
                  <c:v>3</c:v>
                </c:pt>
                <c:pt idx="577">
                  <c:v>5</c:v>
                </c:pt>
                <c:pt idx="578">
                  <c:v>5</c:v>
                </c:pt>
                <c:pt idx="579">
                  <c:v>5</c:v>
                </c:pt>
                <c:pt idx="580">
                  <c:v>4</c:v>
                </c:pt>
                <c:pt idx="581">
                  <c:v>3</c:v>
                </c:pt>
                <c:pt idx="582">
                  <c:v>4</c:v>
                </c:pt>
                <c:pt idx="583">
                  <c:v>4</c:v>
                </c:pt>
                <c:pt idx="584">
                  <c:v>4</c:v>
                </c:pt>
                <c:pt idx="585">
                  <c:v>5</c:v>
                </c:pt>
                <c:pt idx="586">
                  <c:v>4</c:v>
                </c:pt>
                <c:pt idx="587">
                  <c:v>4</c:v>
                </c:pt>
                <c:pt idx="588">
                  <c:v>4</c:v>
                </c:pt>
                <c:pt idx="589">
                  <c:v>3</c:v>
                </c:pt>
                <c:pt idx="590">
                  <c:v>2</c:v>
                </c:pt>
                <c:pt idx="591">
                  <c:v>4</c:v>
                </c:pt>
                <c:pt idx="592">
                  <c:v>5</c:v>
                </c:pt>
                <c:pt idx="593">
                  <c:v>5</c:v>
                </c:pt>
                <c:pt idx="594">
                  <c:v>6</c:v>
                </c:pt>
                <c:pt idx="595">
                  <c:v>4</c:v>
                </c:pt>
                <c:pt idx="596">
                  <c:v>3</c:v>
                </c:pt>
                <c:pt idx="597">
                  <c:v>2</c:v>
                </c:pt>
                <c:pt idx="598">
                  <c:v>4</c:v>
                </c:pt>
                <c:pt idx="599">
                  <c:v>5</c:v>
                </c:pt>
                <c:pt idx="600">
                  <c:v>5</c:v>
                </c:pt>
                <c:pt idx="601">
                  <c:v>5</c:v>
                </c:pt>
                <c:pt idx="602">
                  <c:v>3</c:v>
                </c:pt>
                <c:pt idx="603">
                  <c:v>2</c:v>
                </c:pt>
                <c:pt idx="604">
                  <c:v>4</c:v>
                </c:pt>
                <c:pt idx="605">
                  <c:v>5</c:v>
                </c:pt>
                <c:pt idx="606">
                  <c:v>4</c:v>
                </c:pt>
                <c:pt idx="607">
                  <c:v>3</c:v>
                </c:pt>
                <c:pt idx="608">
                  <c:v>6</c:v>
                </c:pt>
                <c:pt idx="609">
                  <c:v>4</c:v>
                </c:pt>
                <c:pt idx="610">
                  <c:v>2</c:v>
                </c:pt>
                <c:pt idx="611">
                  <c:v>2</c:v>
                </c:pt>
                <c:pt idx="612">
                  <c:v>5</c:v>
                </c:pt>
                <c:pt idx="613">
                  <c:v>5</c:v>
                </c:pt>
                <c:pt idx="614">
                  <c:v>4</c:v>
                </c:pt>
                <c:pt idx="615">
                  <c:v>4</c:v>
                </c:pt>
                <c:pt idx="616">
                  <c:v>3</c:v>
                </c:pt>
                <c:pt idx="617">
                  <c:v>3</c:v>
                </c:pt>
                <c:pt idx="618">
                  <c:v>3</c:v>
                </c:pt>
                <c:pt idx="619">
                  <c:v>4</c:v>
                </c:pt>
                <c:pt idx="620">
                  <c:v>4</c:v>
                </c:pt>
                <c:pt idx="621">
                  <c:v>3</c:v>
                </c:pt>
                <c:pt idx="622">
                  <c:v>3</c:v>
                </c:pt>
                <c:pt idx="623">
                  <c:v>5</c:v>
                </c:pt>
                <c:pt idx="624">
                  <c:v>4</c:v>
                </c:pt>
                <c:pt idx="625">
                  <c:v>2</c:v>
                </c:pt>
                <c:pt idx="626">
                  <c:v>5</c:v>
                </c:pt>
                <c:pt idx="627">
                  <c:v>4</c:v>
                </c:pt>
                <c:pt idx="628">
                  <c:v>5</c:v>
                </c:pt>
                <c:pt idx="629">
                  <c:v>5</c:v>
                </c:pt>
                <c:pt idx="630">
                  <c:v>5</c:v>
                </c:pt>
                <c:pt idx="631">
                  <c:v>3</c:v>
                </c:pt>
                <c:pt idx="632">
                  <c:v>4</c:v>
                </c:pt>
                <c:pt idx="633">
                  <c:v>2</c:v>
                </c:pt>
                <c:pt idx="634">
                  <c:v>4</c:v>
                </c:pt>
                <c:pt idx="635">
                  <c:v>4</c:v>
                </c:pt>
                <c:pt idx="636">
                  <c:v>4</c:v>
                </c:pt>
                <c:pt idx="637">
                  <c:v>4</c:v>
                </c:pt>
                <c:pt idx="638">
                  <c:v>4</c:v>
                </c:pt>
                <c:pt idx="639">
                  <c:v>4</c:v>
                </c:pt>
                <c:pt idx="640">
                  <c:v>4</c:v>
                </c:pt>
                <c:pt idx="641">
                  <c:v>4</c:v>
                </c:pt>
                <c:pt idx="642">
                  <c:v>4</c:v>
                </c:pt>
                <c:pt idx="643">
                  <c:v>3</c:v>
                </c:pt>
                <c:pt idx="644">
                  <c:v>4</c:v>
                </c:pt>
                <c:pt idx="645">
                  <c:v>4</c:v>
                </c:pt>
                <c:pt idx="646">
                  <c:v>4</c:v>
                </c:pt>
                <c:pt idx="647">
                  <c:v>4</c:v>
                </c:pt>
                <c:pt idx="648">
                  <c:v>4</c:v>
                </c:pt>
                <c:pt idx="649">
                  <c:v>4</c:v>
                </c:pt>
                <c:pt idx="650">
                  <c:v>4</c:v>
                </c:pt>
                <c:pt idx="651">
                  <c:v>3</c:v>
                </c:pt>
                <c:pt idx="652">
                  <c:v>3</c:v>
                </c:pt>
                <c:pt idx="653">
                  <c:v>4</c:v>
                </c:pt>
                <c:pt idx="654">
                  <c:v>5</c:v>
                </c:pt>
                <c:pt idx="655">
                  <c:v>5</c:v>
                </c:pt>
                <c:pt idx="656">
                  <c:v>5</c:v>
                </c:pt>
                <c:pt idx="657">
                  <c:v>5</c:v>
                </c:pt>
                <c:pt idx="658">
                  <c:v>4</c:v>
                </c:pt>
                <c:pt idx="659">
                  <c:v>3</c:v>
                </c:pt>
                <c:pt idx="660">
                  <c:v>5</c:v>
                </c:pt>
                <c:pt idx="661">
                  <c:v>4</c:v>
                </c:pt>
                <c:pt idx="662">
                  <c:v>5</c:v>
                </c:pt>
                <c:pt idx="663">
                  <c:v>5</c:v>
                </c:pt>
                <c:pt idx="664">
                  <c:v>4</c:v>
                </c:pt>
                <c:pt idx="665">
                  <c:v>3</c:v>
                </c:pt>
                <c:pt idx="666">
                  <c:v>2</c:v>
                </c:pt>
                <c:pt idx="667">
                  <c:v>4</c:v>
                </c:pt>
                <c:pt idx="668">
                  <c:v>5</c:v>
                </c:pt>
                <c:pt idx="669">
                  <c:v>4</c:v>
                </c:pt>
                <c:pt idx="670">
                  <c:v>4</c:v>
                </c:pt>
                <c:pt idx="671">
                  <c:v>6</c:v>
                </c:pt>
                <c:pt idx="672">
                  <c:v>3</c:v>
                </c:pt>
                <c:pt idx="673">
                  <c:v>3</c:v>
                </c:pt>
                <c:pt idx="674">
                  <c:v>4</c:v>
                </c:pt>
                <c:pt idx="675">
                  <c:v>4</c:v>
                </c:pt>
                <c:pt idx="676">
                  <c:v>4</c:v>
                </c:pt>
                <c:pt idx="677">
                  <c:v>4</c:v>
                </c:pt>
                <c:pt idx="678">
                  <c:v>5</c:v>
                </c:pt>
                <c:pt idx="679">
                  <c:v>3</c:v>
                </c:pt>
                <c:pt idx="680">
                  <c:v>3</c:v>
                </c:pt>
                <c:pt idx="681">
                  <c:v>4</c:v>
                </c:pt>
                <c:pt idx="682">
                  <c:v>4</c:v>
                </c:pt>
                <c:pt idx="683">
                  <c:v>4</c:v>
                </c:pt>
                <c:pt idx="684">
                  <c:v>4</c:v>
                </c:pt>
                <c:pt idx="685">
                  <c:v>7</c:v>
                </c:pt>
                <c:pt idx="686">
                  <c:v>3</c:v>
                </c:pt>
                <c:pt idx="687">
                  <c:v>3</c:v>
                </c:pt>
                <c:pt idx="688">
                  <c:v>4</c:v>
                </c:pt>
                <c:pt idx="689">
                  <c:v>4</c:v>
                </c:pt>
                <c:pt idx="690">
                  <c:v>5</c:v>
                </c:pt>
                <c:pt idx="691">
                  <c:v>5</c:v>
                </c:pt>
                <c:pt idx="692">
                  <c:v>4</c:v>
                </c:pt>
                <c:pt idx="693">
                  <c:v>3</c:v>
                </c:pt>
                <c:pt idx="694">
                  <c:v>3</c:v>
                </c:pt>
                <c:pt idx="695">
                  <c:v>4</c:v>
                </c:pt>
                <c:pt idx="696">
                  <c:v>4</c:v>
                </c:pt>
                <c:pt idx="697">
                  <c:v>4</c:v>
                </c:pt>
                <c:pt idx="698">
                  <c:v>5</c:v>
                </c:pt>
                <c:pt idx="699">
                  <c:v>4</c:v>
                </c:pt>
                <c:pt idx="700">
                  <c:v>4</c:v>
                </c:pt>
                <c:pt idx="701">
                  <c:v>2</c:v>
                </c:pt>
                <c:pt idx="702">
                  <c:v>4</c:v>
                </c:pt>
                <c:pt idx="703">
                  <c:v>4</c:v>
                </c:pt>
                <c:pt idx="704">
                  <c:v>4</c:v>
                </c:pt>
                <c:pt idx="705">
                  <c:v>6</c:v>
                </c:pt>
                <c:pt idx="706">
                  <c:v>5</c:v>
                </c:pt>
                <c:pt idx="707">
                  <c:v>5</c:v>
                </c:pt>
                <c:pt idx="708">
                  <c:v>2</c:v>
                </c:pt>
                <c:pt idx="709">
                  <c:v>4</c:v>
                </c:pt>
                <c:pt idx="710">
                  <c:v>5</c:v>
                </c:pt>
                <c:pt idx="711">
                  <c:v>5</c:v>
                </c:pt>
                <c:pt idx="712">
                  <c:v>4</c:v>
                </c:pt>
                <c:pt idx="713">
                  <c:v>4</c:v>
                </c:pt>
                <c:pt idx="714">
                  <c:v>5</c:v>
                </c:pt>
                <c:pt idx="715">
                  <c:v>4</c:v>
                </c:pt>
                <c:pt idx="716">
                  <c:v>3</c:v>
                </c:pt>
                <c:pt idx="717">
                  <c:v>4</c:v>
                </c:pt>
                <c:pt idx="718">
                  <c:v>4</c:v>
                </c:pt>
                <c:pt idx="719">
                  <c:v>5</c:v>
                </c:pt>
                <c:pt idx="720">
                  <c:v>4</c:v>
                </c:pt>
                <c:pt idx="721">
                  <c:v>4</c:v>
                </c:pt>
                <c:pt idx="722">
                  <c:v>4</c:v>
                </c:pt>
                <c:pt idx="723">
                  <c:v>3</c:v>
                </c:pt>
                <c:pt idx="724">
                  <c:v>5</c:v>
                </c:pt>
                <c:pt idx="725">
                  <c:v>6</c:v>
                </c:pt>
                <c:pt idx="726">
                  <c:v>5</c:v>
                </c:pt>
                <c:pt idx="727">
                  <c:v>4</c:v>
                </c:pt>
                <c:pt idx="728">
                  <c:v>4</c:v>
                </c:pt>
                <c:pt idx="729">
                  <c:v>3</c:v>
                </c:pt>
                <c:pt idx="730">
                  <c:v>4</c:v>
                </c:pt>
                <c:pt idx="731">
                  <c:v>4</c:v>
                </c:pt>
                <c:pt idx="732">
                  <c:v>5</c:v>
                </c:pt>
                <c:pt idx="733">
                  <c:v>5</c:v>
                </c:pt>
                <c:pt idx="734">
                  <c:v>5</c:v>
                </c:pt>
                <c:pt idx="735">
                  <c:v>5</c:v>
                </c:pt>
                <c:pt idx="736">
                  <c:v>3</c:v>
                </c:pt>
                <c:pt idx="737">
                  <c:v>3</c:v>
                </c:pt>
                <c:pt idx="738">
                  <c:v>5</c:v>
                </c:pt>
                <c:pt idx="739">
                  <c:v>5</c:v>
                </c:pt>
                <c:pt idx="740">
                  <c:v>5</c:v>
                </c:pt>
                <c:pt idx="741">
                  <c:v>4</c:v>
                </c:pt>
                <c:pt idx="742">
                  <c:v>5</c:v>
                </c:pt>
                <c:pt idx="743">
                  <c:v>4</c:v>
                </c:pt>
                <c:pt idx="744">
                  <c:v>4</c:v>
                </c:pt>
                <c:pt idx="745">
                  <c:v>5</c:v>
                </c:pt>
                <c:pt idx="746">
                  <c:v>5</c:v>
                </c:pt>
                <c:pt idx="747">
                  <c:v>4</c:v>
                </c:pt>
                <c:pt idx="748">
                  <c:v>5</c:v>
                </c:pt>
                <c:pt idx="749">
                  <c:v>5</c:v>
                </c:pt>
                <c:pt idx="750">
                  <c:v>4</c:v>
                </c:pt>
                <c:pt idx="751">
                  <c:v>4</c:v>
                </c:pt>
                <c:pt idx="752">
                  <c:v>6</c:v>
                </c:pt>
                <c:pt idx="753">
                  <c:v>5</c:v>
                </c:pt>
                <c:pt idx="754">
                  <c:v>5</c:v>
                </c:pt>
                <c:pt idx="755">
                  <c:v>4</c:v>
                </c:pt>
                <c:pt idx="756">
                  <c:v>4</c:v>
                </c:pt>
                <c:pt idx="757">
                  <c:v>4</c:v>
                </c:pt>
                <c:pt idx="758">
                  <c:v>4</c:v>
                </c:pt>
                <c:pt idx="759">
                  <c:v>3</c:v>
                </c:pt>
                <c:pt idx="760">
                  <c:v>4</c:v>
                </c:pt>
                <c:pt idx="761">
                  <c:v>6</c:v>
                </c:pt>
                <c:pt idx="762">
                  <c:v>5</c:v>
                </c:pt>
                <c:pt idx="763">
                  <c:v>5</c:v>
                </c:pt>
                <c:pt idx="764">
                  <c:v>3</c:v>
                </c:pt>
                <c:pt idx="765">
                  <c:v>4</c:v>
                </c:pt>
                <c:pt idx="766">
                  <c:v>4</c:v>
                </c:pt>
                <c:pt idx="767">
                  <c:v>5</c:v>
                </c:pt>
                <c:pt idx="768">
                  <c:v>4</c:v>
                </c:pt>
                <c:pt idx="769">
                  <c:v>4</c:v>
                </c:pt>
                <c:pt idx="770">
                  <c:v>5</c:v>
                </c:pt>
                <c:pt idx="771">
                  <c:v>3</c:v>
                </c:pt>
                <c:pt idx="772">
                  <c:v>5</c:v>
                </c:pt>
                <c:pt idx="773">
                  <c:v>5</c:v>
                </c:pt>
                <c:pt idx="774">
                  <c:v>4</c:v>
                </c:pt>
                <c:pt idx="775">
                  <c:v>5</c:v>
                </c:pt>
                <c:pt idx="776">
                  <c:v>5</c:v>
                </c:pt>
                <c:pt idx="777">
                  <c:v>3</c:v>
                </c:pt>
                <c:pt idx="778">
                  <c:v>3</c:v>
                </c:pt>
                <c:pt idx="779">
                  <c:v>5</c:v>
                </c:pt>
                <c:pt idx="780">
                  <c:v>5</c:v>
                </c:pt>
                <c:pt idx="781">
                  <c:v>5</c:v>
                </c:pt>
                <c:pt idx="782">
                  <c:v>5</c:v>
                </c:pt>
                <c:pt idx="783">
                  <c:v>5</c:v>
                </c:pt>
                <c:pt idx="784">
                  <c:v>4</c:v>
                </c:pt>
                <c:pt idx="785">
                  <c:v>3</c:v>
                </c:pt>
                <c:pt idx="786">
                  <c:v>5</c:v>
                </c:pt>
                <c:pt idx="787">
                  <c:v>5</c:v>
                </c:pt>
                <c:pt idx="788">
                  <c:v>5</c:v>
                </c:pt>
                <c:pt idx="789">
                  <c:v>5</c:v>
                </c:pt>
                <c:pt idx="790">
                  <c:v>5</c:v>
                </c:pt>
                <c:pt idx="791">
                  <c:v>4</c:v>
                </c:pt>
                <c:pt idx="792">
                  <c:v>4</c:v>
                </c:pt>
                <c:pt idx="793">
                  <c:v>5</c:v>
                </c:pt>
                <c:pt idx="794">
                  <c:v>6</c:v>
                </c:pt>
                <c:pt idx="795">
                  <c:v>5</c:v>
                </c:pt>
                <c:pt idx="796">
                  <c:v>5</c:v>
                </c:pt>
                <c:pt idx="797">
                  <c:v>5</c:v>
                </c:pt>
                <c:pt idx="798">
                  <c:v>4</c:v>
                </c:pt>
                <c:pt idx="799">
                  <c:v>3</c:v>
                </c:pt>
                <c:pt idx="800">
                  <c:v>4</c:v>
                </c:pt>
                <c:pt idx="801">
                  <c:v>5</c:v>
                </c:pt>
                <c:pt idx="802">
                  <c:v>5</c:v>
                </c:pt>
                <c:pt idx="803">
                  <c:v>4</c:v>
                </c:pt>
                <c:pt idx="804">
                  <c:v>5</c:v>
                </c:pt>
                <c:pt idx="805">
                  <c:v>3</c:v>
                </c:pt>
                <c:pt idx="806">
                  <c:v>3</c:v>
                </c:pt>
                <c:pt idx="807">
                  <c:v>5</c:v>
                </c:pt>
                <c:pt idx="808">
                  <c:v>4</c:v>
                </c:pt>
                <c:pt idx="809">
                  <c:v>4</c:v>
                </c:pt>
                <c:pt idx="810">
                  <c:v>5</c:v>
                </c:pt>
                <c:pt idx="811">
                  <c:v>4</c:v>
                </c:pt>
                <c:pt idx="812">
                  <c:v>4</c:v>
                </c:pt>
                <c:pt idx="813">
                  <c:v>3</c:v>
                </c:pt>
                <c:pt idx="814">
                  <c:v>3</c:v>
                </c:pt>
                <c:pt idx="815">
                  <c:v>5</c:v>
                </c:pt>
                <c:pt idx="816">
                  <c:v>6</c:v>
                </c:pt>
                <c:pt idx="817">
                  <c:v>5</c:v>
                </c:pt>
                <c:pt idx="818">
                  <c:v>4</c:v>
                </c:pt>
                <c:pt idx="819">
                  <c:v>4</c:v>
                </c:pt>
                <c:pt idx="820">
                  <c:v>4</c:v>
                </c:pt>
                <c:pt idx="821">
                  <c:v>5</c:v>
                </c:pt>
                <c:pt idx="822">
                  <c:v>5</c:v>
                </c:pt>
                <c:pt idx="823">
                  <c:v>5</c:v>
                </c:pt>
                <c:pt idx="824">
                  <c:v>5</c:v>
                </c:pt>
                <c:pt idx="825">
                  <c:v>4</c:v>
                </c:pt>
                <c:pt idx="826">
                  <c:v>5</c:v>
                </c:pt>
                <c:pt idx="827">
                  <c:v>4</c:v>
                </c:pt>
                <c:pt idx="828">
                  <c:v>5</c:v>
                </c:pt>
                <c:pt idx="829">
                  <c:v>3</c:v>
                </c:pt>
                <c:pt idx="830">
                  <c:v>3</c:v>
                </c:pt>
                <c:pt idx="831">
                  <c:v>4</c:v>
                </c:pt>
                <c:pt idx="832">
                  <c:v>2</c:v>
                </c:pt>
                <c:pt idx="833">
                  <c:v>3</c:v>
                </c:pt>
                <c:pt idx="834">
                  <c:v>4</c:v>
                </c:pt>
                <c:pt idx="835">
                  <c:v>1</c:v>
                </c:pt>
                <c:pt idx="836">
                  <c:v>5</c:v>
                </c:pt>
                <c:pt idx="837">
                  <c:v>5</c:v>
                </c:pt>
                <c:pt idx="838">
                  <c:v>5</c:v>
                </c:pt>
                <c:pt idx="839">
                  <c:v>5</c:v>
                </c:pt>
                <c:pt idx="840">
                  <c:v>4</c:v>
                </c:pt>
                <c:pt idx="841">
                  <c:v>4</c:v>
                </c:pt>
                <c:pt idx="842">
                  <c:v>5</c:v>
                </c:pt>
                <c:pt idx="843">
                  <c:v>5</c:v>
                </c:pt>
                <c:pt idx="844">
                  <c:v>5</c:v>
                </c:pt>
                <c:pt idx="845">
                  <c:v>5</c:v>
                </c:pt>
                <c:pt idx="846">
                  <c:v>5</c:v>
                </c:pt>
                <c:pt idx="847">
                  <c:v>5</c:v>
                </c:pt>
                <c:pt idx="848">
                  <c:v>4</c:v>
                </c:pt>
                <c:pt idx="849">
                  <c:v>5</c:v>
                </c:pt>
                <c:pt idx="850">
                  <c:v>5</c:v>
                </c:pt>
                <c:pt idx="851">
                  <c:v>5</c:v>
                </c:pt>
                <c:pt idx="852">
                  <c:v>5</c:v>
                </c:pt>
                <c:pt idx="853">
                  <c:v>5</c:v>
                </c:pt>
                <c:pt idx="854">
                  <c:v>5</c:v>
                </c:pt>
                <c:pt idx="855">
                  <c:v>4</c:v>
                </c:pt>
                <c:pt idx="856">
                  <c:v>4</c:v>
                </c:pt>
                <c:pt idx="857">
                  <c:v>6</c:v>
                </c:pt>
                <c:pt idx="858">
                  <c:v>4</c:v>
                </c:pt>
                <c:pt idx="859">
                  <c:v>5</c:v>
                </c:pt>
                <c:pt idx="860">
                  <c:v>5</c:v>
                </c:pt>
                <c:pt idx="861">
                  <c:v>5</c:v>
                </c:pt>
                <c:pt idx="862">
                  <c:v>5</c:v>
                </c:pt>
                <c:pt idx="863">
                  <c:v>3</c:v>
                </c:pt>
                <c:pt idx="864">
                  <c:v>5</c:v>
                </c:pt>
                <c:pt idx="865">
                  <c:v>5</c:v>
                </c:pt>
                <c:pt idx="866">
                  <c:v>4</c:v>
                </c:pt>
                <c:pt idx="867">
                  <c:v>6</c:v>
                </c:pt>
                <c:pt idx="868">
                  <c:v>4</c:v>
                </c:pt>
                <c:pt idx="869">
                  <c:v>4</c:v>
                </c:pt>
                <c:pt idx="870">
                  <c:v>4</c:v>
                </c:pt>
                <c:pt idx="871">
                  <c:v>6</c:v>
                </c:pt>
                <c:pt idx="872">
                  <c:v>5</c:v>
                </c:pt>
                <c:pt idx="873">
                  <c:v>4</c:v>
                </c:pt>
                <c:pt idx="874">
                  <c:v>5</c:v>
                </c:pt>
                <c:pt idx="875">
                  <c:v>4</c:v>
                </c:pt>
                <c:pt idx="876">
                  <c:v>4</c:v>
                </c:pt>
                <c:pt idx="877">
                  <c:v>3</c:v>
                </c:pt>
                <c:pt idx="878">
                  <c:v>5</c:v>
                </c:pt>
                <c:pt idx="879">
                  <c:v>4</c:v>
                </c:pt>
                <c:pt idx="880">
                  <c:v>5</c:v>
                </c:pt>
                <c:pt idx="881">
                  <c:v>5</c:v>
                </c:pt>
                <c:pt idx="882">
                  <c:v>3</c:v>
                </c:pt>
                <c:pt idx="883">
                  <c:v>4</c:v>
                </c:pt>
                <c:pt idx="884">
                  <c:v>4</c:v>
                </c:pt>
                <c:pt idx="885">
                  <c:v>5</c:v>
                </c:pt>
                <c:pt idx="886">
                  <c:v>5</c:v>
                </c:pt>
                <c:pt idx="887">
                  <c:v>5</c:v>
                </c:pt>
                <c:pt idx="888">
                  <c:v>5</c:v>
                </c:pt>
                <c:pt idx="889">
                  <c:v>5</c:v>
                </c:pt>
                <c:pt idx="890">
                  <c:v>3</c:v>
                </c:pt>
                <c:pt idx="891">
                  <c:v>4</c:v>
                </c:pt>
                <c:pt idx="892">
                  <c:v>5</c:v>
                </c:pt>
                <c:pt idx="893">
                  <c:v>5</c:v>
                </c:pt>
                <c:pt idx="894">
                  <c:v>4</c:v>
                </c:pt>
                <c:pt idx="895">
                  <c:v>5</c:v>
                </c:pt>
                <c:pt idx="896">
                  <c:v>4</c:v>
                </c:pt>
                <c:pt idx="897">
                  <c:v>4</c:v>
                </c:pt>
                <c:pt idx="898">
                  <c:v>4</c:v>
                </c:pt>
                <c:pt idx="899">
                  <c:v>4</c:v>
                </c:pt>
                <c:pt idx="900">
                  <c:v>5</c:v>
                </c:pt>
                <c:pt idx="901">
                  <c:v>5</c:v>
                </c:pt>
                <c:pt idx="902">
                  <c:v>3</c:v>
                </c:pt>
                <c:pt idx="903">
                  <c:v>3</c:v>
                </c:pt>
                <c:pt idx="904">
                  <c:v>3</c:v>
                </c:pt>
                <c:pt idx="905">
                  <c:v>3</c:v>
                </c:pt>
                <c:pt idx="906">
                  <c:v>5</c:v>
                </c:pt>
                <c:pt idx="907">
                  <c:v>4</c:v>
                </c:pt>
                <c:pt idx="908">
                  <c:v>5</c:v>
                </c:pt>
                <c:pt idx="909">
                  <c:v>2</c:v>
                </c:pt>
                <c:pt idx="910">
                  <c:v>5</c:v>
                </c:pt>
                <c:pt idx="911">
                  <c:v>3</c:v>
                </c:pt>
                <c:pt idx="912">
                  <c:v>3</c:v>
                </c:pt>
                <c:pt idx="913">
                  <c:v>3</c:v>
                </c:pt>
                <c:pt idx="914">
                  <c:v>4</c:v>
                </c:pt>
                <c:pt idx="915">
                  <c:v>4</c:v>
                </c:pt>
                <c:pt idx="916">
                  <c:v>3</c:v>
                </c:pt>
                <c:pt idx="917">
                  <c:v>4</c:v>
                </c:pt>
                <c:pt idx="918">
                  <c:v>3</c:v>
                </c:pt>
                <c:pt idx="919">
                  <c:v>4</c:v>
                </c:pt>
                <c:pt idx="920">
                  <c:v>5</c:v>
                </c:pt>
                <c:pt idx="921">
                  <c:v>5</c:v>
                </c:pt>
                <c:pt idx="922">
                  <c:v>5</c:v>
                </c:pt>
                <c:pt idx="923">
                  <c:v>5</c:v>
                </c:pt>
                <c:pt idx="924">
                  <c:v>3</c:v>
                </c:pt>
                <c:pt idx="925">
                  <c:v>5</c:v>
                </c:pt>
                <c:pt idx="926">
                  <c:v>3</c:v>
                </c:pt>
                <c:pt idx="927">
                  <c:v>5</c:v>
                </c:pt>
                <c:pt idx="928">
                  <c:v>4</c:v>
                </c:pt>
                <c:pt idx="929">
                  <c:v>5</c:v>
                </c:pt>
                <c:pt idx="930">
                  <c:v>4</c:v>
                </c:pt>
                <c:pt idx="931">
                  <c:v>4</c:v>
                </c:pt>
                <c:pt idx="932">
                  <c:v>3</c:v>
                </c:pt>
                <c:pt idx="933">
                  <c:v>4</c:v>
                </c:pt>
                <c:pt idx="934">
                  <c:v>5</c:v>
                </c:pt>
                <c:pt idx="935">
                  <c:v>5</c:v>
                </c:pt>
                <c:pt idx="936">
                  <c:v>5</c:v>
                </c:pt>
                <c:pt idx="937">
                  <c:v>5</c:v>
                </c:pt>
                <c:pt idx="938">
                  <c:v>4</c:v>
                </c:pt>
                <c:pt idx="939">
                  <c:v>4</c:v>
                </c:pt>
                <c:pt idx="940">
                  <c:v>3</c:v>
                </c:pt>
                <c:pt idx="941">
                  <c:v>5</c:v>
                </c:pt>
                <c:pt idx="942">
                  <c:v>4</c:v>
                </c:pt>
                <c:pt idx="943">
                  <c:v>5</c:v>
                </c:pt>
                <c:pt idx="944">
                  <c:v>5</c:v>
                </c:pt>
                <c:pt idx="945">
                  <c:v>4</c:v>
                </c:pt>
                <c:pt idx="946">
                  <c:v>4</c:v>
                </c:pt>
                <c:pt idx="947">
                  <c:v>4</c:v>
                </c:pt>
                <c:pt idx="948">
                  <c:v>4</c:v>
                </c:pt>
                <c:pt idx="949">
                  <c:v>5</c:v>
                </c:pt>
                <c:pt idx="950">
                  <c:v>5</c:v>
                </c:pt>
                <c:pt idx="951">
                  <c:v>5</c:v>
                </c:pt>
                <c:pt idx="952">
                  <c:v>5</c:v>
                </c:pt>
                <c:pt idx="953">
                  <c:v>4</c:v>
                </c:pt>
                <c:pt idx="954">
                  <c:v>4</c:v>
                </c:pt>
                <c:pt idx="955">
                  <c:v>5</c:v>
                </c:pt>
                <c:pt idx="956">
                  <c:v>5</c:v>
                </c:pt>
                <c:pt idx="957">
                  <c:v>5</c:v>
                </c:pt>
                <c:pt idx="958">
                  <c:v>5</c:v>
                </c:pt>
                <c:pt idx="959">
                  <c:v>5</c:v>
                </c:pt>
                <c:pt idx="960">
                  <c:v>4</c:v>
                </c:pt>
                <c:pt idx="961">
                  <c:v>3</c:v>
                </c:pt>
                <c:pt idx="962">
                  <c:v>4</c:v>
                </c:pt>
                <c:pt idx="963">
                  <c:v>4</c:v>
                </c:pt>
                <c:pt idx="964">
                  <c:v>7</c:v>
                </c:pt>
                <c:pt idx="965">
                  <c:v>6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5</c:v>
                </c:pt>
                <c:pt idx="970">
                  <c:v>5</c:v>
                </c:pt>
                <c:pt idx="971">
                  <c:v>5</c:v>
                </c:pt>
                <c:pt idx="972">
                  <c:v>5</c:v>
                </c:pt>
                <c:pt idx="973">
                  <c:v>4</c:v>
                </c:pt>
                <c:pt idx="974">
                  <c:v>4</c:v>
                </c:pt>
                <c:pt idx="975">
                  <c:v>4</c:v>
                </c:pt>
                <c:pt idx="976">
                  <c:v>3</c:v>
                </c:pt>
                <c:pt idx="977">
                  <c:v>5</c:v>
                </c:pt>
                <c:pt idx="978">
                  <c:v>4</c:v>
                </c:pt>
                <c:pt idx="979">
                  <c:v>4</c:v>
                </c:pt>
                <c:pt idx="980">
                  <c:v>5</c:v>
                </c:pt>
                <c:pt idx="981">
                  <c:v>4</c:v>
                </c:pt>
                <c:pt idx="982">
                  <c:v>4</c:v>
                </c:pt>
                <c:pt idx="983">
                  <c:v>4</c:v>
                </c:pt>
                <c:pt idx="984">
                  <c:v>5</c:v>
                </c:pt>
                <c:pt idx="985">
                  <c:v>5</c:v>
                </c:pt>
                <c:pt idx="986">
                  <c:v>4</c:v>
                </c:pt>
                <c:pt idx="987">
                  <c:v>4</c:v>
                </c:pt>
                <c:pt idx="988">
                  <c:v>3</c:v>
                </c:pt>
                <c:pt idx="989">
                  <c:v>4</c:v>
                </c:pt>
                <c:pt idx="990">
                  <c:v>4</c:v>
                </c:pt>
                <c:pt idx="991">
                  <c:v>4</c:v>
                </c:pt>
                <c:pt idx="992">
                  <c:v>4</c:v>
                </c:pt>
                <c:pt idx="993">
                  <c:v>4</c:v>
                </c:pt>
                <c:pt idx="994">
                  <c:v>4</c:v>
                </c:pt>
                <c:pt idx="995">
                  <c:v>4</c:v>
                </c:pt>
                <c:pt idx="996">
                  <c:v>4</c:v>
                </c:pt>
                <c:pt idx="997">
                  <c:v>5</c:v>
                </c:pt>
                <c:pt idx="998">
                  <c:v>4</c:v>
                </c:pt>
                <c:pt idx="999">
                  <c:v>5</c:v>
                </c:pt>
                <c:pt idx="1000">
                  <c:v>5</c:v>
                </c:pt>
                <c:pt idx="1001">
                  <c:v>3</c:v>
                </c:pt>
                <c:pt idx="1002">
                  <c:v>3</c:v>
                </c:pt>
                <c:pt idx="1003">
                  <c:v>4</c:v>
                </c:pt>
                <c:pt idx="1004">
                  <c:v>4</c:v>
                </c:pt>
                <c:pt idx="1005">
                  <c:v>4</c:v>
                </c:pt>
                <c:pt idx="1006">
                  <c:v>3</c:v>
                </c:pt>
                <c:pt idx="1007">
                  <c:v>4</c:v>
                </c:pt>
                <c:pt idx="1008">
                  <c:v>4</c:v>
                </c:pt>
                <c:pt idx="1009">
                  <c:v>3</c:v>
                </c:pt>
                <c:pt idx="1010">
                  <c:v>4</c:v>
                </c:pt>
                <c:pt idx="1011">
                  <c:v>5</c:v>
                </c:pt>
                <c:pt idx="1012">
                  <c:v>4</c:v>
                </c:pt>
                <c:pt idx="1013">
                  <c:v>4</c:v>
                </c:pt>
                <c:pt idx="1014">
                  <c:v>4</c:v>
                </c:pt>
                <c:pt idx="1015">
                  <c:v>4</c:v>
                </c:pt>
                <c:pt idx="1016">
                  <c:v>4</c:v>
                </c:pt>
                <c:pt idx="1017">
                  <c:v>3</c:v>
                </c:pt>
                <c:pt idx="1018">
                  <c:v>3</c:v>
                </c:pt>
                <c:pt idx="1019">
                  <c:v>5</c:v>
                </c:pt>
                <c:pt idx="1020">
                  <c:v>4</c:v>
                </c:pt>
                <c:pt idx="1021">
                  <c:v>4</c:v>
                </c:pt>
                <c:pt idx="1022">
                  <c:v>4</c:v>
                </c:pt>
                <c:pt idx="1023">
                  <c:v>4</c:v>
                </c:pt>
                <c:pt idx="1024">
                  <c:v>3</c:v>
                </c:pt>
                <c:pt idx="1025">
                  <c:v>4</c:v>
                </c:pt>
                <c:pt idx="1026">
                  <c:v>4</c:v>
                </c:pt>
                <c:pt idx="1027">
                  <c:v>4</c:v>
                </c:pt>
                <c:pt idx="1028">
                  <c:v>5</c:v>
                </c:pt>
                <c:pt idx="1029">
                  <c:v>4</c:v>
                </c:pt>
                <c:pt idx="1030">
                  <c:v>3</c:v>
                </c:pt>
                <c:pt idx="1031">
                  <c:v>4</c:v>
                </c:pt>
                <c:pt idx="1032">
                  <c:v>5</c:v>
                </c:pt>
                <c:pt idx="1033">
                  <c:v>4</c:v>
                </c:pt>
                <c:pt idx="1034">
                  <c:v>5</c:v>
                </c:pt>
                <c:pt idx="1035">
                  <c:v>4</c:v>
                </c:pt>
                <c:pt idx="1036">
                  <c:v>4</c:v>
                </c:pt>
                <c:pt idx="1037">
                  <c:v>4</c:v>
                </c:pt>
                <c:pt idx="1038">
                  <c:v>5</c:v>
                </c:pt>
                <c:pt idx="1039">
                  <c:v>4</c:v>
                </c:pt>
                <c:pt idx="1040">
                  <c:v>4</c:v>
                </c:pt>
                <c:pt idx="1041">
                  <c:v>4</c:v>
                </c:pt>
                <c:pt idx="1042">
                  <c:v>6</c:v>
                </c:pt>
                <c:pt idx="1043">
                  <c:v>3</c:v>
                </c:pt>
                <c:pt idx="1044">
                  <c:v>3</c:v>
                </c:pt>
                <c:pt idx="1045">
                  <c:v>3</c:v>
                </c:pt>
                <c:pt idx="1046">
                  <c:v>3</c:v>
                </c:pt>
                <c:pt idx="1047">
                  <c:v>3</c:v>
                </c:pt>
                <c:pt idx="1048">
                  <c:v>5</c:v>
                </c:pt>
                <c:pt idx="1049">
                  <c:v>4</c:v>
                </c:pt>
                <c:pt idx="1050">
                  <c:v>3</c:v>
                </c:pt>
                <c:pt idx="1051">
                  <c:v>3</c:v>
                </c:pt>
                <c:pt idx="1052">
                  <c:v>4</c:v>
                </c:pt>
                <c:pt idx="1053">
                  <c:v>4</c:v>
                </c:pt>
                <c:pt idx="1054">
                  <c:v>5</c:v>
                </c:pt>
                <c:pt idx="1055">
                  <c:v>5</c:v>
                </c:pt>
                <c:pt idx="1056">
                  <c:v>5</c:v>
                </c:pt>
                <c:pt idx="1057">
                  <c:v>4</c:v>
                </c:pt>
                <c:pt idx="1058">
                  <c:v>4</c:v>
                </c:pt>
                <c:pt idx="1059">
                  <c:v>5</c:v>
                </c:pt>
                <c:pt idx="1060">
                  <c:v>4</c:v>
                </c:pt>
                <c:pt idx="1061">
                  <c:v>4</c:v>
                </c:pt>
                <c:pt idx="1062">
                  <c:v>3</c:v>
                </c:pt>
                <c:pt idx="1063">
                  <c:v>4</c:v>
                </c:pt>
                <c:pt idx="1064">
                  <c:v>3</c:v>
                </c:pt>
                <c:pt idx="1065">
                  <c:v>3</c:v>
                </c:pt>
                <c:pt idx="1066">
                  <c:v>4</c:v>
                </c:pt>
                <c:pt idx="1067">
                  <c:v>5</c:v>
                </c:pt>
                <c:pt idx="1068">
                  <c:v>4</c:v>
                </c:pt>
                <c:pt idx="1069">
                  <c:v>4</c:v>
                </c:pt>
                <c:pt idx="1070">
                  <c:v>4</c:v>
                </c:pt>
                <c:pt idx="1071">
                  <c:v>4</c:v>
                </c:pt>
                <c:pt idx="1072">
                  <c:v>3</c:v>
                </c:pt>
                <c:pt idx="1073">
                  <c:v>3</c:v>
                </c:pt>
                <c:pt idx="1074">
                  <c:v>3</c:v>
                </c:pt>
                <c:pt idx="1075">
                  <c:v>4</c:v>
                </c:pt>
                <c:pt idx="1076">
                  <c:v>4</c:v>
                </c:pt>
                <c:pt idx="1077">
                  <c:v>4</c:v>
                </c:pt>
                <c:pt idx="1078">
                  <c:v>4</c:v>
                </c:pt>
                <c:pt idx="1079">
                  <c:v>2</c:v>
                </c:pt>
                <c:pt idx="1080">
                  <c:v>3</c:v>
                </c:pt>
                <c:pt idx="1081">
                  <c:v>3</c:v>
                </c:pt>
                <c:pt idx="1082">
                  <c:v>4</c:v>
                </c:pt>
                <c:pt idx="1083">
                  <c:v>3</c:v>
                </c:pt>
                <c:pt idx="1084">
                  <c:v>3</c:v>
                </c:pt>
                <c:pt idx="1085">
                  <c:v>2</c:v>
                </c:pt>
                <c:pt idx="1086">
                  <c:v>3</c:v>
                </c:pt>
                <c:pt idx="1087">
                  <c:v>3</c:v>
                </c:pt>
                <c:pt idx="1088">
                  <c:v>4</c:v>
                </c:pt>
                <c:pt idx="1089">
                  <c:v>3</c:v>
                </c:pt>
                <c:pt idx="1090">
                  <c:v>4</c:v>
                </c:pt>
                <c:pt idx="1091">
                  <c:v>3</c:v>
                </c:pt>
                <c:pt idx="1092">
                  <c:v>2</c:v>
                </c:pt>
                <c:pt idx="1093">
                  <c:v>0</c:v>
                </c:pt>
                <c:pt idx="1094">
                  <c:v>3</c:v>
                </c:pt>
                <c:pt idx="1095">
                  <c:v>1</c:v>
                </c:pt>
                <c:pt idx="1096">
                  <c:v>3</c:v>
                </c:pt>
                <c:pt idx="1097">
                  <c:v>2</c:v>
                </c:pt>
                <c:pt idx="1098">
                  <c:v>3</c:v>
                </c:pt>
                <c:pt idx="1099">
                  <c:v>3</c:v>
                </c:pt>
                <c:pt idx="1100">
                  <c:v>1</c:v>
                </c:pt>
                <c:pt idx="1101">
                  <c:v>2</c:v>
                </c:pt>
                <c:pt idx="1102">
                  <c:v>3</c:v>
                </c:pt>
                <c:pt idx="1103">
                  <c:v>3</c:v>
                </c:pt>
                <c:pt idx="1104">
                  <c:v>3</c:v>
                </c:pt>
                <c:pt idx="1105">
                  <c:v>3</c:v>
                </c:pt>
                <c:pt idx="1106">
                  <c:v>2</c:v>
                </c:pt>
                <c:pt idx="1107">
                  <c:v>2</c:v>
                </c:pt>
                <c:pt idx="1108">
                  <c:v>1</c:v>
                </c:pt>
                <c:pt idx="1109">
                  <c:v>1</c:v>
                </c:pt>
                <c:pt idx="1110">
                  <c:v>4</c:v>
                </c:pt>
                <c:pt idx="1111">
                  <c:v>4</c:v>
                </c:pt>
                <c:pt idx="1112">
                  <c:v>4</c:v>
                </c:pt>
                <c:pt idx="1113">
                  <c:v>1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4</c:v>
                </c:pt>
                <c:pt idx="1118">
                  <c:v>4</c:v>
                </c:pt>
                <c:pt idx="1119">
                  <c:v>3</c:v>
                </c:pt>
                <c:pt idx="1120">
                  <c:v>4</c:v>
                </c:pt>
                <c:pt idx="1121">
                  <c:v>3</c:v>
                </c:pt>
                <c:pt idx="1122">
                  <c:v>4</c:v>
                </c:pt>
                <c:pt idx="1123">
                  <c:v>4</c:v>
                </c:pt>
                <c:pt idx="1124">
                  <c:v>4</c:v>
                </c:pt>
                <c:pt idx="1125">
                  <c:v>3</c:v>
                </c:pt>
                <c:pt idx="1126">
                  <c:v>4</c:v>
                </c:pt>
                <c:pt idx="1127">
                  <c:v>3</c:v>
                </c:pt>
                <c:pt idx="1128">
                  <c:v>4</c:v>
                </c:pt>
                <c:pt idx="1129">
                  <c:v>4</c:v>
                </c:pt>
                <c:pt idx="1130">
                  <c:v>4</c:v>
                </c:pt>
                <c:pt idx="1131">
                  <c:v>4</c:v>
                </c:pt>
                <c:pt idx="1132">
                  <c:v>3</c:v>
                </c:pt>
                <c:pt idx="1133">
                  <c:v>4</c:v>
                </c:pt>
                <c:pt idx="1134">
                  <c:v>3</c:v>
                </c:pt>
                <c:pt idx="1135">
                  <c:v>4</c:v>
                </c:pt>
                <c:pt idx="1136">
                  <c:v>3</c:v>
                </c:pt>
                <c:pt idx="1137">
                  <c:v>4</c:v>
                </c:pt>
                <c:pt idx="1138">
                  <c:v>4</c:v>
                </c:pt>
                <c:pt idx="1139">
                  <c:v>4</c:v>
                </c:pt>
                <c:pt idx="1140">
                  <c:v>4</c:v>
                </c:pt>
                <c:pt idx="1141">
                  <c:v>4</c:v>
                </c:pt>
                <c:pt idx="1142">
                  <c:v>3</c:v>
                </c:pt>
                <c:pt idx="1143">
                  <c:v>4</c:v>
                </c:pt>
                <c:pt idx="1144">
                  <c:v>4</c:v>
                </c:pt>
                <c:pt idx="1145">
                  <c:v>3</c:v>
                </c:pt>
                <c:pt idx="1146">
                  <c:v>4</c:v>
                </c:pt>
                <c:pt idx="1147">
                  <c:v>4</c:v>
                </c:pt>
                <c:pt idx="1148">
                  <c:v>3</c:v>
                </c:pt>
                <c:pt idx="1149">
                  <c:v>3</c:v>
                </c:pt>
                <c:pt idx="1150">
                  <c:v>4</c:v>
                </c:pt>
                <c:pt idx="1151">
                  <c:v>4</c:v>
                </c:pt>
                <c:pt idx="1152">
                  <c:v>4</c:v>
                </c:pt>
                <c:pt idx="1153">
                  <c:v>4</c:v>
                </c:pt>
                <c:pt idx="1154">
                  <c:v>4</c:v>
                </c:pt>
                <c:pt idx="1155">
                  <c:v>4</c:v>
                </c:pt>
                <c:pt idx="1156">
                  <c:v>1</c:v>
                </c:pt>
                <c:pt idx="1157">
                  <c:v>3</c:v>
                </c:pt>
                <c:pt idx="1158">
                  <c:v>3</c:v>
                </c:pt>
                <c:pt idx="1159">
                  <c:v>4</c:v>
                </c:pt>
                <c:pt idx="1160">
                  <c:v>2</c:v>
                </c:pt>
                <c:pt idx="1161">
                  <c:v>4</c:v>
                </c:pt>
                <c:pt idx="1162">
                  <c:v>3</c:v>
                </c:pt>
                <c:pt idx="1163">
                  <c:v>3</c:v>
                </c:pt>
                <c:pt idx="1164">
                  <c:v>3</c:v>
                </c:pt>
                <c:pt idx="1165">
                  <c:v>4</c:v>
                </c:pt>
                <c:pt idx="1166">
                  <c:v>4</c:v>
                </c:pt>
                <c:pt idx="1167">
                  <c:v>3</c:v>
                </c:pt>
                <c:pt idx="1168">
                  <c:v>3</c:v>
                </c:pt>
                <c:pt idx="1169">
                  <c:v>2</c:v>
                </c:pt>
                <c:pt idx="1170">
                  <c:v>3</c:v>
                </c:pt>
                <c:pt idx="1171">
                  <c:v>3</c:v>
                </c:pt>
                <c:pt idx="1172">
                  <c:v>4</c:v>
                </c:pt>
                <c:pt idx="1173">
                  <c:v>3</c:v>
                </c:pt>
                <c:pt idx="1174">
                  <c:v>3</c:v>
                </c:pt>
                <c:pt idx="1175">
                  <c:v>3</c:v>
                </c:pt>
                <c:pt idx="1176">
                  <c:v>2</c:v>
                </c:pt>
                <c:pt idx="1177">
                  <c:v>2</c:v>
                </c:pt>
                <c:pt idx="1178">
                  <c:v>3</c:v>
                </c:pt>
                <c:pt idx="1179">
                  <c:v>2</c:v>
                </c:pt>
                <c:pt idx="1180">
                  <c:v>4</c:v>
                </c:pt>
                <c:pt idx="1181">
                  <c:v>4</c:v>
                </c:pt>
                <c:pt idx="1182">
                  <c:v>3</c:v>
                </c:pt>
                <c:pt idx="1183">
                  <c:v>2</c:v>
                </c:pt>
                <c:pt idx="1184">
                  <c:v>0</c:v>
                </c:pt>
                <c:pt idx="1185">
                  <c:v>3</c:v>
                </c:pt>
                <c:pt idx="1186">
                  <c:v>3</c:v>
                </c:pt>
                <c:pt idx="1187">
                  <c:v>3</c:v>
                </c:pt>
                <c:pt idx="1188">
                  <c:v>1</c:v>
                </c:pt>
                <c:pt idx="1189">
                  <c:v>5</c:v>
                </c:pt>
                <c:pt idx="1190">
                  <c:v>3</c:v>
                </c:pt>
                <c:pt idx="1191">
                  <c:v>2</c:v>
                </c:pt>
                <c:pt idx="1192">
                  <c:v>3</c:v>
                </c:pt>
                <c:pt idx="1193">
                  <c:v>2</c:v>
                </c:pt>
                <c:pt idx="1194">
                  <c:v>2</c:v>
                </c:pt>
                <c:pt idx="1195">
                  <c:v>3</c:v>
                </c:pt>
                <c:pt idx="1196">
                  <c:v>3</c:v>
                </c:pt>
                <c:pt idx="1197">
                  <c:v>2</c:v>
                </c:pt>
                <c:pt idx="1198">
                  <c:v>3</c:v>
                </c:pt>
                <c:pt idx="1199">
                  <c:v>0</c:v>
                </c:pt>
                <c:pt idx="1200">
                  <c:v>3</c:v>
                </c:pt>
                <c:pt idx="1201">
                  <c:v>4</c:v>
                </c:pt>
                <c:pt idx="1202">
                  <c:v>4</c:v>
                </c:pt>
                <c:pt idx="1203">
                  <c:v>3</c:v>
                </c:pt>
                <c:pt idx="1204">
                  <c:v>4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4</c:v>
                </c:pt>
                <c:pt idx="1209">
                  <c:v>4</c:v>
                </c:pt>
                <c:pt idx="1210">
                  <c:v>3</c:v>
                </c:pt>
                <c:pt idx="1211">
                  <c:v>2</c:v>
                </c:pt>
                <c:pt idx="1212">
                  <c:v>2</c:v>
                </c:pt>
                <c:pt idx="1213">
                  <c:v>3</c:v>
                </c:pt>
                <c:pt idx="1214">
                  <c:v>3</c:v>
                </c:pt>
                <c:pt idx="1215">
                  <c:v>4</c:v>
                </c:pt>
                <c:pt idx="1216">
                  <c:v>3</c:v>
                </c:pt>
                <c:pt idx="1217">
                  <c:v>4</c:v>
                </c:pt>
                <c:pt idx="1218">
                  <c:v>3</c:v>
                </c:pt>
                <c:pt idx="1219">
                  <c:v>2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2</c:v>
                </c:pt>
                <c:pt idx="1224">
                  <c:v>4</c:v>
                </c:pt>
                <c:pt idx="1225">
                  <c:v>3</c:v>
                </c:pt>
                <c:pt idx="1226">
                  <c:v>2</c:v>
                </c:pt>
                <c:pt idx="1227">
                  <c:v>3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2</c:v>
                </c:pt>
                <c:pt idx="1234">
                  <c:v>3</c:v>
                </c:pt>
                <c:pt idx="1235">
                  <c:v>4</c:v>
                </c:pt>
                <c:pt idx="1236">
                  <c:v>3</c:v>
                </c:pt>
                <c:pt idx="1237">
                  <c:v>2</c:v>
                </c:pt>
                <c:pt idx="1238">
                  <c:v>2</c:v>
                </c:pt>
                <c:pt idx="1239">
                  <c:v>2</c:v>
                </c:pt>
                <c:pt idx="1240">
                  <c:v>2</c:v>
                </c:pt>
                <c:pt idx="1241">
                  <c:v>3</c:v>
                </c:pt>
                <c:pt idx="1242">
                  <c:v>4</c:v>
                </c:pt>
                <c:pt idx="1243">
                  <c:v>3</c:v>
                </c:pt>
                <c:pt idx="1244">
                  <c:v>2</c:v>
                </c:pt>
                <c:pt idx="1245">
                  <c:v>3</c:v>
                </c:pt>
                <c:pt idx="1246">
                  <c:v>3</c:v>
                </c:pt>
                <c:pt idx="1247">
                  <c:v>2</c:v>
                </c:pt>
                <c:pt idx="1248">
                  <c:v>3</c:v>
                </c:pt>
                <c:pt idx="1249">
                  <c:v>4</c:v>
                </c:pt>
                <c:pt idx="1250">
                  <c:v>4</c:v>
                </c:pt>
                <c:pt idx="1251">
                  <c:v>1</c:v>
                </c:pt>
                <c:pt idx="1252">
                  <c:v>2</c:v>
                </c:pt>
                <c:pt idx="1253">
                  <c:v>2</c:v>
                </c:pt>
                <c:pt idx="1254">
                  <c:v>1</c:v>
                </c:pt>
                <c:pt idx="1255">
                  <c:v>3</c:v>
                </c:pt>
                <c:pt idx="1256">
                  <c:v>3</c:v>
                </c:pt>
                <c:pt idx="1257">
                  <c:v>4</c:v>
                </c:pt>
                <c:pt idx="1258">
                  <c:v>3</c:v>
                </c:pt>
                <c:pt idx="1259">
                  <c:v>4</c:v>
                </c:pt>
                <c:pt idx="1260">
                  <c:v>4</c:v>
                </c:pt>
                <c:pt idx="1261">
                  <c:v>3</c:v>
                </c:pt>
                <c:pt idx="1262">
                  <c:v>2</c:v>
                </c:pt>
                <c:pt idx="1263">
                  <c:v>4</c:v>
                </c:pt>
                <c:pt idx="1264">
                  <c:v>3</c:v>
                </c:pt>
                <c:pt idx="1265">
                  <c:v>3</c:v>
                </c:pt>
                <c:pt idx="1266">
                  <c:v>2</c:v>
                </c:pt>
                <c:pt idx="1267">
                  <c:v>2</c:v>
                </c:pt>
                <c:pt idx="1268">
                  <c:v>2</c:v>
                </c:pt>
                <c:pt idx="1269">
                  <c:v>3</c:v>
                </c:pt>
                <c:pt idx="1270">
                  <c:v>3</c:v>
                </c:pt>
                <c:pt idx="1271">
                  <c:v>3</c:v>
                </c:pt>
                <c:pt idx="1272">
                  <c:v>4</c:v>
                </c:pt>
                <c:pt idx="1273">
                  <c:v>2</c:v>
                </c:pt>
                <c:pt idx="1274">
                  <c:v>1</c:v>
                </c:pt>
                <c:pt idx="1275">
                  <c:v>3</c:v>
                </c:pt>
                <c:pt idx="1276">
                  <c:v>3</c:v>
                </c:pt>
                <c:pt idx="1277">
                  <c:v>0</c:v>
                </c:pt>
                <c:pt idx="1278">
                  <c:v>4</c:v>
                </c:pt>
                <c:pt idx="1279">
                  <c:v>3</c:v>
                </c:pt>
                <c:pt idx="1280">
                  <c:v>4</c:v>
                </c:pt>
                <c:pt idx="1281">
                  <c:v>2</c:v>
                </c:pt>
                <c:pt idx="1282">
                  <c:v>3</c:v>
                </c:pt>
                <c:pt idx="1283">
                  <c:v>2</c:v>
                </c:pt>
                <c:pt idx="1284">
                  <c:v>4</c:v>
                </c:pt>
                <c:pt idx="1285">
                  <c:v>4</c:v>
                </c:pt>
                <c:pt idx="1286">
                  <c:v>4</c:v>
                </c:pt>
                <c:pt idx="1287">
                  <c:v>3</c:v>
                </c:pt>
                <c:pt idx="1288">
                  <c:v>3</c:v>
                </c:pt>
                <c:pt idx="1289">
                  <c:v>2</c:v>
                </c:pt>
                <c:pt idx="1290">
                  <c:v>1</c:v>
                </c:pt>
                <c:pt idx="1291">
                  <c:v>4</c:v>
                </c:pt>
                <c:pt idx="1292">
                  <c:v>4</c:v>
                </c:pt>
                <c:pt idx="1293">
                  <c:v>4</c:v>
                </c:pt>
                <c:pt idx="1294">
                  <c:v>4</c:v>
                </c:pt>
                <c:pt idx="1295">
                  <c:v>3</c:v>
                </c:pt>
                <c:pt idx="1296">
                  <c:v>3</c:v>
                </c:pt>
                <c:pt idx="1297">
                  <c:v>2</c:v>
                </c:pt>
                <c:pt idx="1298">
                  <c:v>4</c:v>
                </c:pt>
                <c:pt idx="1299">
                  <c:v>3</c:v>
                </c:pt>
                <c:pt idx="1300">
                  <c:v>3</c:v>
                </c:pt>
                <c:pt idx="1301">
                  <c:v>4</c:v>
                </c:pt>
                <c:pt idx="1302">
                  <c:v>2</c:v>
                </c:pt>
                <c:pt idx="1303">
                  <c:v>1</c:v>
                </c:pt>
                <c:pt idx="1304">
                  <c:v>2</c:v>
                </c:pt>
                <c:pt idx="1305">
                  <c:v>4</c:v>
                </c:pt>
                <c:pt idx="1306">
                  <c:v>4</c:v>
                </c:pt>
                <c:pt idx="1307">
                  <c:v>4</c:v>
                </c:pt>
                <c:pt idx="1308">
                  <c:v>5</c:v>
                </c:pt>
                <c:pt idx="1309">
                  <c:v>3</c:v>
                </c:pt>
                <c:pt idx="1310">
                  <c:v>1</c:v>
                </c:pt>
                <c:pt idx="1311">
                  <c:v>3</c:v>
                </c:pt>
                <c:pt idx="1312">
                  <c:v>3</c:v>
                </c:pt>
                <c:pt idx="1313">
                  <c:v>4</c:v>
                </c:pt>
                <c:pt idx="1314">
                  <c:v>3</c:v>
                </c:pt>
                <c:pt idx="1315">
                  <c:v>3</c:v>
                </c:pt>
                <c:pt idx="1316">
                  <c:v>3</c:v>
                </c:pt>
                <c:pt idx="1317">
                  <c:v>2</c:v>
                </c:pt>
                <c:pt idx="1318">
                  <c:v>3</c:v>
                </c:pt>
                <c:pt idx="1319">
                  <c:v>4</c:v>
                </c:pt>
                <c:pt idx="1320">
                  <c:v>4</c:v>
                </c:pt>
                <c:pt idx="1321">
                  <c:v>2</c:v>
                </c:pt>
                <c:pt idx="1322">
                  <c:v>4</c:v>
                </c:pt>
                <c:pt idx="1323">
                  <c:v>3</c:v>
                </c:pt>
                <c:pt idx="1324">
                  <c:v>2</c:v>
                </c:pt>
                <c:pt idx="1325">
                  <c:v>3</c:v>
                </c:pt>
                <c:pt idx="1326">
                  <c:v>4</c:v>
                </c:pt>
                <c:pt idx="1327">
                  <c:v>3</c:v>
                </c:pt>
                <c:pt idx="1328">
                  <c:v>4</c:v>
                </c:pt>
                <c:pt idx="1329">
                  <c:v>2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4</c:v>
                </c:pt>
                <c:pt idx="1334">
                  <c:v>2</c:v>
                </c:pt>
                <c:pt idx="1335">
                  <c:v>3</c:v>
                </c:pt>
                <c:pt idx="1336">
                  <c:v>5</c:v>
                </c:pt>
                <c:pt idx="1337">
                  <c:v>3</c:v>
                </c:pt>
                <c:pt idx="1338">
                  <c:v>3</c:v>
                </c:pt>
                <c:pt idx="1339">
                  <c:v>2</c:v>
                </c:pt>
                <c:pt idx="1340">
                  <c:v>4</c:v>
                </c:pt>
                <c:pt idx="1341">
                  <c:v>2</c:v>
                </c:pt>
                <c:pt idx="1342">
                  <c:v>3</c:v>
                </c:pt>
                <c:pt idx="1343">
                  <c:v>3</c:v>
                </c:pt>
                <c:pt idx="1344">
                  <c:v>3</c:v>
                </c:pt>
                <c:pt idx="1345">
                  <c:v>1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4</c:v>
                </c:pt>
                <c:pt idx="1350">
                  <c:v>3</c:v>
                </c:pt>
                <c:pt idx="1351">
                  <c:v>3</c:v>
                </c:pt>
                <c:pt idx="1352">
                  <c:v>2</c:v>
                </c:pt>
                <c:pt idx="1353">
                  <c:v>2</c:v>
                </c:pt>
                <c:pt idx="1354">
                  <c:v>3</c:v>
                </c:pt>
                <c:pt idx="1355">
                  <c:v>3</c:v>
                </c:pt>
                <c:pt idx="1356">
                  <c:v>4</c:v>
                </c:pt>
                <c:pt idx="1357">
                  <c:v>3</c:v>
                </c:pt>
                <c:pt idx="1358">
                  <c:v>4</c:v>
                </c:pt>
                <c:pt idx="1359">
                  <c:v>3</c:v>
                </c:pt>
                <c:pt idx="1360">
                  <c:v>2</c:v>
                </c:pt>
                <c:pt idx="1361">
                  <c:v>4</c:v>
                </c:pt>
                <c:pt idx="1362">
                  <c:v>4</c:v>
                </c:pt>
                <c:pt idx="1363">
                  <c:v>3</c:v>
                </c:pt>
                <c:pt idx="1364">
                  <c:v>4</c:v>
                </c:pt>
                <c:pt idx="1365">
                  <c:v>3</c:v>
                </c:pt>
                <c:pt idx="1366">
                  <c:v>2</c:v>
                </c:pt>
                <c:pt idx="1367">
                  <c:v>2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4</c:v>
                </c:pt>
                <c:pt idx="1372">
                  <c:v>3</c:v>
                </c:pt>
                <c:pt idx="1373">
                  <c:v>2</c:v>
                </c:pt>
                <c:pt idx="1374">
                  <c:v>3</c:v>
                </c:pt>
                <c:pt idx="1375">
                  <c:v>4</c:v>
                </c:pt>
                <c:pt idx="1376">
                  <c:v>4</c:v>
                </c:pt>
                <c:pt idx="1377">
                  <c:v>4</c:v>
                </c:pt>
                <c:pt idx="1378">
                  <c:v>3</c:v>
                </c:pt>
                <c:pt idx="1379">
                  <c:v>2</c:v>
                </c:pt>
                <c:pt idx="1380">
                  <c:v>1</c:v>
                </c:pt>
                <c:pt idx="1381">
                  <c:v>2</c:v>
                </c:pt>
                <c:pt idx="1382">
                  <c:v>4</c:v>
                </c:pt>
                <c:pt idx="1383">
                  <c:v>3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3</c:v>
                </c:pt>
                <c:pt idx="1388">
                  <c:v>4</c:v>
                </c:pt>
                <c:pt idx="1389">
                  <c:v>4</c:v>
                </c:pt>
                <c:pt idx="1390">
                  <c:v>3</c:v>
                </c:pt>
                <c:pt idx="1391">
                  <c:v>3</c:v>
                </c:pt>
                <c:pt idx="1392">
                  <c:v>4</c:v>
                </c:pt>
                <c:pt idx="1393">
                  <c:v>2</c:v>
                </c:pt>
                <c:pt idx="1394">
                  <c:v>3</c:v>
                </c:pt>
                <c:pt idx="1395">
                  <c:v>3</c:v>
                </c:pt>
                <c:pt idx="1396">
                  <c:v>4</c:v>
                </c:pt>
                <c:pt idx="1397">
                  <c:v>3</c:v>
                </c:pt>
                <c:pt idx="1398">
                  <c:v>3</c:v>
                </c:pt>
                <c:pt idx="1399">
                  <c:v>4</c:v>
                </c:pt>
                <c:pt idx="1400">
                  <c:v>3</c:v>
                </c:pt>
                <c:pt idx="1401">
                  <c:v>2</c:v>
                </c:pt>
                <c:pt idx="1402">
                  <c:v>1</c:v>
                </c:pt>
                <c:pt idx="1403">
                  <c:v>5</c:v>
                </c:pt>
                <c:pt idx="1404">
                  <c:v>3</c:v>
                </c:pt>
                <c:pt idx="1405">
                  <c:v>4</c:v>
                </c:pt>
                <c:pt idx="1406">
                  <c:v>3</c:v>
                </c:pt>
                <c:pt idx="1407">
                  <c:v>3</c:v>
                </c:pt>
                <c:pt idx="1408">
                  <c:v>2</c:v>
                </c:pt>
                <c:pt idx="1409">
                  <c:v>1</c:v>
                </c:pt>
                <c:pt idx="1410">
                  <c:v>4</c:v>
                </c:pt>
                <c:pt idx="1411">
                  <c:v>4</c:v>
                </c:pt>
                <c:pt idx="1412">
                  <c:v>4</c:v>
                </c:pt>
                <c:pt idx="1413">
                  <c:v>4</c:v>
                </c:pt>
                <c:pt idx="1414">
                  <c:v>3</c:v>
                </c:pt>
                <c:pt idx="1415">
                  <c:v>1</c:v>
                </c:pt>
                <c:pt idx="1416">
                  <c:v>3</c:v>
                </c:pt>
                <c:pt idx="1417">
                  <c:v>3</c:v>
                </c:pt>
                <c:pt idx="1418">
                  <c:v>4</c:v>
                </c:pt>
                <c:pt idx="1419">
                  <c:v>3</c:v>
                </c:pt>
                <c:pt idx="1420">
                  <c:v>4</c:v>
                </c:pt>
                <c:pt idx="1421">
                  <c:v>3</c:v>
                </c:pt>
                <c:pt idx="1422">
                  <c:v>3</c:v>
                </c:pt>
                <c:pt idx="1423">
                  <c:v>3</c:v>
                </c:pt>
                <c:pt idx="1424">
                  <c:v>4</c:v>
                </c:pt>
                <c:pt idx="1425">
                  <c:v>4</c:v>
                </c:pt>
                <c:pt idx="1426">
                  <c:v>4</c:v>
                </c:pt>
                <c:pt idx="1427">
                  <c:v>3</c:v>
                </c:pt>
                <c:pt idx="1428">
                  <c:v>2</c:v>
                </c:pt>
                <c:pt idx="1429">
                  <c:v>2</c:v>
                </c:pt>
                <c:pt idx="1430">
                  <c:v>3</c:v>
                </c:pt>
                <c:pt idx="1431">
                  <c:v>4</c:v>
                </c:pt>
                <c:pt idx="1432">
                  <c:v>3</c:v>
                </c:pt>
                <c:pt idx="1433">
                  <c:v>4</c:v>
                </c:pt>
                <c:pt idx="1434">
                  <c:v>4</c:v>
                </c:pt>
                <c:pt idx="1435">
                  <c:v>3</c:v>
                </c:pt>
                <c:pt idx="1436">
                  <c:v>1</c:v>
                </c:pt>
                <c:pt idx="1437">
                  <c:v>3</c:v>
                </c:pt>
                <c:pt idx="1438">
                  <c:v>3</c:v>
                </c:pt>
                <c:pt idx="1439">
                  <c:v>4</c:v>
                </c:pt>
                <c:pt idx="1440">
                  <c:v>4</c:v>
                </c:pt>
                <c:pt idx="1441">
                  <c:v>4</c:v>
                </c:pt>
                <c:pt idx="1442">
                  <c:v>2</c:v>
                </c:pt>
                <c:pt idx="1443">
                  <c:v>3</c:v>
                </c:pt>
                <c:pt idx="1444">
                  <c:v>3</c:v>
                </c:pt>
                <c:pt idx="1445">
                  <c:v>4</c:v>
                </c:pt>
                <c:pt idx="1446">
                  <c:v>4</c:v>
                </c:pt>
                <c:pt idx="1447">
                  <c:v>4</c:v>
                </c:pt>
                <c:pt idx="1448">
                  <c:v>3</c:v>
                </c:pt>
                <c:pt idx="1449">
                  <c:v>3</c:v>
                </c:pt>
                <c:pt idx="1450">
                  <c:v>2</c:v>
                </c:pt>
                <c:pt idx="1451">
                  <c:v>4</c:v>
                </c:pt>
                <c:pt idx="1452">
                  <c:v>4</c:v>
                </c:pt>
                <c:pt idx="1453">
                  <c:v>4</c:v>
                </c:pt>
                <c:pt idx="1454">
                  <c:v>4</c:v>
                </c:pt>
                <c:pt idx="1455">
                  <c:v>3</c:v>
                </c:pt>
                <c:pt idx="1456">
                  <c:v>5</c:v>
                </c:pt>
                <c:pt idx="1457">
                  <c:v>4</c:v>
                </c:pt>
                <c:pt idx="1458">
                  <c:v>4</c:v>
                </c:pt>
                <c:pt idx="1459">
                  <c:v>4</c:v>
                </c:pt>
                <c:pt idx="1460">
                  <c:v>4</c:v>
                </c:pt>
                <c:pt idx="1461">
                  <c:v>5</c:v>
                </c:pt>
                <c:pt idx="1462">
                  <c:v>5</c:v>
                </c:pt>
                <c:pt idx="1463">
                  <c:v>3</c:v>
                </c:pt>
                <c:pt idx="1464">
                  <c:v>3</c:v>
                </c:pt>
                <c:pt idx="1465">
                  <c:v>3</c:v>
                </c:pt>
                <c:pt idx="1466">
                  <c:v>4</c:v>
                </c:pt>
                <c:pt idx="1467">
                  <c:v>3</c:v>
                </c:pt>
                <c:pt idx="1468">
                  <c:v>4</c:v>
                </c:pt>
                <c:pt idx="1469">
                  <c:v>4</c:v>
                </c:pt>
                <c:pt idx="1470">
                  <c:v>3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4</c:v>
                </c:pt>
                <c:pt idx="1475">
                  <c:v>3</c:v>
                </c:pt>
                <c:pt idx="1476">
                  <c:v>4</c:v>
                </c:pt>
                <c:pt idx="1477">
                  <c:v>3</c:v>
                </c:pt>
                <c:pt idx="1478">
                  <c:v>2</c:v>
                </c:pt>
                <c:pt idx="1479">
                  <c:v>4</c:v>
                </c:pt>
                <c:pt idx="1480">
                  <c:v>3</c:v>
                </c:pt>
                <c:pt idx="1481">
                  <c:v>3</c:v>
                </c:pt>
                <c:pt idx="1482">
                  <c:v>4</c:v>
                </c:pt>
                <c:pt idx="1483">
                  <c:v>4</c:v>
                </c:pt>
                <c:pt idx="1484">
                  <c:v>3</c:v>
                </c:pt>
                <c:pt idx="1485">
                  <c:v>2</c:v>
                </c:pt>
                <c:pt idx="1486">
                  <c:v>3</c:v>
                </c:pt>
                <c:pt idx="1487">
                  <c:v>4</c:v>
                </c:pt>
                <c:pt idx="1488">
                  <c:v>5</c:v>
                </c:pt>
                <c:pt idx="1489">
                  <c:v>4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3</c:v>
                </c:pt>
                <c:pt idx="1494">
                  <c:v>4</c:v>
                </c:pt>
                <c:pt idx="1495">
                  <c:v>4</c:v>
                </c:pt>
                <c:pt idx="1496">
                  <c:v>4</c:v>
                </c:pt>
                <c:pt idx="1497">
                  <c:v>3</c:v>
                </c:pt>
                <c:pt idx="1498">
                  <c:v>4</c:v>
                </c:pt>
                <c:pt idx="1499">
                  <c:v>3</c:v>
                </c:pt>
                <c:pt idx="1500">
                  <c:v>3</c:v>
                </c:pt>
                <c:pt idx="1501">
                  <c:v>4</c:v>
                </c:pt>
                <c:pt idx="1502">
                  <c:v>4</c:v>
                </c:pt>
                <c:pt idx="1503">
                  <c:v>4</c:v>
                </c:pt>
                <c:pt idx="1504">
                  <c:v>4</c:v>
                </c:pt>
                <c:pt idx="1505">
                  <c:v>3</c:v>
                </c:pt>
                <c:pt idx="1506">
                  <c:v>2</c:v>
                </c:pt>
                <c:pt idx="1507">
                  <c:v>2</c:v>
                </c:pt>
                <c:pt idx="1508">
                  <c:v>4</c:v>
                </c:pt>
                <c:pt idx="1509">
                  <c:v>3</c:v>
                </c:pt>
                <c:pt idx="1510">
                  <c:v>4</c:v>
                </c:pt>
                <c:pt idx="1511">
                  <c:v>4</c:v>
                </c:pt>
                <c:pt idx="1512">
                  <c:v>4</c:v>
                </c:pt>
                <c:pt idx="1513">
                  <c:v>2</c:v>
                </c:pt>
                <c:pt idx="1514">
                  <c:v>2</c:v>
                </c:pt>
                <c:pt idx="1515">
                  <c:v>2</c:v>
                </c:pt>
                <c:pt idx="1516">
                  <c:v>4</c:v>
                </c:pt>
                <c:pt idx="1517">
                  <c:v>4</c:v>
                </c:pt>
                <c:pt idx="1518">
                  <c:v>4</c:v>
                </c:pt>
                <c:pt idx="1519">
                  <c:v>4</c:v>
                </c:pt>
                <c:pt idx="1520">
                  <c:v>3</c:v>
                </c:pt>
                <c:pt idx="1521">
                  <c:v>3</c:v>
                </c:pt>
                <c:pt idx="1522">
                  <c:v>4</c:v>
                </c:pt>
                <c:pt idx="1523">
                  <c:v>0</c:v>
                </c:pt>
                <c:pt idx="1524">
                  <c:v>4</c:v>
                </c:pt>
                <c:pt idx="1525">
                  <c:v>0</c:v>
                </c:pt>
                <c:pt idx="1526">
                  <c:v>3</c:v>
                </c:pt>
                <c:pt idx="1527">
                  <c:v>2</c:v>
                </c:pt>
                <c:pt idx="1528">
                  <c:v>3</c:v>
                </c:pt>
                <c:pt idx="1529">
                  <c:v>4</c:v>
                </c:pt>
                <c:pt idx="1530">
                  <c:v>3</c:v>
                </c:pt>
                <c:pt idx="1531">
                  <c:v>3</c:v>
                </c:pt>
                <c:pt idx="1532">
                  <c:v>5</c:v>
                </c:pt>
                <c:pt idx="1533">
                  <c:v>3</c:v>
                </c:pt>
                <c:pt idx="1534">
                  <c:v>3</c:v>
                </c:pt>
                <c:pt idx="1535">
                  <c:v>3</c:v>
                </c:pt>
                <c:pt idx="1536">
                  <c:v>4</c:v>
                </c:pt>
                <c:pt idx="1537">
                  <c:v>4</c:v>
                </c:pt>
                <c:pt idx="1538">
                  <c:v>4</c:v>
                </c:pt>
                <c:pt idx="1539">
                  <c:v>4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3</c:v>
                </c:pt>
                <c:pt idx="1544">
                  <c:v>4</c:v>
                </c:pt>
                <c:pt idx="1545">
                  <c:v>4</c:v>
                </c:pt>
                <c:pt idx="1546">
                  <c:v>4</c:v>
                </c:pt>
                <c:pt idx="1547">
                  <c:v>4</c:v>
                </c:pt>
                <c:pt idx="1548">
                  <c:v>3</c:v>
                </c:pt>
                <c:pt idx="1549">
                  <c:v>3</c:v>
                </c:pt>
                <c:pt idx="1550">
                  <c:v>4</c:v>
                </c:pt>
                <c:pt idx="1551">
                  <c:v>4</c:v>
                </c:pt>
                <c:pt idx="1552">
                  <c:v>5</c:v>
                </c:pt>
                <c:pt idx="1553">
                  <c:v>5</c:v>
                </c:pt>
                <c:pt idx="1554">
                  <c:v>3</c:v>
                </c:pt>
                <c:pt idx="1555">
                  <c:v>2</c:v>
                </c:pt>
                <c:pt idx="1556">
                  <c:v>4</c:v>
                </c:pt>
                <c:pt idx="1557">
                  <c:v>4</c:v>
                </c:pt>
                <c:pt idx="1558">
                  <c:v>4</c:v>
                </c:pt>
                <c:pt idx="1559">
                  <c:v>5</c:v>
                </c:pt>
                <c:pt idx="1560">
                  <c:v>6</c:v>
                </c:pt>
                <c:pt idx="1561">
                  <c:v>6</c:v>
                </c:pt>
                <c:pt idx="1562">
                  <c:v>6</c:v>
                </c:pt>
                <c:pt idx="1563">
                  <c:v>5</c:v>
                </c:pt>
                <c:pt idx="1564">
                  <c:v>5</c:v>
                </c:pt>
                <c:pt idx="1565">
                  <c:v>5</c:v>
                </c:pt>
                <c:pt idx="1566">
                  <c:v>5</c:v>
                </c:pt>
                <c:pt idx="1567">
                  <c:v>4</c:v>
                </c:pt>
                <c:pt idx="1568">
                  <c:v>4</c:v>
                </c:pt>
                <c:pt idx="1569">
                  <c:v>2</c:v>
                </c:pt>
                <c:pt idx="1570">
                  <c:v>4</c:v>
                </c:pt>
                <c:pt idx="1571">
                  <c:v>4</c:v>
                </c:pt>
                <c:pt idx="1572">
                  <c:v>5</c:v>
                </c:pt>
                <c:pt idx="1573">
                  <c:v>5</c:v>
                </c:pt>
                <c:pt idx="1574">
                  <c:v>5</c:v>
                </c:pt>
                <c:pt idx="1575">
                  <c:v>3</c:v>
                </c:pt>
                <c:pt idx="1576">
                  <c:v>4</c:v>
                </c:pt>
                <c:pt idx="1577">
                  <c:v>2</c:v>
                </c:pt>
                <c:pt idx="1578">
                  <c:v>5</c:v>
                </c:pt>
                <c:pt idx="1579">
                  <c:v>5</c:v>
                </c:pt>
                <c:pt idx="1580">
                  <c:v>4</c:v>
                </c:pt>
                <c:pt idx="1581">
                  <c:v>4</c:v>
                </c:pt>
                <c:pt idx="1582">
                  <c:v>4</c:v>
                </c:pt>
                <c:pt idx="1583">
                  <c:v>3</c:v>
                </c:pt>
                <c:pt idx="1584">
                  <c:v>3</c:v>
                </c:pt>
                <c:pt idx="1585">
                  <c:v>5</c:v>
                </c:pt>
                <c:pt idx="1586">
                  <c:v>4</c:v>
                </c:pt>
                <c:pt idx="1587">
                  <c:v>4</c:v>
                </c:pt>
                <c:pt idx="1588">
                  <c:v>4</c:v>
                </c:pt>
                <c:pt idx="1589">
                  <c:v>4</c:v>
                </c:pt>
                <c:pt idx="1590">
                  <c:v>3</c:v>
                </c:pt>
                <c:pt idx="1591">
                  <c:v>3</c:v>
                </c:pt>
                <c:pt idx="1592">
                  <c:v>5</c:v>
                </c:pt>
                <c:pt idx="1593">
                  <c:v>5</c:v>
                </c:pt>
                <c:pt idx="1594">
                  <c:v>4</c:v>
                </c:pt>
                <c:pt idx="1595">
                  <c:v>4</c:v>
                </c:pt>
                <c:pt idx="1596">
                  <c:v>4</c:v>
                </c:pt>
                <c:pt idx="1597">
                  <c:v>3</c:v>
                </c:pt>
                <c:pt idx="1598">
                  <c:v>4</c:v>
                </c:pt>
                <c:pt idx="1599">
                  <c:v>5</c:v>
                </c:pt>
                <c:pt idx="1600">
                  <c:v>5</c:v>
                </c:pt>
                <c:pt idx="1601">
                  <c:v>5</c:v>
                </c:pt>
                <c:pt idx="1602">
                  <c:v>5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6</c:v>
                </c:pt>
                <c:pt idx="1607">
                  <c:v>4</c:v>
                </c:pt>
                <c:pt idx="1608">
                  <c:v>5</c:v>
                </c:pt>
                <c:pt idx="1609">
                  <c:v>5</c:v>
                </c:pt>
                <c:pt idx="1610">
                  <c:v>5</c:v>
                </c:pt>
                <c:pt idx="1611">
                  <c:v>3</c:v>
                </c:pt>
                <c:pt idx="1612">
                  <c:v>2</c:v>
                </c:pt>
                <c:pt idx="1613">
                  <c:v>5</c:v>
                </c:pt>
                <c:pt idx="1614">
                  <c:v>4</c:v>
                </c:pt>
                <c:pt idx="1615">
                  <c:v>2</c:v>
                </c:pt>
                <c:pt idx="1616">
                  <c:v>4</c:v>
                </c:pt>
                <c:pt idx="1617">
                  <c:v>4</c:v>
                </c:pt>
                <c:pt idx="1618">
                  <c:v>3</c:v>
                </c:pt>
                <c:pt idx="1619">
                  <c:v>3</c:v>
                </c:pt>
                <c:pt idx="1620">
                  <c:v>5</c:v>
                </c:pt>
                <c:pt idx="1621">
                  <c:v>5</c:v>
                </c:pt>
                <c:pt idx="1622">
                  <c:v>3</c:v>
                </c:pt>
                <c:pt idx="1623">
                  <c:v>4</c:v>
                </c:pt>
                <c:pt idx="1624">
                  <c:v>3</c:v>
                </c:pt>
                <c:pt idx="1625">
                  <c:v>3</c:v>
                </c:pt>
                <c:pt idx="1626">
                  <c:v>3</c:v>
                </c:pt>
                <c:pt idx="1627">
                  <c:v>4</c:v>
                </c:pt>
                <c:pt idx="1628">
                  <c:v>3</c:v>
                </c:pt>
                <c:pt idx="1629">
                  <c:v>4</c:v>
                </c:pt>
                <c:pt idx="1630">
                  <c:v>3</c:v>
                </c:pt>
                <c:pt idx="1631">
                  <c:v>2</c:v>
                </c:pt>
                <c:pt idx="1632">
                  <c:v>3</c:v>
                </c:pt>
                <c:pt idx="1633">
                  <c:v>3</c:v>
                </c:pt>
                <c:pt idx="1634">
                  <c:v>5</c:v>
                </c:pt>
                <c:pt idx="1635">
                  <c:v>4</c:v>
                </c:pt>
                <c:pt idx="1636">
                  <c:v>4</c:v>
                </c:pt>
                <c:pt idx="1637">
                  <c:v>3</c:v>
                </c:pt>
                <c:pt idx="1638">
                  <c:v>4</c:v>
                </c:pt>
                <c:pt idx="1639">
                  <c:v>3</c:v>
                </c:pt>
                <c:pt idx="1640">
                  <c:v>2</c:v>
                </c:pt>
                <c:pt idx="1641">
                  <c:v>4</c:v>
                </c:pt>
                <c:pt idx="1642">
                  <c:v>3</c:v>
                </c:pt>
                <c:pt idx="1643">
                  <c:v>5</c:v>
                </c:pt>
                <c:pt idx="1644">
                  <c:v>5</c:v>
                </c:pt>
                <c:pt idx="1645">
                  <c:v>5</c:v>
                </c:pt>
                <c:pt idx="1646">
                  <c:v>2</c:v>
                </c:pt>
                <c:pt idx="1647">
                  <c:v>3</c:v>
                </c:pt>
                <c:pt idx="1648">
                  <c:v>5</c:v>
                </c:pt>
                <c:pt idx="1649">
                  <c:v>4</c:v>
                </c:pt>
                <c:pt idx="1650">
                  <c:v>4</c:v>
                </c:pt>
                <c:pt idx="1651">
                  <c:v>4</c:v>
                </c:pt>
                <c:pt idx="1652">
                  <c:v>4</c:v>
                </c:pt>
                <c:pt idx="1653">
                  <c:v>2</c:v>
                </c:pt>
                <c:pt idx="1654">
                  <c:v>2</c:v>
                </c:pt>
                <c:pt idx="1655">
                  <c:v>3</c:v>
                </c:pt>
                <c:pt idx="1656">
                  <c:v>4</c:v>
                </c:pt>
                <c:pt idx="1657">
                  <c:v>4</c:v>
                </c:pt>
                <c:pt idx="1658">
                  <c:v>4</c:v>
                </c:pt>
                <c:pt idx="1659">
                  <c:v>3</c:v>
                </c:pt>
                <c:pt idx="1660">
                  <c:v>3</c:v>
                </c:pt>
                <c:pt idx="1661">
                  <c:v>1</c:v>
                </c:pt>
                <c:pt idx="1662">
                  <c:v>3</c:v>
                </c:pt>
                <c:pt idx="1663">
                  <c:v>4</c:v>
                </c:pt>
                <c:pt idx="1664">
                  <c:v>3</c:v>
                </c:pt>
                <c:pt idx="1665">
                  <c:v>4</c:v>
                </c:pt>
                <c:pt idx="1666">
                  <c:v>4</c:v>
                </c:pt>
                <c:pt idx="1667">
                  <c:v>2</c:v>
                </c:pt>
                <c:pt idx="1668">
                  <c:v>3</c:v>
                </c:pt>
                <c:pt idx="1669">
                  <c:v>4</c:v>
                </c:pt>
                <c:pt idx="1670">
                  <c:v>4</c:v>
                </c:pt>
                <c:pt idx="1671">
                  <c:v>4</c:v>
                </c:pt>
                <c:pt idx="1672">
                  <c:v>4</c:v>
                </c:pt>
                <c:pt idx="1673">
                  <c:v>5</c:v>
                </c:pt>
                <c:pt idx="1674">
                  <c:v>4</c:v>
                </c:pt>
                <c:pt idx="1675">
                  <c:v>3</c:v>
                </c:pt>
                <c:pt idx="1676">
                  <c:v>5</c:v>
                </c:pt>
                <c:pt idx="1677">
                  <c:v>2</c:v>
                </c:pt>
                <c:pt idx="1678">
                  <c:v>4</c:v>
                </c:pt>
                <c:pt idx="1679">
                  <c:v>4</c:v>
                </c:pt>
                <c:pt idx="1680">
                  <c:v>2</c:v>
                </c:pt>
                <c:pt idx="1681">
                  <c:v>1</c:v>
                </c:pt>
                <c:pt idx="1682">
                  <c:v>3</c:v>
                </c:pt>
                <c:pt idx="1683">
                  <c:v>4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2</c:v>
                </c:pt>
                <c:pt idx="1688">
                  <c:v>3</c:v>
                </c:pt>
                <c:pt idx="1689">
                  <c:v>3</c:v>
                </c:pt>
                <c:pt idx="1690">
                  <c:v>4</c:v>
                </c:pt>
                <c:pt idx="1691">
                  <c:v>4</c:v>
                </c:pt>
                <c:pt idx="1692">
                  <c:v>3</c:v>
                </c:pt>
                <c:pt idx="1693">
                  <c:v>3</c:v>
                </c:pt>
                <c:pt idx="1694">
                  <c:v>2</c:v>
                </c:pt>
                <c:pt idx="1695">
                  <c:v>3</c:v>
                </c:pt>
                <c:pt idx="1696">
                  <c:v>2</c:v>
                </c:pt>
                <c:pt idx="1697">
                  <c:v>3</c:v>
                </c:pt>
                <c:pt idx="1698">
                  <c:v>4</c:v>
                </c:pt>
                <c:pt idx="1699">
                  <c:v>3</c:v>
                </c:pt>
                <c:pt idx="1700">
                  <c:v>4</c:v>
                </c:pt>
                <c:pt idx="1701">
                  <c:v>3</c:v>
                </c:pt>
                <c:pt idx="1702">
                  <c:v>3</c:v>
                </c:pt>
                <c:pt idx="1703">
                  <c:v>2</c:v>
                </c:pt>
                <c:pt idx="1704">
                  <c:v>1</c:v>
                </c:pt>
                <c:pt idx="1705">
                  <c:v>2</c:v>
                </c:pt>
                <c:pt idx="1706">
                  <c:v>4</c:v>
                </c:pt>
                <c:pt idx="1707">
                  <c:v>2</c:v>
                </c:pt>
                <c:pt idx="1708">
                  <c:v>4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4</c:v>
                </c:pt>
                <c:pt idx="1713">
                  <c:v>2</c:v>
                </c:pt>
                <c:pt idx="1714">
                  <c:v>4</c:v>
                </c:pt>
                <c:pt idx="1715">
                  <c:v>2</c:v>
                </c:pt>
                <c:pt idx="1716">
                  <c:v>0</c:v>
                </c:pt>
                <c:pt idx="1717">
                  <c:v>1</c:v>
                </c:pt>
                <c:pt idx="1718">
                  <c:v>3</c:v>
                </c:pt>
                <c:pt idx="1719">
                  <c:v>4</c:v>
                </c:pt>
                <c:pt idx="1720">
                  <c:v>3</c:v>
                </c:pt>
                <c:pt idx="1721">
                  <c:v>3</c:v>
                </c:pt>
                <c:pt idx="1722">
                  <c:v>2</c:v>
                </c:pt>
                <c:pt idx="1723">
                  <c:v>2</c:v>
                </c:pt>
                <c:pt idx="1724">
                  <c:v>2</c:v>
                </c:pt>
                <c:pt idx="1725">
                  <c:v>3</c:v>
                </c:pt>
                <c:pt idx="1726">
                  <c:v>4</c:v>
                </c:pt>
                <c:pt idx="1727">
                  <c:v>4</c:v>
                </c:pt>
                <c:pt idx="1728">
                  <c:v>3</c:v>
                </c:pt>
                <c:pt idx="1729">
                  <c:v>2</c:v>
                </c:pt>
                <c:pt idx="1730">
                  <c:v>2</c:v>
                </c:pt>
                <c:pt idx="1731">
                  <c:v>4</c:v>
                </c:pt>
                <c:pt idx="1732">
                  <c:v>2</c:v>
                </c:pt>
                <c:pt idx="1733">
                  <c:v>3</c:v>
                </c:pt>
                <c:pt idx="1734">
                  <c:v>4</c:v>
                </c:pt>
                <c:pt idx="1735">
                  <c:v>4</c:v>
                </c:pt>
                <c:pt idx="1736">
                  <c:v>2</c:v>
                </c:pt>
                <c:pt idx="1737">
                  <c:v>2</c:v>
                </c:pt>
                <c:pt idx="1738">
                  <c:v>3</c:v>
                </c:pt>
                <c:pt idx="1739">
                  <c:v>3</c:v>
                </c:pt>
                <c:pt idx="1740">
                  <c:v>4</c:v>
                </c:pt>
                <c:pt idx="1741">
                  <c:v>4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2</c:v>
                </c:pt>
                <c:pt idx="1746">
                  <c:v>3</c:v>
                </c:pt>
                <c:pt idx="1747">
                  <c:v>2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1</c:v>
                </c:pt>
                <c:pt idx="1752">
                  <c:v>4</c:v>
                </c:pt>
                <c:pt idx="1753">
                  <c:v>4</c:v>
                </c:pt>
                <c:pt idx="1754">
                  <c:v>4</c:v>
                </c:pt>
                <c:pt idx="1755">
                  <c:v>4</c:v>
                </c:pt>
                <c:pt idx="1756">
                  <c:v>2</c:v>
                </c:pt>
                <c:pt idx="1757">
                  <c:v>3</c:v>
                </c:pt>
                <c:pt idx="1758">
                  <c:v>0</c:v>
                </c:pt>
                <c:pt idx="1759">
                  <c:v>2</c:v>
                </c:pt>
                <c:pt idx="1760">
                  <c:v>4</c:v>
                </c:pt>
                <c:pt idx="1761">
                  <c:v>4</c:v>
                </c:pt>
                <c:pt idx="1762">
                  <c:v>4</c:v>
                </c:pt>
                <c:pt idx="1763">
                  <c:v>3</c:v>
                </c:pt>
                <c:pt idx="1764">
                  <c:v>3</c:v>
                </c:pt>
                <c:pt idx="1765">
                  <c:v>2</c:v>
                </c:pt>
                <c:pt idx="1766">
                  <c:v>2</c:v>
                </c:pt>
                <c:pt idx="1767">
                  <c:v>4</c:v>
                </c:pt>
                <c:pt idx="1768">
                  <c:v>1</c:v>
                </c:pt>
                <c:pt idx="1769">
                  <c:v>4</c:v>
                </c:pt>
                <c:pt idx="1770">
                  <c:v>3</c:v>
                </c:pt>
                <c:pt idx="1771">
                  <c:v>2</c:v>
                </c:pt>
                <c:pt idx="1772">
                  <c:v>3</c:v>
                </c:pt>
                <c:pt idx="1773">
                  <c:v>2</c:v>
                </c:pt>
                <c:pt idx="1774">
                  <c:v>3</c:v>
                </c:pt>
                <c:pt idx="1775">
                  <c:v>3</c:v>
                </c:pt>
                <c:pt idx="1776">
                  <c:v>4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4</c:v>
                </c:pt>
                <c:pt idx="1781">
                  <c:v>4</c:v>
                </c:pt>
                <c:pt idx="1782">
                  <c:v>3</c:v>
                </c:pt>
                <c:pt idx="1783">
                  <c:v>3</c:v>
                </c:pt>
                <c:pt idx="1784">
                  <c:v>4</c:v>
                </c:pt>
                <c:pt idx="1785">
                  <c:v>2</c:v>
                </c:pt>
                <c:pt idx="1786">
                  <c:v>2</c:v>
                </c:pt>
                <c:pt idx="1787">
                  <c:v>2</c:v>
                </c:pt>
                <c:pt idx="1788">
                  <c:v>3</c:v>
                </c:pt>
                <c:pt idx="1789">
                  <c:v>1</c:v>
                </c:pt>
                <c:pt idx="1790">
                  <c:v>4</c:v>
                </c:pt>
                <c:pt idx="1791">
                  <c:v>4</c:v>
                </c:pt>
                <c:pt idx="1792">
                  <c:v>3</c:v>
                </c:pt>
                <c:pt idx="1793">
                  <c:v>2</c:v>
                </c:pt>
                <c:pt idx="1794">
                  <c:v>3</c:v>
                </c:pt>
                <c:pt idx="1795">
                  <c:v>4</c:v>
                </c:pt>
                <c:pt idx="1796">
                  <c:v>3</c:v>
                </c:pt>
                <c:pt idx="1797">
                  <c:v>3</c:v>
                </c:pt>
                <c:pt idx="1798">
                  <c:v>5</c:v>
                </c:pt>
                <c:pt idx="1799">
                  <c:v>2</c:v>
                </c:pt>
                <c:pt idx="1800">
                  <c:v>2</c:v>
                </c:pt>
                <c:pt idx="1801">
                  <c:v>2</c:v>
                </c:pt>
                <c:pt idx="1802">
                  <c:v>4</c:v>
                </c:pt>
                <c:pt idx="1803">
                  <c:v>2</c:v>
                </c:pt>
                <c:pt idx="1804">
                  <c:v>3</c:v>
                </c:pt>
                <c:pt idx="1805">
                  <c:v>2</c:v>
                </c:pt>
                <c:pt idx="1806">
                  <c:v>3</c:v>
                </c:pt>
                <c:pt idx="1807">
                  <c:v>1</c:v>
                </c:pt>
                <c:pt idx="1808">
                  <c:v>2</c:v>
                </c:pt>
                <c:pt idx="1809">
                  <c:v>2</c:v>
                </c:pt>
                <c:pt idx="1810">
                  <c:v>2</c:v>
                </c:pt>
                <c:pt idx="1811">
                  <c:v>3</c:v>
                </c:pt>
                <c:pt idx="1812">
                  <c:v>2</c:v>
                </c:pt>
                <c:pt idx="1813">
                  <c:v>3</c:v>
                </c:pt>
                <c:pt idx="1814">
                  <c:v>1</c:v>
                </c:pt>
                <c:pt idx="1815">
                  <c:v>2</c:v>
                </c:pt>
                <c:pt idx="1816">
                  <c:v>1</c:v>
                </c:pt>
                <c:pt idx="1817">
                  <c:v>0</c:v>
                </c:pt>
                <c:pt idx="1818">
                  <c:v>3</c:v>
                </c:pt>
                <c:pt idx="1819">
                  <c:v>3</c:v>
                </c:pt>
                <c:pt idx="1820">
                  <c:v>1</c:v>
                </c:pt>
                <c:pt idx="1821">
                  <c:v>2</c:v>
                </c:pt>
                <c:pt idx="1822">
                  <c:v>3</c:v>
                </c:pt>
                <c:pt idx="1823">
                  <c:v>2</c:v>
                </c:pt>
                <c:pt idx="1824">
                  <c:v>4</c:v>
                </c:pt>
                <c:pt idx="1825">
                  <c:v>4</c:v>
                </c:pt>
                <c:pt idx="1826">
                  <c:v>2</c:v>
                </c:pt>
                <c:pt idx="1827">
                  <c:v>2</c:v>
                </c:pt>
                <c:pt idx="1828">
                  <c:v>1</c:v>
                </c:pt>
                <c:pt idx="1829">
                  <c:v>2</c:v>
                </c:pt>
                <c:pt idx="1830">
                  <c:v>2</c:v>
                </c:pt>
                <c:pt idx="1831">
                  <c:v>3</c:v>
                </c:pt>
                <c:pt idx="1832">
                  <c:v>4</c:v>
                </c:pt>
                <c:pt idx="1833">
                  <c:v>3</c:v>
                </c:pt>
                <c:pt idx="1834">
                  <c:v>4</c:v>
                </c:pt>
                <c:pt idx="1835">
                  <c:v>2</c:v>
                </c:pt>
                <c:pt idx="1836">
                  <c:v>2</c:v>
                </c:pt>
                <c:pt idx="1837">
                  <c:v>2</c:v>
                </c:pt>
                <c:pt idx="1838">
                  <c:v>5</c:v>
                </c:pt>
                <c:pt idx="1839">
                  <c:v>2</c:v>
                </c:pt>
                <c:pt idx="1840">
                  <c:v>1</c:v>
                </c:pt>
                <c:pt idx="1841">
                  <c:v>2</c:v>
                </c:pt>
                <c:pt idx="1842">
                  <c:v>2</c:v>
                </c:pt>
                <c:pt idx="1843">
                  <c:v>1</c:v>
                </c:pt>
                <c:pt idx="1844">
                  <c:v>2</c:v>
                </c:pt>
                <c:pt idx="1845">
                  <c:v>2</c:v>
                </c:pt>
                <c:pt idx="1846">
                  <c:v>2</c:v>
                </c:pt>
                <c:pt idx="1847">
                  <c:v>3</c:v>
                </c:pt>
                <c:pt idx="1848">
                  <c:v>3</c:v>
                </c:pt>
                <c:pt idx="1849">
                  <c:v>2</c:v>
                </c:pt>
                <c:pt idx="1850">
                  <c:v>2</c:v>
                </c:pt>
                <c:pt idx="1851">
                  <c:v>3</c:v>
                </c:pt>
                <c:pt idx="1852">
                  <c:v>1</c:v>
                </c:pt>
                <c:pt idx="1853">
                  <c:v>3</c:v>
                </c:pt>
                <c:pt idx="1854">
                  <c:v>3</c:v>
                </c:pt>
                <c:pt idx="1855">
                  <c:v>1</c:v>
                </c:pt>
                <c:pt idx="1856">
                  <c:v>2</c:v>
                </c:pt>
                <c:pt idx="1857">
                  <c:v>2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4</c:v>
                </c:pt>
                <c:pt idx="1865">
                  <c:v>3</c:v>
                </c:pt>
                <c:pt idx="1866">
                  <c:v>4</c:v>
                </c:pt>
                <c:pt idx="1867">
                  <c:v>3</c:v>
                </c:pt>
                <c:pt idx="1868">
                  <c:v>3</c:v>
                </c:pt>
                <c:pt idx="1869">
                  <c:v>0</c:v>
                </c:pt>
                <c:pt idx="1870">
                  <c:v>2</c:v>
                </c:pt>
                <c:pt idx="1871">
                  <c:v>1</c:v>
                </c:pt>
                <c:pt idx="1872">
                  <c:v>4</c:v>
                </c:pt>
                <c:pt idx="1873">
                  <c:v>2</c:v>
                </c:pt>
                <c:pt idx="1874">
                  <c:v>3</c:v>
                </c:pt>
                <c:pt idx="1875">
                  <c:v>5</c:v>
                </c:pt>
                <c:pt idx="1876">
                  <c:v>3</c:v>
                </c:pt>
                <c:pt idx="1877">
                  <c:v>1</c:v>
                </c:pt>
                <c:pt idx="1878">
                  <c:v>2</c:v>
                </c:pt>
                <c:pt idx="1879">
                  <c:v>3</c:v>
                </c:pt>
                <c:pt idx="1880">
                  <c:v>3</c:v>
                </c:pt>
                <c:pt idx="1881">
                  <c:v>1</c:v>
                </c:pt>
                <c:pt idx="1882">
                  <c:v>3</c:v>
                </c:pt>
                <c:pt idx="1883">
                  <c:v>1</c:v>
                </c:pt>
                <c:pt idx="1884">
                  <c:v>3</c:v>
                </c:pt>
                <c:pt idx="1885">
                  <c:v>2</c:v>
                </c:pt>
                <c:pt idx="1886">
                  <c:v>2</c:v>
                </c:pt>
                <c:pt idx="1887">
                  <c:v>2</c:v>
                </c:pt>
                <c:pt idx="1888">
                  <c:v>2</c:v>
                </c:pt>
                <c:pt idx="1889">
                  <c:v>4</c:v>
                </c:pt>
                <c:pt idx="1890">
                  <c:v>1</c:v>
                </c:pt>
                <c:pt idx="1891">
                  <c:v>2</c:v>
                </c:pt>
                <c:pt idx="1892">
                  <c:v>3</c:v>
                </c:pt>
                <c:pt idx="1893">
                  <c:v>4</c:v>
                </c:pt>
                <c:pt idx="1894">
                  <c:v>3</c:v>
                </c:pt>
                <c:pt idx="1895">
                  <c:v>4</c:v>
                </c:pt>
                <c:pt idx="1896">
                  <c:v>4</c:v>
                </c:pt>
                <c:pt idx="1897">
                  <c:v>2</c:v>
                </c:pt>
                <c:pt idx="1898">
                  <c:v>3</c:v>
                </c:pt>
                <c:pt idx="1899">
                  <c:v>2</c:v>
                </c:pt>
                <c:pt idx="1900">
                  <c:v>4</c:v>
                </c:pt>
                <c:pt idx="1901">
                  <c:v>3</c:v>
                </c:pt>
                <c:pt idx="1902">
                  <c:v>2</c:v>
                </c:pt>
                <c:pt idx="1903">
                  <c:v>1</c:v>
                </c:pt>
                <c:pt idx="1904">
                  <c:v>2</c:v>
                </c:pt>
                <c:pt idx="1905">
                  <c:v>3</c:v>
                </c:pt>
                <c:pt idx="1906">
                  <c:v>4</c:v>
                </c:pt>
                <c:pt idx="1907">
                  <c:v>5</c:v>
                </c:pt>
                <c:pt idx="1908">
                  <c:v>3</c:v>
                </c:pt>
                <c:pt idx="1909">
                  <c:v>3</c:v>
                </c:pt>
                <c:pt idx="1910">
                  <c:v>2</c:v>
                </c:pt>
                <c:pt idx="1911">
                  <c:v>4</c:v>
                </c:pt>
                <c:pt idx="1912">
                  <c:v>2</c:v>
                </c:pt>
                <c:pt idx="1913">
                  <c:v>3</c:v>
                </c:pt>
                <c:pt idx="1914">
                  <c:v>3</c:v>
                </c:pt>
                <c:pt idx="1915">
                  <c:v>4</c:v>
                </c:pt>
                <c:pt idx="1916">
                  <c:v>4</c:v>
                </c:pt>
                <c:pt idx="1917">
                  <c:v>4</c:v>
                </c:pt>
                <c:pt idx="1918">
                  <c:v>3</c:v>
                </c:pt>
                <c:pt idx="1919">
                  <c:v>2</c:v>
                </c:pt>
                <c:pt idx="1920">
                  <c:v>3</c:v>
                </c:pt>
                <c:pt idx="1921">
                  <c:v>4</c:v>
                </c:pt>
                <c:pt idx="1922">
                  <c:v>3</c:v>
                </c:pt>
                <c:pt idx="1923">
                  <c:v>5</c:v>
                </c:pt>
                <c:pt idx="1924">
                  <c:v>5</c:v>
                </c:pt>
                <c:pt idx="1925">
                  <c:v>4</c:v>
                </c:pt>
                <c:pt idx="1926">
                  <c:v>2</c:v>
                </c:pt>
                <c:pt idx="1927">
                  <c:v>2</c:v>
                </c:pt>
                <c:pt idx="1928">
                  <c:v>4</c:v>
                </c:pt>
                <c:pt idx="1929">
                  <c:v>6</c:v>
                </c:pt>
                <c:pt idx="1930">
                  <c:v>3</c:v>
                </c:pt>
                <c:pt idx="1931">
                  <c:v>0</c:v>
                </c:pt>
                <c:pt idx="1932">
                  <c:v>1</c:v>
                </c:pt>
                <c:pt idx="1933">
                  <c:v>0</c:v>
                </c:pt>
                <c:pt idx="1934">
                  <c:v>0</c:v>
                </c:pt>
                <c:pt idx="1935">
                  <c:v>2</c:v>
                </c:pt>
                <c:pt idx="1936">
                  <c:v>3</c:v>
                </c:pt>
                <c:pt idx="1937">
                  <c:v>1</c:v>
                </c:pt>
                <c:pt idx="1938">
                  <c:v>4</c:v>
                </c:pt>
                <c:pt idx="1939">
                  <c:v>2</c:v>
                </c:pt>
                <c:pt idx="1940">
                  <c:v>2</c:v>
                </c:pt>
                <c:pt idx="1941">
                  <c:v>4</c:v>
                </c:pt>
                <c:pt idx="1942">
                  <c:v>3</c:v>
                </c:pt>
                <c:pt idx="1943">
                  <c:v>2</c:v>
                </c:pt>
                <c:pt idx="1944">
                  <c:v>2</c:v>
                </c:pt>
                <c:pt idx="1945">
                  <c:v>4</c:v>
                </c:pt>
                <c:pt idx="1946">
                  <c:v>2</c:v>
                </c:pt>
                <c:pt idx="1947">
                  <c:v>0</c:v>
                </c:pt>
                <c:pt idx="1948">
                  <c:v>2</c:v>
                </c:pt>
                <c:pt idx="1949">
                  <c:v>2</c:v>
                </c:pt>
                <c:pt idx="1950">
                  <c:v>1</c:v>
                </c:pt>
                <c:pt idx="1951">
                  <c:v>3</c:v>
                </c:pt>
                <c:pt idx="1952">
                  <c:v>3</c:v>
                </c:pt>
                <c:pt idx="1953">
                  <c:v>2</c:v>
                </c:pt>
                <c:pt idx="1954">
                  <c:v>3</c:v>
                </c:pt>
                <c:pt idx="1955">
                  <c:v>2</c:v>
                </c:pt>
                <c:pt idx="1956">
                  <c:v>2</c:v>
                </c:pt>
                <c:pt idx="1957">
                  <c:v>3</c:v>
                </c:pt>
                <c:pt idx="1958">
                  <c:v>3</c:v>
                </c:pt>
                <c:pt idx="1959">
                  <c:v>4</c:v>
                </c:pt>
                <c:pt idx="1960">
                  <c:v>4</c:v>
                </c:pt>
                <c:pt idx="1961">
                  <c:v>2</c:v>
                </c:pt>
                <c:pt idx="1962">
                  <c:v>3</c:v>
                </c:pt>
                <c:pt idx="1963">
                  <c:v>2</c:v>
                </c:pt>
                <c:pt idx="1964">
                  <c:v>3</c:v>
                </c:pt>
                <c:pt idx="1965">
                  <c:v>2</c:v>
                </c:pt>
                <c:pt idx="1966">
                  <c:v>4</c:v>
                </c:pt>
                <c:pt idx="1967">
                  <c:v>3</c:v>
                </c:pt>
                <c:pt idx="1968">
                  <c:v>2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5</c:v>
                </c:pt>
                <c:pt idx="1973">
                  <c:v>2</c:v>
                </c:pt>
                <c:pt idx="1974">
                  <c:v>3</c:v>
                </c:pt>
                <c:pt idx="1975">
                  <c:v>2</c:v>
                </c:pt>
                <c:pt idx="1976">
                  <c:v>3</c:v>
                </c:pt>
                <c:pt idx="1977">
                  <c:v>4</c:v>
                </c:pt>
                <c:pt idx="1978">
                  <c:v>2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2</c:v>
                </c:pt>
                <c:pt idx="1983">
                  <c:v>1</c:v>
                </c:pt>
                <c:pt idx="1984">
                  <c:v>3</c:v>
                </c:pt>
                <c:pt idx="1985">
                  <c:v>3</c:v>
                </c:pt>
                <c:pt idx="1986">
                  <c:v>2</c:v>
                </c:pt>
                <c:pt idx="1987">
                  <c:v>4</c:v>
                </c:pt>
                <c:pt idx="1988">
                  <c:v>3</c:v>
                </c:pt>
                <c:pt idx="1989">
                  <c:v>1</c:v>
                </c:pt>
                <c:pt idx="1990">
                  <c:v>1</c:v>
                </c:pt>
                <c:pt idx="1991">
                  <c:v>3</c:v>
                </c:pt>
                <c:pt idx="1992">
                  <c:v>2</c:v>
                </c:pt>
                <c:pt idx="1993">
                  <c:v>1</c:v>
                </c:pt>
                <c:pt idx="1994">
                  <c:v>3</c:v>
                </c:pt>
                <c:pt idx="1995">
                  <c:v>3</c:v>
                </c:pt>
                <c:pt idx="1996">
                  <c:v>1</c:v>
                </c:pt>
                <c:pt idx="1997">
                  <c:v>2</c:v>
                </c:pt>
                <c:pt idx="1998">
                  <c:v>4</c:v>
                </c:pt>
                <c:pt idx="1999">
                  <c:v>4</c:v>
                </c:pt>
                <c:pt idx="2000">
                  <c:v>2</c:v>
                </c:pt>
                <c:pt idx="2001">
                  <c:v>2</c:v>
                </c:pt>
                <c:pt idx="2002">
                  <c:v>3</c:v>
                </c:pt>
                <c:pt idx="2003">
                  <c:v>2</c:v>
                </c:pt>
                <c:pt idx="2004">
                  <c:v>3</c:v>
                </c:pt>
                <c:pt idx="2005">
                  <c:v>4</c:v>
                </c:pt>
                <c:pt idx="2006">
                  <c:v>3</c:v>
                </c:pt>
                <c:pt idx="2007">
                  <c:v>4</c:v>
                </c:pt>
                <c:pt idx="2008">
                  <c:v>2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2</c:v>
                </c:pt>
                <c:pt idx="2013">
                  <c:v>2</c:v>
                </c:pt>
                <c:pt idx="2014">
                  <c:v>4</c:v>
                </c:pt>
                <c:pt idx="2015">
                  <c:v>2</c:v>
                </c:pt>
                <c:pt idx="2016">
                  <c:v>1</c:v>
                </c:pt>
                <c:pt idx="2017">
                  <c:v>1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4</c:v>
                </c:pt>
                <c:pt idx="2022">
                  <c:v>3</c:v>
                </c:pt>
                <c:pt idx="2023">
                  <c:v>2</c:v>
                </c:pt>
                <c:pt idx="2024">
                  <c:v>2</c:v>
                </c:pt>
                <c:pt idx="2025">
                  <c:v>2</c:v>
                </c:pt>
                <c:pt idx="2026">
                  <c:v>4</c:v>
                </c:pt>
                <c:pt idx="2027">
                  <c:v>3</c:v>
                </c:pt>
                <c:pt idx="2028">
                  <c:v>2</c:v>
                </c:pt>
                <c:pt idx="2029">
                  <c:v>1</c:v>
                </c:pt>
                <c:pt idx="2030">
                  <c:v>3</c:v>
                </c:pt>
                <c:pt idx="2031">
                  <c:v>2</c:v>
                </c:pt>
                <c:pt idx="2032">
                  <c:v>2</c:v>
                </c:pt>
                <c:pt idx="2033">
                  <c:v>2</c:v>
                </c:pt>
                <c:pt idx="2034">
                  <c:v>3</c:v>
                </c:pt>
                <c:pt idx="2035">
                  <c:v>1</c:v>
                </c:pt>
                <c:pt idx="2036">
                  <c:v>2</c:v>
                </c:pt>
                <c:pt idx="2037">
                  <c:v>4</c:v>
                </c:pt>
                <c:pt idx="2038">
                  <c:v>5</c:v>
                </c:pt>
                <c:pt idx="2039">
                  <c:v>2</c:v>
                </c:pt>
                <c:pt idx="2040">
                  <c:v>3</c:v>
                </c:pt>
                <c:pt idx="2041">
                  <c:v>2</c:v>
                </c:pt>
                <c:pt idx="2042">
                  <c:v>3</c:v>
                </c:pt>
                <c:pt idx="2043">
                  <c:v>3</c:v>
                </c:pt>
                <c:pt idx="2044">
                  <c:v>3</c:v>
                </c:pt>
                <c:pt idx="2045">
                  <c:v>0</c:v>
                </c:pt>
                <c:pt idx="2046">
                  <c:v>2</c:v>
                </c:pt>
                <c:pt idx="2047">
                  <c:v>4</c:v>
                </c:pt>
                <c:pt idx="2048">
                  <c:v>4</c:v>
                </c:pt>
                <c:pt idx="2049">
                  <c:v>2</c:v>
                </c:pt>
                <c:pt idx="2050">
                  <c:v>2</c:v>
                </c:pt>
                <c:pt idx="2051">
                  <c:v>2</c:v>
                </c:pt>
                <c:pt idx="2052">
                  <c:v>1</c:v>
                </c:pt>
                <c:pt idx="2053">
                  <c:v>1</c:v>
                </c:pt>
                <c:pt idx="2054">
                  <c:v>3</c:v>
                </c:pt>
                <c:pt idx="2055">
                  <c:v>1</c:v>
                </c:pt>
                <c:pt idx="2056">
                  <c:v>2</c:v>
                </c:pt>
                <c:pt idx="2057">
                  <c:v>3</c:v>
                </c:pt>
                <c:pt idx="2058">
                  <c:v>1</c:v>
                </c:pt>
                <c:pt idx="2059">
                  <c:v>0</c:v>
                </c:pt>
                <c:pt idx="2060">
                  <c:v>2</c:v>
                </c:pt>
                <c:pt idx="2061">
                  <c:v>2</c:v>
                </c:pt>
                <c:pt idx="2062">
                  <c:v>2</c:v>
                </c:pt>
                <c:pt idx="2063">
                  <c:v>1</c:v>
                </c:pt>
                <c:pt idx="2064">
                  <c:v>3</c:v>
                </c:pt>
                <c:pt idx="2065">
                  <c:v>0</c:v>
                </c:pt>
                <c:pt idx="2066">
                  <c:v>0</c:v>
                </c:pt>
                <c:pt idx="2067">
                  <c:v>3</c:v>
                </c:pt>
                <c:pt idx="2068">
                  <c:v>0</c:v>
                </c:pt>
                <c:pt idx="2069">
                  <c:v>2</c:v>
                </c:pt>
                <c:pt idx="2070">
                  <c:v>2</c:v>
                </c:pt>
                <c:pt idx="2071">
                  <c:v>2</c:v>
                </c:pt>
                <c:pt idx="2072">
                  <c:v>1</c:v>
                </c:pt>
                <c:pt idx="2073">
                  <c:v>0</c:v>
                </c:pt>
                <c:pt idx="2074">
                  <c:v>1</c:v>
                </c:pt>
                <c:pt idx="2075">
                  <c:v>4</c:v>
                </c:pt>
                <c:pt idx="2076">
                  <c:v>1</c:v>
                </c:pt>
                <c:pt idx="2077">
                  <c:v>4</c:v>
                </c:pt>
                <c:pt idx="2078">
                  <c:v>2</c:v>
                </c:pt>
                <c:pt idx="2079">
                  <c:v>2</c:v>
                </c:pt>
                <c:pt idx="2080">
                  <c:v>2</c:v>
                </c:pt>
                <c:pt idx="2081">
                  <c:v>0</c:v>
                </c:pt>
                <c:pt idx="2082">
                  <c:v>3</c:v>
                </c:pt>
                <c:pt idx="2083">
                  <c:v>4</c:v>
                </c:pt>
                <c:pt idx="2084">
                  <c:v>4</c:v>
                </c:pt>
                <c:pt idx="2085">
                  <c:v>2</c:v>
                </c:pt>
                <c:pt idx="2086">
                  <c:v>2</c:v>
                </c:pt>
                <c:pt idx="2087">
                  <c:v>3</c:v>
                </c:pt>
                <c:pt idx="2088">
                  <c:v>0</c:v>
                </c:pt>
                <c:pt idx="2089">
                  <c:v>1</c:v>
                </c:pt>
                <c:pt idx="2090">
                  <c:v>4</c:v>
                </c:pt>
                <c:pt idx="2091">
                  <c:v>2</c:v>
                </c:pt>
                <c:pt idx="2092">
                  <c:v>2</c:v>
                </c:pt>
                <c:pt idx="2093">
                  <c:v>3</c:v>
                </c:pt>
                <c:pt idx="2094">
                  <c:v>1</c:v>
                </c:pt>
                <c:pt idx="2095">
                  <c:v>1</c:v>
                </c:pt>
                <c:pt idx="2096">
                  <c:v>2</c:v>
                </c:pt>
                <c:pt idx="2097">
                  <c:v>2</c:v>
                </c:pt>
                <c:pt idx="2098">
                  <c:v>2</c:v>
                </c:pt>
                <c:pt idx="2099">
                  <c:v>2</c:v>
                </c:pt>
                <c:pt idx="2100">
                  <c:v>2</c:v>
                </c:pt>
                <c:pt idx="2101">
                  <c:v>2</c:v>
                </c:pt>
                <c:pt idx="2102">
                  <c:v>1</c:v>
                </c:pt>
                <c:pt idx="2103">
                  <c:v>0</c:v>
                </c:pt>
                <c:pt idx="2104">
                  <c:v>1</c:v>
                </c:pt>
                <c:pt idx="2105">
                  <c:v>0</c:v>
                </c:pt>
                <c:pt idx="2106">
                  <c:v>1</c:v>
                </c:pt>
                <c:pt idx="2107">
                  <c:v>1</c:v>
                </c:pt>
                <c:pt idx="2108">
                  <c:v>2</c:v>
                </c:pt>
                <c:pt idx="2109">
                  <c:v>1</c:v>
                </c:pt>
                <c:pt idx="2110">
                  <c:v>1</c:v>
                </c:pt>
                <c:pt idx="2111">
                  <c:v>2</c:v>
                </c:pt>
                <c:pt idx="2112">
                  <c:v>0</c:v>
                </c:pt>
                <c:pt idx="2113">
                  <c:v>2</c:v>
                </c:pt>
                <c:pt idx="2114">
                  <c:v>2</c:v>
                </c:pt>
                <c:pt idx="2115">
                  <c:v>1</c:v>
                </c:pt>
                <c:pt idx="2116">
                  <c:v>3</c:v>
                </c:pt>
                <c:pt idx="2117">
                  <c:v>3</c:v>
                </c:pt>
                <c:pt idx="2118">
                  <c:v>3</c:v>
                </c:pt>
                <c:pt idx="2119">
                  <c:v>2</c:v>
                </c:pt>
                <c:pt idx="2120">
                  <c:v>2</c:v>
                </c:pt>
                <c:pt idx="2121">
                  <c:v>2</c:v>
                </c:pt>
                <c:pt idx="2122">
                  <c:v>2</c:v>
                </c:pt>
                <c:pt idx="2123">
                  <c:v>2</c:v>
                </c:pt>
                <c:pt idx="2124">
                  <c:v>3</c:v>
                </c:pt>
                <c:pt idx="2125">
                  <c:v>1</c:v>
                </c:pt>
                <c:pt idx="2126">
                  <c:v>2</c:v>
                </c:pt>
                <c:pt idx="2127">
                  <c:v>2</c:v>
                </c:pt>
                <c:pt idx="2128">
                  <c:v>3</c:v>
                </c:pt>
                <c:pt idx="2129">
                  <c:v>2</c:v>
                </c:pt>
                <c:pt idx="2130">
                  <c:v>3</c:v>
                </c:pt>
                <c:pt idx="2131">
                  <c:v>4</c:v>
                </c:pt>
                <c:pt idx="2132">
                  <c:v>1</c:v>
                </c:pt>
                <c:pt idx="2133">
                  <c:v>1</c:v>
                </c:pt>
                <c:pt idx="2134">
                  <c:v>3</c:v>
                </c:pt>
                <c:pt idx="2135">
                  <c:v>2</c:v>
                </c:pt>
                <c:pt idx="2136">
                  <c:v>1</c:v>
                </c:pt>
                <c:pt idx="2137">
                  <c:v>2</c:v>
                </c:pt>
                <c:pt idx="2138">
                  <c:v>3</c:v>
                </c:pt>
                <c:pt idx="2139">
                  <c:v>2</c:v>
                </c:pt>
                <c:pt idx="2140">
                  <c:v>3</c:v>
                </c:pt>
                <c:pt idx="2141">
                  <c:v>4</c:v>
                </c:pt>
                <c:pt idx="2142">
                  <c:v>4</c:v>
                </c:pt>
                <c:pt idx="2143">
                  <c:v>3</c:v>
                </c:pt>
                <c:pt idx="2144">
                  <c:v>2</c:v>
                </c:pt>
                <c:pt idx="2145">
                  <c:v>2</c:v>
                </c:pt>
                <c:pt idx="2146">
                  <c:v>3</c:v>
                </c:pt>
                <c:pt idx="2147">
                  <c:v>2</c:v>
                </c:pt>
                <c:pt idx="2148">
                  <c:v>2</c:v>
                </c:pt>
                <c:pt idx="2149">
                  <c:v>2</c:v>
                </c:pt>
                <c:pt idx="2150">
                  <c:v>2</c:v>
                </c:pt>
                <c:pt idx="2151">
                  <c:v>2</c:v>
                </c:pt>
                <c:pt idx="2152">
                  <c:v>4</c:v>
                </c:pt>
                <c:pt idx="2153">
                  <c:v>2</c:v>
                </c:pt>
                <c:pt idx="2154">
                  <c:v>3</c:v>
                </c:pt>
                <c:pt idx="2155">
                  <c:v>3</c:v>
                </c:pt>
                <c:pt idx="2156">
                  <c:v>3</c:v>
                </c:pt>
                <c:pt idx="2157">
                  <c:v>1</c:v>
                </c:pt>
                <c:pt idx="2158">
                  <c:v>1</c:v>
                </c:pt>
                <c:pt idx="2159">
                  <c:v>3</c:v>
                </c:pt>
                <c:pt idx="2160">
                  <c:v>2</c:v>
                </c:pt>
                <c:pt idx="2161">
                  <c:v>2</c:v>
                </c:pt>
                <c:pt idx="2162">
                  <c:v>2</c:v>
                </c:pt>
                <c:pt idx="2163">
                  <c:v>3</c:v>
                </c:pt>
                <c:pt idx="2164">
                  <c:v>2</c:v>
                </c:pt>
                <c:pt idx="2165">
                  <c:v>1</c:v>
                </c:pt>
                <c:pt idx="2166">
                  <c:v>1</c:v>
                </c:pt>
                <c:pt idx="2167">
                  <c:v>3</c:v>
                </c:pt>
                <c:pt idx="2168">
                  <c:v>3</c:v>
                </c:pt>
                <c:pt idx="2169">
                  <c:v>3</c:v>
                </c:pt>
                <c:pt idx="2170">
                  <c:v>2</c:v>
                </c:pt>
                <c:pt idx="2171">
                  <c:v>2</c:v>
                </c:pt>
                <c:pt idx="2172">
                  <c:v>1</c:v>
                </c:pt>
                <c:pt idx="2173">
                  <c:v>1</c:v>
                </c:pt>
                <c:pt idx="2174">
                  <c:v>2</c:v>
                </c:pt>
                <c:pt idx="2175">
                  <c:v>4</c:v>
                </c:pt>
                <c:pt idx="2176">
                  <c:v>3</c:v>
                </c:pt>
                <c:pt idx="2177">
                  <c:v>1</c:v>
                </c:pt>
                <c:pt idx="2178">
                  <c:v>2</c:v>
                </c:pt>
                <c:pt idx="2179">
                  <c:v>1</c:v>
                </c:pt>
                <c:pt idx="2180">
                  <c:v>3</c:v>
                </c:pt>
                <c:pt idx="2181">
                  <c:v>2</c:v>
                </c:pt>
                <c:pt idx="2182">
                  <c:v>2</c:v>
                </c:pt>
                <c:pt idx="2183">
                  <c:v>3</c:v>
                </c:pt>
                <c:pt idx="2184">
                  <c:v>2</c:v>
                </c:pt>
                <c:pt idx="2185">
                  <c:v>0</c:v>
                </c:pt>
                <c:pt idx="2186">
                  <c:v>0</c:v>
                </c:pt>
                <c:pt idx="2187">
                  <c:v>3</c:v>
                </c:pt>
                <c:pt idx="2188">
                  <c:v>3</c:v>
                </c:pt>
                <c:pt idx="2189">
                  <c:v>3</c:v>
                </c:pt>
                <c:pt idx="2190">
                  <c:v>0</c:v>
                </c:pt>
                <c:pt idx="2191">
                  <c:v>3</c:v>
                </c:pt>
                <c:pt idx="2192">
                  <c:v>1</c:v>
                </c:pt>
                <c:pt idx="2193">
                  <c:v>3</c:v>
                </c:pt>
                <c:pt idx="2194">
                  <c:v>2</c:v>
                </c:pt>
                <c:pt idx="2195">
                  <c:v>2</c:v>
                </c:pt>
                <c:pt idx="2196">
                  <c:v>2</c:v>
                </c:pt>
                <c:pt idx="2197">
                  <c:v>1</c:v>
                </c:pt>
                <c:pt idx="2198">
                  <c:v>3</c:v>
                </c:pt>
                <c:pt idx="2199">
                  <c:v>1</c:v>
                </c:pt>
                <c:pt idx="2200">
                  <c:v>1</c:v>
                </c:pt>
                <c:pt idx="2201">
                  <c:v>2</c:v>
                </c:pt>
                <c:pt idx="2202">
                  <c:v>1</c:v>
                </c:pt>
                <c:pt idx="2203">
                  <c:v>3</c:v>
                </c:pt>
                <c:pt idx="2204">
                  <c:v>2</c:v>
                </c:pt>
                <c:pt idx="2205">
                  <c:v>0</c:v>
                </c:pt>
                <c:pt idx="2206">
                  <c:v>2</c:v>
                </c:pt>
                <c:pt idx="2207">
                  <c:v>1</c:v>
                </c:pt>
                <c:pt idx="2208">
                  <c:v>1</c:v>
                </c:pt>
                <c:pt idx="2209">
                  <c:v>3</c:v>
                </c:pt>
                <c:pt idx="2210">
                  <c:v>3</c:v>
                </c:pt>
                <c:pt idx="2211">
                  <c:v>2</c:v>
                </c:pt>
                <c:pt idx="2212">
                  <c:v>3</c:v>
                </c:pt>
                <c:pt idx="2213">
                  <c:v>1</c:v>
                </c:pt>
                <c:pt idx="2214">
                  <c:v>1</c:v>
                </c:pt>
                <c:pt idx="2215">
                  <c:v>2</c:v>
                </c:pt>
                <c:pt idx="2216">
                  <c:v>1</c:v>
                </c:pt>
                <c:pt idx="2217">
                  <c:v>2</c:v>
                </c:pt>
                <c:pt idx="2218">
                  <c:v>1</c:v>
                </c:pt>
                <c:pt idx="2219">
                  <c:v>2</c:v>
                </c:pt>
                <c:pt idx="2220">
                  <c:v>1</c:v>
                </c:pt>
                <c:pt idx="2221">
                  <c:v>2</c:v>
                </c:pt>
                <c:pt idx="2222">
                  <c:v>2</c:v>
                </c:pt>
                <c:pt idx="2223">
                  <c:v>0</c:v>
                </c:pt>
                <c:pt idx="2224">
                  <c:v>2</c:v>
                </c:pt>
                <c:pt idx="2225">
                  <c:v>1</c:v>
                </c:pt>
                <c:pt idx="2226">
                  <c:v>3</c:v>
                </c:pt>
                <c:pt idx="2227">
                  <c:v>1</c:v>
                </c:pt>
                <c:pt idx="2228">
                  <c:v>2</c:v>
                </c:pt>
                <c:pt idx="2229">
                  <c:v>2</c:v>
                </c:pt>
                <c:pt idx="2230">
                  <c:v>2</c:v>
                </c:pt>
                <c:pt idx="2231">
                  <c:v>2</c:v>
                </c:pt>
                <c:pt idx="2232">
                  <c:v>3</c:v>
                </c:pt>
                <c:pt idx="2233">
                  <c:v>2</c:v>
                </c:pt>
                <c:pt idx="2234">
                  <c:v>1</c:v>
                </c:pt>
                <c:pt idx="2235">
                  <c:v>2</c:v>
                </c:pt>
                <c:pt idx="2236">
                  <c:v>3</c:v>
                </c:pt>
                <c:pt idx="2237">
                  <c:v>2</c:v>
                </c:pt>
                <c:pt idx="2238">
                  <c:v>2</c:v>
                </c:pt>
                <c:pt idx="2239">
                  <c:v>3</c:v>
                </c:pt>
                <c:pt idx="2240">
                  <c:v>3</c:v>
                </c:pt>
                <c:pt idx="2241">
                  <c:v>1</c:v>
                </c:pt>
                <c:pt idx="2242">
                  <c:v>2</c:v>
                </c:pt>
                <c:pt idx="2243">
                  <c:v>2</c:v>
                </c:pt>
                <c:pt idx="2244">
                  <c:v>3</c:v>
                </c:pt>
                <c:pt idx="2245">
                  <c:v>3</c:v>
                </c:pt>
                <c:pt idx="2246">
                  <c:v>1</c:v>
                </c:pt>
                <c:pt idx="2247">
                  <c:v>1</c:v>
                </c:pt>
                <c:pt idx="2248">
                  <c:v>2</c:v>
                </c:pt>
                <c:pt idx="2249">
                  <c:v>1</c:v>
                </c:pt>
                <c:pt idx="2250">
                  <c:v>3</c:v>
                </c:pt>
                <c:pt idx="2251">
                  <c:v>2</c:v>
                </c:pt>
                <c:pt idx="2252">
                  <c:v>1</c:v>
                </c:pt>
                <c:pt idx="2253">
                  <c:v>3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2</c:v>
                </c:pt>
                <c:pt idx="2258">
                  <c:v>2</c:v>
                </c:pt>
                <c:pt idx="2259">
                  <c:v>1</c:v>
                </c:pt>
                <c:pt idx="2260">
                  <c:v>2</c:v>
                </c:pt>
                <c:pt idx="2261">
                  <c:v>3</c:v>
                </c:pt>
                <c:pt idx="2262">
                  <c:v>1</c:v>
                </c:pt>
                <c:pt idx="2263">
                  <c:v>2</c:v>
                </c:pt>
                <c:pt idx="226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4-4888-9F16-A7F7EF8F3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209984"/>
        <c:axId val="434209656"/>
      </c:lineChart>
      <c:dateAx>
        <c:axId val="43420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209656"/>
        <c:crosses val="autoZero"/>
        <c:auto val="1"/>
        <c:lblOffset val="100"/>
        <c:baseTimeUnit val="days"/>
      </c:dateAx>
      <c:valAx>
        <c:axId val="4342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2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F8AA4-B675-492B-AFA1-7C568D612B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IG 28 Days Reach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E3A8C-A4BC-4984-8CC7-CFEF731938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Benefit Cosmetics</a:t>
            </a:r>
          </a:p>
        </p:txBody>
      </p:sp>
    </p:spTree>
    <p:extLst>
      <p:ext uri="{BB962C8B-B14F-4D97-AF65-F5344CB8AC3E}">
        <p14:creationId xmlns:p14="http://schemas.microsoft.com/office/powerpoint/2010/main" val="298513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4CA85-9A86-4E34-B2B1-437C54E6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2020 Instagram 28 Days Reach | benefitsouthafrica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37306-9D5C-4D5A-8015-68AC4DE5B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606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4D8DB-85E1-4F65-ABF6-0CB3F889D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04/01/2016 - 06/13/2022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04573-C513-4D78-85A9-4129F69FA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7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5F453-0789-4B19-B746-82191B36A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benefitsouthafrica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972D67-837D-4959-A49F-FA54CEAB2D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951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514C9-B571-498F-945D-6018257F9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04/01/2016 - 06/13/2022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34851-EB0C-4456-8FA5-617347F7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30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4D5D-9607-455C-9646-8B3CD074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benefitsouthafrica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D8B850-8F83-45D1-811E-CB262047B3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151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EF169-7BBF-46C2-B376-F5307C402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04/01/2016 - 06/13/2022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62FBD-7EA3-494B-A048-B6B016AE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9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6FDD2-C4B1-4D1B-B515-F450946C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benefitsouthafrica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2DC98-010B-4CFA-B8E2-BF9D39437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8620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DB17A-BF07-4911-87CD-E76EE8BF3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04/01/2016 - 06/13/2022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7D6F9-00FB-497D-8A5A-20AEE2CAA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156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IG 28 Days Reach</vt:lpstr>
      <vt:lpstr>Instagram 2020 Instagram 28 Days Reach | benefitsouthafrica</vt:lpstr>
      <vt:lpstr>Instagram Followers Total | benefitsouthafrica</vt:lpstr>
      <vt:lpstr>Instagram Followers Change | benefitsouthafrica</vt:lpstr>
      <vt:lpstr>Instagram Posts | benefitsouthafrica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28 Days Reach</dc:title>
  <dc:creator>Administrator</dc:creator>
  <cp:lastModifiedBy>Administrator</cp:lastModifiedBy>
  <cp:revision>1</cp:revision>
  <dcterms:created xsi:type="dcterms:W3CDTF">2022-06-14T09:21:32Z</dcterms:created>
  <dcterms:modified xsi:type="dcterms:W3CDTF">2022-06-14T09:21:43Z</dcterms:modified>
</cp:coreProperties>
</file>