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82382-94D5-4B12-B117-0A83E0D7A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Europe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A2373C-4335-4C57-8842-DE273F554A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5057319"/>
              </p:ext>
            </p:extLst>
          </p:nvPr>
        </p:nvGraphicFramePr>
        <p:xfrm>
          <a:off x="457200" y="1731963"/>
          <a:ext cx="790041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843121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06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827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7921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88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43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9748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1890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728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980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725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97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@benefituk Benefit Cosmetics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8006476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1.8543613944512 %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03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@benefitcosmeticsitaly Benefit Cosmetics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9.022869022869 %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72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@benefitspain Benefit Cosmetics 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3.8453389830508 %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57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@benefitpoland Benefit Cosmetics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7.2183721816796 %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02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@benefitfrance Benefit Cosmetics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6.2118491921005 %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03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@benefitturkiye Benefit Cosmetics 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3.3869312350325 %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51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@benefitcosmeticscz Benefit Cosmetics 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10.215794306703 %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522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F10FA-37BB-4F4F-A811-136251691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40153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C666B-A499-4A2D-A92C-67B2749FA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Europe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996169-0667-4393-8BF1-01C072DD0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40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887886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7500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585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0902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3682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2416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4089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5097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4056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0114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825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69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@benefitgermany Benefit Cosmetics 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6.2708631378159 %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@benefitnordics Benefit Cosmetics Nordics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5.9539619300575 %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79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@benefitcosmeticsportugal Benefit Cosmetics 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14.639071176174 %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55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@benefitnetherlands Benefit Cosmetics 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11.458593945459 %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790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@benefitcosmeticsromania Benefit Cosmetics 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9.0961098398169 %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26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@benefitrussia Benefit Cosmetics 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8.3604071908165 %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29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@benefitnz Benefit Cosmetics New Zealand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4.1507295650942 %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39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1F45A-6F2A-4C5A-BD9D-E0CC7CA18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101265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B294-132A-45AF-9AA7-D9CE3CFA4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Europe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A81D2-48D7-4E06-8473-335200CF14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3751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745886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280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8839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4120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3840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056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0000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63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267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202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6259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9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@benefitcosmeticsgreece Benefit Cosmetics 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6.2042012701514 %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5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@benefitbelgium Benefit Cosmetics 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49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@benefitcosmeticsire Benefit Cosmetics 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430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7FFAF-D9E2-4CBE-952B-BBFC25C364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0939564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421</Words>
  <Application>Microsoft Office PowerPoint</Application>
  <PresentationFormat>On-screen Show (4:3)</PresentationFormat>
  <Paragraphs>226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Tiktok Key Metrics Table | Europe - 1 of 3</vt:lpstr>
      <vt:lpstr>Tiktok Key Metrics Table | Europe - 2 of 3</vt:lpstr>
      <vt:lpstr>Tiktok Key Metrics Table | Europe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Key Metrics Table | Europe - 1 of 3</dc:title>
  <dc:creator>Administrator</dc:creator>
  <cp:lastModifiedBy>Administrator</cp:lastModifiedBy>
  <cp:revision>1</cp:revision>
  <dcterms:created xsi:type="dcterms:W3CDTF">2022-04-20T14:39:14Z</dcterms:created>
  <dcterms:modified xsi:type="dcterms:W3CDTF">2022-04-20T14:40:20Z</dcterms:modified>
</cp:coreProperties>
</file>