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benefitcosmeticsromania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44063</c:v>
                </c:pt>
                <c:pt idx="1">
                  <c:v>43979</c:v>
                </c:pt>
                <c:pt idx="2">
                  <c:v>43641</c:v>
                </c:pt>
                <c:pt idx="3">
                  <c:v>43256</c:v>
                </c:pt>
                <c:pt idx="4">
                  <c:v>42374</c:v>
                </c:pt>
                <c:pt idx="5">
                  <c:v>41881</c:v>
                </c:pt>
                <c:pt idx="6">
                  <c:v>41043</c:v>
                </c:pt>
                <c:pt idx="7">
                  <c:v>40868</c:v>
                </c:pt>
                <c:pt idx="8">
                  <c:v>40507</c:v>
                </c:pt>
                <c:pt idx="9">
                  <c:v>40017</c:v>
                </c:pt>
                <c:pt idx="10">
                  <c:v>39189</c:v>
                </c:pt>
                <c:pt idx="11">
                  <c:v>39422</c:v>
                </c:pt>
                <c:pt idx="12">
                  <c:v>38830</c:v>
                </c:pt>
                <c:pt idx="13">
                  <c:v>38169</c:v>
                </c:pt>
                <c:pt idx="14">
                  <c:v>37870</c:v>
                </c:pt>
                <c:pt idx="15">
                  <c:v>37458</c:v>
                </c:pt>
                <c:pt idx="16">
                  <c:v>37313</c:v>
                </c:pt>
                <c:pt idx="17">
                  <c:v>36896</c:v>
                </c:pt>
                <c:pt idx="18">
                  <c:v>37138</c:v>
                </c:pt>
                <c:pt idx="19">
                  <c:v>36649</c:v>
                </c:pt>
                <c:pt idx="20">
                  <c:v>37326</c:v>
                </c:pt>
                <c:pt idx="21">
                  <c:v>36501</c:v>
                </c:pt>
                <c:pt idx="22">
                  <c:v>36709</c:v>
                </c:pt>
                <c:pt idx="23">
                  <c:v>37271</c:v>
                </c:pt>
                <c:pt idx="24">
                  <c:v>37158</c:v>
                </c:pt>
                <c:pt idx="25">
                  <c:v>37424</c:v>
                </c:pt>
                <c:pt idx="26">
                  <c:v>37153</c:v>
                </c:pt>
                <c:pt idx="27">
                  <c:v>38511</c:v>
                </c:pt>
                <c:pt idx="28">
                  <c:v>38938</c:v>
                </c:pt>
                <c:pt idx="29">
                  <c:v>38737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CD-45E7-9963-A66D87C81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881288"/>
        <c:axId val="330882928"/>
      </c:lineChart>
      <c:dateAx>
        <c:axId val="33088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82928"/>
        <c:crosses val="autoZero"/>
        <c:auto val="1"/>
        <c:lblOffset val="100"/>
        <c:baseTimeUnit val="days"/>
      </c:dateAx>
      <c:valAx>
        <c:axId val="33088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8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8087-F25E-4016-84AB-3D968A459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28 Days Reach | benefitcosmeticsromania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01F6F-76B0-49F6-980B-280242500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0199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B2B9B-AC16-40EF-AF14-D4999D47A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C2A04-014F-465F-A0F3-C83D01607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82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2019 Instagram 28 Days Reach | benefitcosmeticsromania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28 Days Reach | benefitcosmeticsromania</dc:title>
  <dc:creator>Frederik Peiniger</dc:creator>
  <cp:lastModifiedBy>Frederik Peiniger</cp:lastModifiedBy>
  <cp:revision>1</cp:revision>
  <dcterms:created xsi:type="dcterms:W3CDTF">2021-05-03T07:08:03Z</dcterms:created>
  <dcterms:modified xsi:type="dcterms:W3CDTF">2021-05-03T07:08:10Z</dcterms:modified>
</cp:coreProperties>
</file>