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benefitcosmetics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6785947</c:v>
                </c:pt>
                <c:pt idx="1">
                  <c:v>6721478</c:v>
                </c:pt>
                <c:pt idx="2">
                  <c:v>6712811</c:v>
                </c:pt>
                <c:pt idx="3">
                  <c:v>6785794</c:v>
                </c:pt>
                <c:pt idx="4">
                  <c:v>6700402</c:v>
                </c:pt>
                <c:pt idx="5">
                  <c:v>6471150</c:v>
                </c:pt>
                <c:pt idx="6">
                  <c:v>6159196</c:v>
                </c:pt>
                <c:pt idx="7">
                  <c:v>5814622</c:v>
                </c:pt>
                <c:pt idx="8">
                  <c:v>5744439</c:v>
                </c:pt>
                <c:pt idx="9">
                  <c:v>5714457</c:v>
                </c:pt>
                <c:pt idx="10">
                  <c:v>5697779</c:v>
                </c:pt>
                <c:pt idx="11">
                  <c:v>5632273</c:v>
                </c:pt>
                <c:pt idx="12">
                  <c:v>5588553</c:v>
                </c:pt>
                <c:pt idx="13">
                  <c:v>5546884</c:v>
                </c:pt>
                <c:pt idx="14">
                  <c:v>5474271</c:v>
                </c:pt>
                <c:pt idx="15">
                  <c:v>5454528</c:v>
                </c:pt>
                <c:pt idx="16">
                  <c:v>5419437</c:v>
                </c:pt>
                <c:pt idx="17">
                  <c:v>5344169</c:v>
                </c:pt>
                <c:pt idx="18">
                  <c:v>5238098</c:v>
                </c:pt>
                <c:pt idx="19">
                  <c:v>5172201</c:v>
                </c:pt>
                <c:pt idx="20">
                  <c:v>5184023</c:v>
                </c:pt>
                <c:pt idx="21">
                  <c:v>5161911</c:v>
                </c:pt>
                <c:pt idx="22">
                  <c:v>5142921</c:v>
                </c:pt>
                <c:pt idx="23">
                  <c:v>5092206</c:v>
                </c:pt>
                <c:pt idx="24">
                  <c:v>5067902</c:v>
                </c:pt>
                <c:pt idx="25">
                  <c:v>5053685</c:v>
                </c:pt>
                <c:pt idx="26">
                  <c:v>4983781</c:v>
                </c:pt>
                <c:pt idx="27">
                  <c:v>4931197</c:v>
                </c:pt>
                <c:pt idx="28">
                  <c:v>4868981</c:v>
                </c:pt>
                <c:pt idx="29">
                  <c:v>4795342</c:v>
                </c:pt>
                <c:pt idx="30">
                  <c:v>4705279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68-40C6-ACBA-C2F8AB29CD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6012840"/>
        <c:axId val="66008576"/>
      </c:lineChart>
      <c:dateAx>
        <c:axId val="66012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008576"/>
        <c:crosses val="autoZero"/>
        <c:auto val="1"/>
        <c:lblOffset val="100"/>
        <c:baseTimeUnit val="days"/>
      </c:dateAx>
      <c:valAx>
        <c:axId val="6600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012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ECC82-4E37-480A-9A1F-4E38FC29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2019 Instagram 28 Days Reach | 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D51028-7621-4E02-A574-E9A8808105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1573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8FD4F-F21A-4C80-8F47-3568159B0A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74855-22CA-4287-B9B0-D23CD26EA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1340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2019 Instagram 28 Days Reach | 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2019 Instagram 28 Days Reach | US</dc:title>
  <dc:creator>Frederik Peiniger</dc:creator>
  <cp:lastModifiedBy>Frederik Peiniger</cp:lastModifiedBy>
  <cp:revision>1</cp:revision>
  <dcterms:created xsi:type="dcterms:W3CDTF">2021-02-24T18:51:29Z</dcterms:created>
  <dcterms:modified xsi:type="dcterms:W3CDTF">2021-02-24T18:51:37Z</dcterms:modified>
</cp:coreProperties>
</file>