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40F43-880C-4CFD-BBDF-CBCFA4D0C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benefitcosmeticsromania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D6A3B2-DB33-48B8-8171-D8D7B1BF7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9342769"/>
              </p:ext>
            </p:extLst>
          </p:nvPr>
        </p:nvGraphicFramePr>
        <p:xfrm>
          <a:off x="457200" y="1731963"/>
          <a:ext cx="7982712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4121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576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943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4124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113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723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8296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072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4149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2251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75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benefitcosmeticsromania - 2021-02-23 07:06:48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Gene cu pana la 40% mai lungi cu noua noastra mascara, They’re real Magnet, disponibila in varianta full size si mini! #theyrealmagnet #benefitcosmetics #mascara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02/23/2021 12:14:44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7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benefitcosmeticsromania - 2021-02-22 07:41:41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week motivation! 💗 #wecandoit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02/23/2021 12:14:44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08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benefitcosmeticsromania - 2021-02-21 07:50:11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Sunday situation 💗 #benefitcosmetics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02/23/2021 12:14:44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71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benefitcosmeticsromania - 2021-02-20 08:31:37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🧲 Forta magnetica pentru gene cu alungire extrema 🧲 #theyrealmagnet #mascara #benefitcosmetics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02/23/2021 12:14:44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174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F64BB-4242-4253-ADA4-F89108222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02/18/2021 - 02/23/2021</a:t>
            </a:r>
          </a:p>
        </p:txBody>
      </p:sp>
    </p:spTree>
    <p:extLst>
      <p:ext uri="{BB962C8B-B14F-4D97-AF65-F5344CB8AC3E}">
        <p14:creationId xmlns:p14="http://schemas.microsoft.com/office/powerpoint/2010/main" val="65206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B9D5F-938A-4F6C-9BC3-5596EF5D7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benefitcosmeticsromania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36E861-8DB4-42F0-A6D3-1C92F6E3D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367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38573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537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9553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4325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6219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479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5540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657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3016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210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04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benefitcosmeticsromania - 2021-02-19 10:12:58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🧲 Finally here! 🧲 They’re Real Magnet, mascara pentru alungire extrema, este disponibila de astazi in magazinele @sephoraromania cat si online, pe sephora.ro! 🧲 #newmascara #benefitcosmetics #theyrerealmagnet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02/23/2021 12:14:44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406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54A81-6816-40C9-A126-36A6763A2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02/18/2021 - 02/23/2021</a:t>
            </a:r>
          </a:p>
        </p:txBody>
      </p:sp>
    </p:spTree>
    <p:extLst>
      <p:ext uri="{BB962C8B-B14F-4D97-AF65-F5344CB8AC3E}">
        <p14:creationId xmlns:p14="http://schemas.microsoft.com/office/powerpoint/2010/main" val="2382954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26DA-F140-4FAB-87F0-3B6BBA0E8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benefitcosmeticsromania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DE2797-120F-4614-B543-7A950EA107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81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8707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0711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51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6289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610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1499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9042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6260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3174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3691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27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benefitcosmeticsromania - 2021-02-18 17:15:00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🧲 Produuus nouuu! 🧲 
Știința întălnește mascara! Hai să facem o călatorie magnetică spre centrul pământului cu noua mascara They’re Real! Magnet! 🧲🌎 Periuța cu centru magnetic ridică formula îmbogățită cu minerale dincolo de vârfurile genelor pentru alungire extremăăă! Participă la evenimentul oficial de lansare de la 20:00 🧲 Link in bio 🔥 #theyrerealmagnet #benefitcosmeticsromania #newbenefit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02/23/2021 12:14:44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9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benefitcosmeticsromania - 2021-02-18 13:06:38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Încă puțin! Participă și tu la cea mai mare lansare a anului! Ai link-ul în bio, ne vedem la ora 20:00 💞💞💞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02/23/2021 12:14:44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827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C81DA-14A7-48DF-AD32-82E924BA6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02/18/2021 - 02/23/2021</a:t>
            </a:r>
          </a:p>
        </p:txBody>
      </p:sp>
    </p:spTree>
    <p:extLst>
      <p:ext uri="{BB962C8B-B14F-4D97-AF65-F5344CB8AC3E}">
        <p14:creationId xmlns:p14="http://schemas.microsoft.com/office/powerpoint/2010/main" val="6110703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240</Words>
  <Application>Microsoft Office PowerPoint</Application>
  <PresentationFormat>On-screen Show (4:3)</PresentationFormat>
  <Paragraphs>106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Posts Table | benefitcosmeticsromania - 1 of 3</vt:lpstr>
      <vt:lpstr>Instagram Posts Table | benefitcosmeticsromania - 2 of 3</vt:lpstr>
      <vt:lpstr>Instagram Posts Table | benefitcosmeticsromania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benefitcosmeticsromania - 1 of 3</dc:title>
  <dc:creator>Frederik Peiniger</dc:creator>
  <cp:lastModifiedBy>Frederik Peiniger</cp:lastModifiedBy>
  <cp:revision>1</cp:revision>
  <dcterms:created xsi:type="dcterms:W3CDTF">2021-02-23T15:36:04Z</dcterms:created>
  <dcterms:modified xsi:type="dcterms:W3CDTF">2021-02-23T15:36:31Z</dcterms:modified>
</cp:coreProperties>
</file>