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14785-37A4-4B4A-9196-5E1EE10D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7A48A-7109-4FA5-805F-58711CBFD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478871"/>
              </p:ext>
            </p:extLst>
          </p:nvPr>
        </p:nvGraphicFramePr>
        <p:xfrm>
          <a:off x="457200" y="1731963"/>
          <a:ext cx="8065006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5860747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7299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180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6502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147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064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772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369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6447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414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789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3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- 2020-08-31 19:54:08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brow transformation by @mybrowplug has us like 😱😱😱 #regram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https://www.instagram.com/p/CEk-_dblWbt/media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17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- 2020-08-31 17:00:25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Out-of-this-world volume, no clunky brush ❌💥 It’s possible with #BADgalBANG mascara and its streamlined 360-degree Slimpact brush!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https://www.instagram.com/p/CEkrHHllrio/media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89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- 2020-08-31 11:11:47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Drop some ✨✨✨ in the comments below if you LOVE highlighter! 
📷: @solkang_beauty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https://www.instagram.com/p/CEkDNnxlxnb/media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23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C6AC0-AA35-498B-9ABF-08032294C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13810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29522-F6C7-4A1C-8864-BB8288E4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8A64A-AA26-464B-BE96-4359B9802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495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0819135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80264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3588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2915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539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570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475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234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4915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5510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9692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6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- 2020-08-30 21:00:36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Spotted: @anacheri looking naturally gorgeous with her #benefitbrows! 💕✨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https://www.instagram.com/p/CEihzW6FQ2j/media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7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- 2020-08-30 18:05:32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 triple threat! 💪⭐ Pair our NEW #browmicrofillingpen with #preciselymybrowpencil &amp; #gimmebrow+ for gorgeous, budge-proof brows!
Shop the entire #benefit brow collection at @macys! 🛍 #macyslove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https://www.instagram.com/p/CEiNxKYFf6D/media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9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0B59E-BF94-4708-8B61-205952E03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02242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D3C18-E3C1-4CFB-B4BD-184C9D25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7E0E8-CD59-4EF0-AF49-9C47111D4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326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9081693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50897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9545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05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1392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808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462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8640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941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1091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85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0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- 2020-08-30 15:31:36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Bronzed bene-baddie alert ⚠️ @vicmram wears Hoola Caramel Matte Bronzer to contour &amp; sculpt!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https://www.instagram.com/p/CEh8Jv6lHRU/media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39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- 2020-08-30 12:29:49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ready to add to cart! 🛍 @ultabeauty’s 21 Days of Beauty are finally here and today ONLY,  our bestselling #preciselymybrowpencil is available now for 50% OFF in-store and online!  #benefit 
📸: @houchinstagram &amp; @zyrken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https://www.instagram.com/p/CEhnWXPF3Re/media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58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C4D92-F2DA-44C7-9BB2-ACBA6A4F8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61824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8D9A8-B723-4894-BD6D-7C9B0797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7692F-7DD1-4067-A390-9DBA29991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98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8814603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92411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38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9179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8460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1168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180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657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365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5573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7870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37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- 2020-08-30 10:11:24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@hayley_bui making us want to try straight brows again 🔥 She perfects her brows using #browzings!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https://www.instagram.com/p/CEhXgibF2xU/media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05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- 2020-08-29 18:48:54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weekend secret weapon 💪 One too many glasses of wine? FINE! Late night Netflix binge? No problem! #boiing Cakeless takes care of everything 
📷: @rattou_8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https://www.instagram.com/p/CEft76OlJbg/media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8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3AE40-B224-4697-8786-DC66F2FC8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10509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C203C-6D69-4D08-8E13-DC980A734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EA0A5-D10E-4FB5-B0FF-112A76F01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41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957060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704997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373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301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2615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417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1466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3400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9652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680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6375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1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- 2020-08-29 14:45:16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Glow like the goddess you are with NEW Eye Beam gel highlighter ✨ The golden-peach sheen gives all skin tones a fresh, dewy radiance that lasts!
💫 infused with meadowfoam seed oil to soften &amp; smooth
💫 weightless gel formula
💫 8-hour longwear &amp; crease-proof
🛒 Available NOW exclusively at @ultabeauty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https://www.instagram.com/p/CEfSDeAlOmO/media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11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D0C44-44DB-454E-B3A5-C1E131760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45973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C51BB-0B0E-4346-8738-4B4521151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9AF56-6470-4B69-9516-9CB3078FE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270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7689718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1371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7759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1873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722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4146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7810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30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3013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2052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140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1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- 2020-08-29 09:30:50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Model behavior 👏🏽 @artistrybystephen_ uses Goof Proof Eyebrow Pencil (6 - cool soft black) on @theacaciamcbride to build the perfect brows!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https://www.instagram.com/p/CEeuEgXlHnJ/media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6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- 2020-08-27 16:51:45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Gel yeah! 💋 @smithadepak shapes her brows using our Gimme Brow+ Volumizing Eyebrow Gel (4 - warm deep brown)!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https://www.instagram.com/p/CEaW8M7FReN/media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1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93F9C-E8E7-4B02-B3DA-986DD636A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29839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7009A-24A4-4ED2-9DCD-FF384364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69AEA-A0C4-44B8-90E8-8F3728F2C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6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4500195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142431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407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5119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808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7498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3688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4050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3182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0853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314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3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- 2020-08-27 13:22:42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Finish this sentence: “My look isn’t complete without ____.” For us, it’s a @mentedcosmetics lippie! 💄
📸: @gabrielle.shoots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https://www.instagram.com/p/CEZ_A_3FXDd/media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1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- 2020-08-26 21:27:45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brow collection’s chrome packaging just hits different 💎 How many brow products are in your current rotation?! 
📸: @subject_object_manifest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https://www.instagram.com/p/CEYRtN8AWaa/media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07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D98ED-875B-4FEB-824F-2B633064F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265385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1029-6260-4396-BF2E-970CC5CDC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FC63C-E0DD-4BCF-A132-2D1F47468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217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5070694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24514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0341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4103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199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568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227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3686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272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7247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778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07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- 2020-08-26 16:49:43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@mannymua733’s WFH look looks a lil’ different from ours 💅🏽 He glams up &amp; goes for our #preciselymybrowpencil to complete his brows!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https://www.instagram.com/p/CEXx6aFleeM/media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8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- 2020-08-26 12:52:08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prongs, please! 🤗 NEW #browmicrofillingpen does all the work for you—fills in gaps, creates controlled brow strokes &amp; stays put all day without smudging or fading! #benefit
📸: @gabrielle.shoots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https://www.instagram.com/p/CEXWuNTlF-F/media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8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719B4-D7AB-40F1-AA20-1B3EF3D68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39477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40D0C-7103-4C1F-B749-FB19E3DD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2B906-3794-43B0-9777-032E89EF2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909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2211193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55818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265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752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964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4733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792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436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1929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8742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1498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- 2020-08-26 08:29:07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Bling it on ✨@alissajanay’s brows got the star treatment with Precisely, My Brow Eyebrow Pencil (5 - warm black-brown)!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https://www.instagram.com/p/CEW4n1AFwRR/media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6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- 2020-08-25 20:07:39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your phone battery percentage was how many products are in your future… what number would that be?! 🔮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https://www.instagram.com/p/CEVjo6mgk9L/media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711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CDB25-355D-40EC-9403-B537861D4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2802676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945A-A345-4645-BB68-6CD1B5F9D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528F0-EB00-40C0-B5B7-47ECA3B43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022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1710413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53903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8742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123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9312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1960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0376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1725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9439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228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577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26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- 2020-08-25 16:06:32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Non-stop glam by @kilennyk 📈 She achieves this feathered, pushed up brow look using:
💕 24-hour Brow Setter Clear Brow Gel 
💕 Brow Microfilling Pen
💕 Precisely, My Brow Eyebrow Pencil (3.75 - warm medium brown) 
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https://www.instagram.com/p/CEVILOFFi6O/media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0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- 2020-08-25 13:50:08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Drop a 💄 in the comments below if you NEED this #benefit haul for yourself!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https://www.instagram.com/p/CEU4kOel1vR/media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00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932D7-1B3F-4237-ADE0-A3B1E421B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376458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8C327-7087-4050-9764-7ED1F22FD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34C65-2B0A-4158-B7AE-D3D59168E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347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9779749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78684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951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956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3662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1394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402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598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25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599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2715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9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- 2020-08-25 08:42:46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soft brows by @mehreemakeup have us feeling like 😍! She defines her brows using #preciselymybrowpencil in shade 4.5!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https://www.instagram.com/p/CEUVY74FTIZ/media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65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- 2020-08-24 19:56:40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CHEEK OFF: Comment the emoji for your bene-fave! 👇
🍑 = #georgia blush
🍪 = #cookiehighlighter
📸: @gabrielle.shoots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https://www.instagram.com/p/CES9t55ltxM/media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161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E7BED-ADFF-4829-B18B-0E5921E27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649587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F2B19-7049-4E61-852B-3DFEC465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2F2D2-BB1D-4DA4-9C09-1AE472EAE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624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368848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48097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427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735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3076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823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609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0505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8789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8521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976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8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- 2020-08-24 16:25:09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BROW-za! 😍 @alexiismua gets these gorgeous #benefitbrows with the tried-and-true team of #preciselymybrowpencil &amp; #24hrbrowsetter!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https://www.instagram.com/p/CESlgtVlQrw/media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5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- 2020-08-24 14:09:19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your DREAM lineup? Comment below with your 3 picks! 💘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https://www.instagram.com/p/CESV94AlxUl/media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49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E47B0-F536-46F1-8940-9E7FB1DA0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569134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00DC1-943D-4B2E-93BA-641962E7A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benefitcosmetics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21212-0DDF-4B26-9D6F-7F66D66B8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098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1667070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91267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4061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094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626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3556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959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092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974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807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69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65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benefitcosmetics - 2020-08-23 21:03:43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@hijabadore is a sight to behold! 💗 She builds her brows using our #goofproofbrowpencil in shade 4.5! #regram #friendswithbenefit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https://www.instagram.com/p/CEQgmDClqhP/media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09/22/2020 11:12:34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4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05A11-BF10-43F7-895F-41E8E31CF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291992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1300</Words>
  <Application>Microsoft Office PowerPoint</Application>
  <PresentationFormat>On-screen Show (4:3)</PresentationFormat>
  <Paragraphs>440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benefitcosmetics - 1 of 13</vt:lpstr>
      <vt:lpstr>Instagram Posts Table | benefitcosmetics - 2 of 13</vt:lpstr>
      <vt:lpstr>Instagram Posts Table | benefitcosmetics - 3 of 13</vt:lpstr>
      <vt:lpstr>Instagram Posts Table | benefitcosmetics - 4 of 13</vt:lpstr>
      <vt:lpstr>Instagram Posts Table | benefitcosmetics - 5 of 13</vt:lpstr>
      <vt:lpstr>Instagram Posts Table | benefitcosmetics - 6 of 13</vt:lpstr>
      <vt:lpstr>Instagram Posts Table | benefitcosmetics - 7 of 13</vt:lpstr>
      <vt:lpstr>Instagram Posts Table | benefitcosmetics - 8 of 13</vt:lpstr>
      <vt:lpstr>Instagram Posts Table | benefitcosmetics - 9 of 13</vt:lpstr>
      <vt:lpstr>Instagram Posts Table | benefitcosmetics - 10 of 13</vt:lpstr>
      <vt:lpstr>Instagram Posts Table | benefitcosmetics - 11 of 13</vt:lpstr>
      <vt:lpstr>Instagram Posts Table | benefitcosmetics - 12 of 13</vt:lpstr>
      <vt:lpstr>Instagram Posts Table | benefitcosmetics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benefitcosmetics - 1 of 13</dc:title>
  <dc:creator>Frederik Peiniger</dc:creator>
  <cp:lastModifiedBy>Frederik Peiniger</cp:lastModifiedBy>
  <cp:revision>1</cp:revision>
  <dcterms:created xsi:type="dcterms:W3CDTF">2020-09-22T21:19:07Z</dcterms:created>
  <dcterms:modified xsi:type="dcterms:W3CDTF">2020-09-22T21:22:43Z</dcterms:modified>
</cp:coreProperties>
</file>