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benefitph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44044</c:v>
                </c:pt>
                <c:pt idx="1">
                  <c:v>44045</c:v>
                </c:pt>
                <c:pt idx="2">
                  <c:v>44046</c:v>
                </c:pt>
                <c:pt idx="3">
                  <c:v>44047</c:v>
                </c:pt>
                <c:pt idx="4">
                  <c:v>44048</c:v>
                </c:pt>
                <c:pt idx="5">
                  <c:v>44049</c:v>
                </c:pt>
                <c:pt idx="6">
                  <c:v>44050</c:v>
                </c:pt>
                <c:pt idx="7">
                  <c:v>44051</c:v>
                </c:pt>
                <c:pt idx="8">
                  <c:v>44052</c:v>
                </c:pt>
                <c:pt idx="9">
                  <c:v>44053</c:v>
                </c:pt>
                <c:pt idx="10">
                  <c:v>44054</c:v>
                </c:pt>
                <c:pt idx="11">
                  <c:v>44055</c:v>
                </c:pt>
                <c:pt idx="12">
                  <c:v>44056</c:v>
                </c:pt>
                <c:pt idx="13">
                  <c:v>44057</c:v>
                </c:pt>
                <c:pt idx="14">
                  <c:v>44058</c:v>
                </c:pt>
                <c:pt idx="15">
                  <c:v>44059</c:v>
                </c:pt>
                <c:pt idx="16">
                  <c:v>44060</c:v>
                </c:pt>
                <c:pt idx="17">
                  <c:v>44061</c:v>
                </c:pt>
                <c:pt idx="18">
                  <c:v>44062</c:v>
                </c:pt>
                <c:pt idx="19">
                  <c:v>44063</c:v>
                </c:pt>
                <c:pt idx="20">
                  <c:v>44064</c:v>
                </c:pt>
                <c:pt idx="21">
                  <c:v>44065</c:v>
                </c:pt>
                <c:pt idx="22">
                  <c:v>44066</c:v>
                </c:pt>
                <c:pt idx="23">
                  <c:v>44067</c:v>
                </c:pt>
                <c:pt idx="24">
                  <c:v>44068</c:v>
                </c:pt>
                <c:pt idx="25">
                  <c:v>44069</c:v>
                </c:pt>
                <c:pt idx="26">
                  <c:v>44070</c:v>
                </c:pt>
                <c:pt idx="27">
                  <c:v>44071</c:v>
                </c:pt>
                <c:pt idx="28">
                  <c:v>44072</c:v>
                </c:pt>
                <c:pt idx="29">
                  <c:v>44073</c:v>
                </c:pt>
                <c:pt idx="30">
                  <c:v>44074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264884</c:v>
                </c:pt>
                <c:pt idx="1">
                  <c:v>264787</c:v>
                </c:pt>
                <c:pt idx="2">
                  <c:v>264710</c:v>
                </c:pt>
                <c:pt idx="3">
                  <c:v>264635</c:v>
                </c:pt>
                <c:pt idx="4">
                  <c:v>264572</c:v>
                </c:pt>
                <c:pt idx="5">
                  <c:v>264476</c:v>
                </c:pt>
                <c:pt idx="6">
                  <c:v>264437</c:v>
                </c:pt>
                <c:pt idx="7">
                  <c:v>264333</c:v>
                </c:pt>
                <c:pt idx="8">
                  <c:v>264263</c:v>
                </c:pt>
                <c:pt idx="9">
                  <c:v>264178</c:v>
                </c:pt>
                <c:pt idx="10">
                  <c:v>264054</c:v>
                </c:pt>
                <c:pt idx="11">
                  <c:v>263983</c:v>
                </c:pt>
                <c:pt idx="12">
                  <c:v>263916</c:v>
                </c:pt>
                <c:pt idx="13">
                  <c:v>263843</c:v>
                </c:pt>
                <c:pt idx="14">
                  <c:v>263765</c:v>
                </c:pt>
                <c:pt idx="15">
                  <c:v>263676</c:v>
                </c:pt>
                <c:pt idx="16">
                  <c:v>263575</c:v>
                </c:pt>
                <c:pt idx="17">
                  <c:v>263401</c:v>
                </c:pt>
                <c:pt idx="18">
                  <c:v>263293</c:v>
                </c:pt>
                <c:pt idx="19">
                  <c:v>263182</c:v>
                </c:pt>
                <c:pt idx="20">
                  <c:v>263123</c:v>
                </c:pt>
                <c:pt idx="21">
                  <c:v>263089</c:v>
                </c:pt>
                <c:pt idx="22">
                  <c:v>262999</c:v>
                </c:pt>
                <c:pt idx="23">
                  <c:v>262943</c:v>
                </c:pt>
                <c:pt idx="24">
                  <c:v>262875</c:v>
                </c:pt>
                <c:pt idx="25">
                  <c:v>262806</c:v>
                </c:pt>
                <c:pt idx="26">
                  <c:v>262741</c:v>
                </c:pt>
                <c:pt idx="27">
                  <c:v>262639</c:v>
                </c:pt>
                <c:pt idx="28">
                  <c:v>262560</c:v>
                </c:pt>
                <c:pt idx="29">
                  <c:v>262494</c:v>
                </c:pt>
                <c:pt idx="30">
                  <c:v>262432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E1-4174-BD5F-94D7F150AD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302608"/>
        <c:axId val="251303264"/>
      </c:lineChart>
      <c:dateAx>
        <c:axId val="251302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303264"/>
        <c:crosses val="autoZero"/>
        <c:auto val="1"/>
        <c:lblOffset val="100"/>
        <c:baseTimeUnit val="days"/>
      </c:dateAx>
      <c:valAx>
        <c:axId val="251303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302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F231-AF90-4494-9263-9F3B76FFA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benefitph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3E552D-3A66-431F-A8C4-13AADA872B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9400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068DFB-D232-47D0-B4E0-9C6B05BDC7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4B866F-0C51-47A0-BC30-192BE646B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9526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benefitph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benefitph</dc:title>
  <dc:creator>Frederik Peiniger</dc:creator>
  <cp:lastModifiedBy>Frederik Peiniger</cp:lastModifiedBy>
  <cp:revision>1</cp:revision>
  <dcterms:created xsi:type="dcterms:W3CDTF">2020-09-01T02:34:51Z</dcterms:created>
  <dcterms:modified xsi:type="dcterms:W3CDTF">2020-09-01T02:35:00Z</dcterms:modified>
</cp:coreProperties>
</file>