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4" autoAdjust="0"/>
    <p:restoredTop sz="94692" autoAdjust="0"/>
  </p:normalViewPr>
  <p:slideViewPr>
    <p:cSldViewPr snapToGrid="0">
      <p:cViewPr varScale="1">
        <p:scale>
          <a:sx n="59" d="100"/>
          <a:sy n="59" d="100"/>
        </p:scale>
        <p:origin x="84" y="57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benefitthailand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43862</c:v>
                </c:pt>
                <c:pt idx="1">
                  <c:v>43863</c:v>
                </c:pt>
                <c:pt idx="2">
                  <c:v>43864</c:v>
                </c:pt>
                <c:pt idx="3">
                  <c:v>43865</c:v>
                </c:pt>
                <c:pt idx="4">
                  <c:v>43866</c:v>
                </c:pt>
                <c:pt idx="5">
                  <c:v>43867</c:v>
                </c:pt>
                <c:pt idx="6">
                  <c:v>43868</c:v>
                </c:pt>
                <c:pt idx="7">
                  <c:v>43869</c:v>
                </c:pt>
                <c:pt idx="8">
                  <c:v>43870</c:v>
                </c:pt>
                <c:pt idx="9">
                  <c:v>43871</c:v>
                </c:pt>
                <c:pt idx="10">
                  <c:v>43872</c:v>
                </c:pt>
                <c:pt idx="11">
                  <c:v>43873</c:v>
                </c:pt>
                <c:pt idx="12">
                  <c:v>43874</c:v>
                </c:pt>
                <c:pt idx="13">
                  <c:v>43875</c:v>
                </c:pt>
                <c:pt idx="14">
                  <c:v>43876</c:v>
                </c:pt>
                <c:pt idx="15">
                  <c:v>43877</c:v>
                </c:pt>
                <c:pt idx="16">
                  <c:v>43878</c:v>
                </c:pt>
                <c:pt idx="17">
                  <c:v>43879</c:v>
                </c:pt>
                <c:pt idx="18">
                  <c:v>43880</c:v>
                </c:pt>
                <c:pt idx="19">
                  <c:v>43881</c:v>
                </c:pt>
                <c:pt idx="20">
                  <c:v>43882</c:v>
                </c:pt>
                <c:pt idx="21">
                  <c:v>43883</c:v>
                </c:pt>
                <c:pt idx="22">
                  <c:v>43884</c:v>
                </c:pt>
                <c:pt idx="23">
                  <c:v>43885</c:v>
                </c:pt>
                <c:pt idx="24">
                  <c:v>43886</c:v>
                </c:pt>
                <c:pt idx="25">
                  <c:v>43887</c:v>
                </c:pt>
                <c:pt idx="26">
                  <c:v>43888</c:v>
                </c:pt>
                <c:pt idx="27">
                  <c:v>43889</c:v>
                </c:pt>
                <c:pt idx="28">
                  <c:v>43890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76573</c:v>
                </c:pt>
                <c:pt idx="1">
                  <c:v>77513</c:v>
                </c:pt>
                <c:pt idx="2">
                  <c:v>77467</c:v>
                </c:pt>
                <c:pt idx="3">
                  <c:v>77827</c:v>
                </c:pt>
                <c:pt idx="4">
                  <c:v>78138</c:v>
                </c:pt>
                <c:pt idx="5">
                  <c:v>76612</c:v>
                </c:pt>
                <c:pt idx="6">
                  <c:v>83759</c:v>
                </c:pt>
                <c:pt idx="7">
                  <c:v>91582</c:v>
                </c:pt>
                <c:pt idx="8">
                  <c:v>96716</c:v>
                </c:pt>
                <c:pt idx="9">
                  <c:v>103241</c:v>
                </c:pt>
                <c:pt idx="10">
                  <c:v>104781</c:v>
                </c:pt>
                <c:pt idx="11">
                  <c:v>110954</c:v>
                </c:pt>
                <c:pt idx="12">
                  <c:v>115737</c:v>
                </c:pt>
                <c:pt idx="13">
                  <c:v>118109</c:v>
                </c:pt>
                <c:pt idx="14">
                  <c:v>117634</c:v>
                </c:pt>
                <c:pt idx="15">
                  <c:v>117928</c:v>
                </c:pt>
                <c:pt idx="16">
                  <c:v>117219</c:v>
                </c:pt>
                <c:pt idx="17">
                  <c:v>115589</c:v>
                </c:pt>
                <c:pt idx="18">
                  <c:v>116406</c:v>
                </c:pt>
                <c:pt idx="19">
                  <c:v>116873</c:v>
                </c:pt>
                <c:pt idx="20">
                  <c:v>117961</c:v>
                </c:pt>
                <c:pt idx="21">
                  <c:v>118783</c:v>
                </c:pt>
                <c:pt idx="22">
                  <c:v>116578</c:v>
                </c:pt>
                <c:pt idx="23">
                  <c:v>114696</c:v>
                </c:pt>
                <c:pt idx="24">
                  <c:v>114928</c:v>
                </c:pt>
                <c:pt idx="25">
                  <c:v>115201</c:v>
                </c:pt>
                <c:pt idx="26">
                  <c:v>115601</c:v>
                </c:pt>
                <c:pt idx="27">
                  <c:v>116352</c:v>
                </c:pt>
                <c:pt idx="28">
                  <c:v>117171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F2B-4524-8512-35E061B34E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6914840"/>
        <c:axId val="306915496"/>
      </c:lineChart>
      <c:dateAx>
        <c:axId val="3069148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915496"/>
        <c:crosses val="autoZero"/>
        <c:auto val="1"/>
        <c:lblOffset val="100"/>
        <c:baseTimeUnit val="days"/>
      </c:dateAx>
      <c:valAx>
        <c:axId val="306915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914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54431A-45FF-4AB9-94D7-A6459958C7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2019 Instagram 28 Days Reach | benefitthailand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1B59086-A84A-40BE-A263-B78AD08C96D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202998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B00989-EC23-4769-B8B5-E9AD9D2555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0C1F7B-7E50-4509-A5AB-13EEB0A62C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021878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2019 Instagram 28 Days Reach | benefitthailand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2019 Instagram 28 Days Reach | benefitthailand</dc:title>
  <dc:creator>Frederik Peiniger</dc:creator>
  <cp:lastModifiedBy>Frederik Peiniger</cp:lastModifiedBy>
  <cp:revision>1</cp:revision>
  <dcterms:created xsi:type="dcterms:W3CDTF">2020-03-03T04:41:04Z</dcterms:created>
  <dcterms:modified xsi:type="dcterms:W3CDTF">2020-03-03T04:41:09Z</dcterms:modified>
</cp:coreProperties>
</file>