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F2971-4C79-44EC-B381-8CB81A534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441344-AF2B-4FA8-9E2C-B992E09388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779587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587440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86840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1749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7259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027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5881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7892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8582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617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478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45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- 2019-12-24 06:48:38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ช้อปเลยคุ้มมากๆ!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https://scontent.xx.fbcdn.net/v/t51.12442-15/77322012_158290302181094_764319089145315246_n.jpg?_nc_cat=107&amp;_nc_oc=AQk3JfAafh0kpfYUAZo4zrbIdYDfK4aHyKzJiZHz4l0N7zIIy45oSapJUwoKqEl3IHA&amp;_nc_ht=scontent.xx&amp;oh=1d98186fac78b28c5cd75b236aef320e&amp;oe=5EA98ED7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12/25/2019 06:31:48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121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678E65-2859-4535-9C52-B1BDA3D92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766386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ED700-7EAC-4B0F-90E7-4866E4EA7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0E0FAE-53F3-4663-988D-09B2F060A2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6269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9074406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37080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6682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501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0981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19121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172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1391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839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5501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619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- 2019-12-24 06:47:31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เซ็ตนี้ก็ขายดีมากๆๆ! รีบจัด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https://scontent.xx.fbcdn.net/v/t51.12442-15/79985972_179355529882464_5577569532502805766_n.jpg?_nc_cat=109&amp;_nc_oc=AQmeeTIKdzAMCQcAuiCPfiZq9sfx4gwx90N5oBKUl6w1JdZz1HNkyspx9xzQsvebpxU&amp;_nc_ht=scontent.xx&amp;oh=7c5bd89c8cc559ea20f2a80e90ec3e28&amp;oe=5E733390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12/25/2019 06:31:48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64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4715B-2574-4393-A163-0E81414B87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056412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AEE17-74FD-4C90-B5E7-874ED9FBB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F23A0A-703A-4A5C-BE18-AA0616FE2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4208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0675962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04858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1384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527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261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976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520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110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8748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9160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29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- 2019-12-24 06:46:10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สาวก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dandelion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ต้องจัดชุดนี้!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https://scontent.xx.fbcdn.net/v/t51.12442-15/75426208_151291896173900_5221306916561167588_n.jpg?_nc_cat=103&amp;_nc_oc=AQkZ9RNDHm5xO6ziHU6g1cCbtgaGMYwaTo4S8JX_-GPcikMti6h5QUFMBn5rrMFZvfg&amp;_nc_ht=scontent.xx&amp;oh=38b662d98d2dfb16159469ccac9e8f68&amp;oe=5E730650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12/25/2019 06:31:48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420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851C5-0AC7-4530-AD59-34D4264B5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71665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91C01-4D86-4E3D-803A-02EFCE4DD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D11997-C255-4960-8933-A3354BF933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633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723354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30924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362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4793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204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517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4115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3758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777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689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38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- 2019-12-24 06:45:26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คุ้มสุด! ได้ขนาดปกติทั้งหมด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https://scontent.xx.fbcdn.net/v/t51.12442-15/80105965_181271019721642_3253363428918061407_n.jpg?_nc_cat=106&amp;_nc_oc=AQmDCX5MAxxREWHgJaxgm2NcO5dwKgv0N1Oo374oScOh2W0rrK5_XpGk7-XRjn9Xpbw&amp;_nc_ht=scontent.xx&amp;oh=ca2d149955ecf3e53161b13ef62ccb87&amp;oe=5E6E24D1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12/25/2019 06:31:48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00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F0C5C-C915-4648-8BC4-0D0FE54F4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029022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CD3B1-31D9-4852-B286-556987C51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413DE-E555-43CE-B6FC-AEDCCE1AF7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818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676389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31253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5073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0435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18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6358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7805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168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27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036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9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- 2019-12-24 06:44:44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ใครยังไม่ได้ของขวัญ พาเลตต์นี้เลย 850 บาทเท่านั้น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https://scontent.xx.fbcdn.net/v/t51.12442-15/76880316_169554204138366_7733112364300438667_n.jpg?_nc_cat=110&amp;_nc_oc=AQlgxjD7uy2SnmDAga-_6g326FKUN1uiCnkv8f4nG_VgwSW36K-s6aqHxgN0f7fYgJg&amp;_nc_ht=scontent.xx&amp;oh=77cb164be5a6dbd941e824ffd7a31515&amp;oe=5E65CAF8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12/25/2019 06:31:48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946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2D3DC-E1E6-4858-A027-6FC04B403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531433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B21CC-5C96-41C8-85F5-47DB1070F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484C01-B603-4F7F-A048-DC4D892935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746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426954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65871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5605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611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64893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8162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3482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14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253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681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86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- 2019-12-24 06:43:50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@thaisephora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เบเนฟิตยกขบวนความสวยมาลดสูงสุดถึง 50% ที่เซโฟร่า และ เซโฟร่าออนไลน์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https://scontent.xx.fbcdn.net/v/t51.12442-15/76893578_135684430736109_258428302739889545_n.jpg?_nc_cat=109&amp;_nc_oc=AQlD_AR_mTa49Hl_q8YT1C_viZdYdrX8VFO3-0KC7C5dSWvllIymFGJiN12q6AFClzs&amp;_nc_ht=scontent.xx&amp;oh=3abb7af5506bdde17c864faf3f6f88e2&amp;oe=5E6ED0C3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12/25/2019 06:31:48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258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F82EE7-461A-46C9-9507-EE15F6CB9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1013354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8C88C-08F5-4DEB-B27C-BAA5CC65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FB550F-6730-493B-9E8D-CAC97BE419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0826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822184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60203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9691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4819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781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638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3229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8888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6455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4859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33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- 2019-12-19 08:03:40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ในวันที่ 25 และ 26 ม.ค. 63 
ที่ลานโปรโมชั่น ชั้น 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Fashion Gallery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สยามพารากอน พร้อมกิจกรรมสนุกๆอีกเพียบ! จำนวนจำกัด สอบถามข้อมูลเพิ่มเติมได้ที่เบอร์ 02-610-7773 
พิเศษ! เมื่อสำรองที่นั่งก่อน 31 ธ.ค. 62 รับเพิ่มฟรี!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Hoola Bronzer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ขนาดเดินทางมูลค่า 500 บาท!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https://scontent.xx.fbcdn.net/v/t51.12442-15/74484520_1488354694666062_5416431570484319512_n.jpg?_nc_cat=100&amp;_nc_oc=AQk5fQ2zVZVCb4om_XxLWQ04e-HCSflF1BiUAINf7sH_NYw03uTdBa2EQOuixuPbLFg&amp;_nc_ht=scontent.xx&amp;oh=145191aeb37b6e363f790fe40be77845&amp;oe=5EB09C97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12/19/2019 11:01:03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305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0B6E0-B0D0-4C98-A83D-F89028514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222751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47A11-A9F0-4352-8AC7-2CBF81997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4367D4-1B0D-4377-BC02-23F3EA0738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524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103017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49592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6771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3447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192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8711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2340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621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806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931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13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- 2019-12-19 08:01:16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รับฟรี! บริการแว๊กซ์คิ้วและหนวด 1 ครั้ง และผลิตภัณฑ์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รวมมูลค่ากว่า 3,000 บาท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💁🏻‍♀️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เมื่อซื้อ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voucher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เข้าร่วมเมคอัพคลาส ‘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Discover the secret to POREfect hydration makeup masterclass’ 💄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กับ”คุณป้อม วินิจ” ราคา 2,500 บาท!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https://scontent.xx.fbcdn.net/v/t51.12442-15/79585428_2512195942210356_2754718790120083304_n.jpg?_nc_cat=107&amp;_nc_oc=AQnKeFdBsX_9HgomTOGmACvoWbKu9gPtopN6fnJP40u2NwPZGmSnB3oeJ48etJ0bj8o&amp;_nc_ht=scontent.xx&amp;oh=de6cdcef83794f7d1af145983850ca82&amp;oe=5E69F431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12/19/2019 11:01:03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75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94D9A-4A87-4F27-8B2F-CF308C6E6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491192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32A0C-D4A9-4992-8C1E-02F7C98F3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1F1D99-C904-4F89-8B88-5A608C091A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4379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485888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18118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9580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2412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681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6704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50957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0883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5476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5885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89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- 2019-12-14 08:38:11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ที่ลาซาด้าเท่านั้น ช้อปเลย!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flash sale! 
The Porefessional Pearl Primer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ไซส์ปกติเพียง 1,160 บาท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https://scontent.xx.fbcdn.net/v/t51.12442-15/75071150_454482592154618_869930027267226099_n.jpg?_nc_cat=111&amp;_nc_oc=AQnK8WKdKaUJLRuT7XH4aotpc2XHZaRw8DIdaCEcs-77jWBeu6risNlgHgxUfTBl0_U&amp;_nc_ht=scontent.xx&amp;oh=637160797c2f32b75152b23238e29d2c&amp;oe=5E803F51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12/15/2019 08:31:53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517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267C4-34EF-4983-A7EE-62CC1BEE7D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262739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22987-C352-4937-A22B-8D00670F8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69FCE5-15C7-4B59-AFE9-470FE4CB9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94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092970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99509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04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8342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1518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140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778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4970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6839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896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298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- 2019-12-11 17:28:41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ทิ้นท์ 200 บาทก็มา ต้องจัด!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https://scontent.xx.fbcdn.net/v/t51.12442-15/79302931_643909879478441_7546253806111219833_n.jpg?_nc_cat=105&amp;_nc_ohc=_hGcKpIA5u8AQlVsbkV6Gfffw0ofGNcck9kWXGoX4hq-OSiTujoAs5FNw&amp;_nc_ht=scontent.xx&amp;oh=4e69284639fe7a869706cfb9b8673c94&amp;oe=5E7CABC6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12/12/2019 17:00:43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042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C2DC4-9F08-4ED0-88DE-16509BDB3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616925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1E9F7-9A4D-4652-9CBF-387B12E73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79C061-7412-4D53-9393-26594FF768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6599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20928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55930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9235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790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401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053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9758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873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807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3525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4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- 2019-12-11 17:27:04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ถูกมากกกก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https://scontent.xx.fbcdn.net/v/t51.12442-15/75551284_764255374058110_4924931468524934223_n.jpg?_nc_cat=108&amp;_nc_ohc=Aybp6C1jbAAAQkJjMVZVhyfjXNVo32yRiRWXCMtHIVDphnVsYpy-5pyIw&amp;_nc_ht=scontent.xx&amp;oh=dfb929bf16bc21ca8b354b5cf2d69b0c&amp;oe=5E8263BA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12/12/2019 17:00:43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874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2862A-F7D0-49D6-85BE-AED487E05A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12753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E0A2C-681A-4401-8004-70754002A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C1EEA-C522-4B1B-9446-81FD24AC82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1281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695343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17550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021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4622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485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5134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9840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932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3027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149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1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- 2019-12-11 17:25:28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คุ้มมากกกก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https://scontent.xx.fbcdn.net/v/t51.12442-15/71778290_497520944452306_6000604609857961300_n.jpg?_nc_cat=109&amp;_nc_ohc=HIA7bjqFNkEAQnJ55Ht5yS2baNHBMhL68ISlpV5vcHoHU2IHfbGkz1L5A&amp;_nc_ht=scontent.xx&amp;oh=240d91ed2ca4c2d263d14b4e6120a4eb&amp;oe=5E714AE8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12/12/2019 17:00:43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954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6E0B3-3543-49A1-985A-7E173E7C2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229495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FF77E-6BD3-4542-ABE0-723A374F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10B2D-EC5D-4523-AA56-4CFB93392C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9010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927084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35084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107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5387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4789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4244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95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8787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067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0287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218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- 2019-12-11 17:24:24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set 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สุดคุ้มลดเยอะมาก เริ่มแค่ 225 บาท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https://scontent.xx.fbcdn.net/v/t51.12442-15/76825811_467017033803396_820747327038575329_n.jpg?_nc_cat=100&amp;_nc_ohc=0iX2u9Xyt6gAQlsCKUoCXWeKnnbbWvpqQ3gA6a4Le980vkdC7qDZ192YA&amp;_nc_ht=scontent.xx&amp;oh=280149041ffe53d6eb512127cc8074b2&amp;oe=5E6BC6E4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12/12/2019 17:00:43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435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1CFE9-D80A-47E4-A47B-CFA0313CA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439426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D1B9A-38EC-44E4-826E-39B84453F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BAB7A8-567D-42AA-95B8-A3137EAE68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1910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746446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6470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9477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997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1835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95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6372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3255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43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6508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06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- 2019-12-11 17:19:35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ลิปสติกทุกสีเหลือ 99 บาท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https://scontent.xx.fbcdn.net/v/t51.12442-15/73527635_145198903446732_1208336335639071203_n.jpg?_nc_cat=105&amp;_nc_ohc=BQlib94PteAAQl2A_713PrhiCnLm0feZPD3yBWZX8ZK6b3OO53toYBvkw&amp;_nc_ht=scontent.xx&amp;oh=4c681865f5ca3d8bb001e4f4bdf7df4a&amp;oe=5E770551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12/12/2019 17:00:43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165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E4A55-24C9-4CD8-BF10-D2FD041B22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270937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191DA-74FC-4048-A27A-62FA66B2E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74BD3-88D9-4824-B0DD-B722A3EB1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003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56717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33667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2375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006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5408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2818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085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2974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1609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0700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76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- 2019-12-11 17:16:53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เริ่มแล้ว 12.12 เริ่มต้นแค่ 99 บาท!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https://scontent.xx.fbcdn.net/v/t51.12442-15/77420053_735108653651317_9115442234015692313_n.jpg?_nc_cat=109&amp;_nc_ohc=w4FZJAOldfIAQlwIL3dKyhX2TquTGPKwnhJecfsvgHN5gb0zgNcnqSOZQ&amp;_nc_ht=scontent.xx&amp;oh=eddff4d124a8fe36c8b60ebca48bb0fe&amp;oe=5EB19CB9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12/12/2019 17:00:43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525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A8C99-A515-4FD9-9A1F-3215A359DF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7337333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4F7B5-38DA-4821-89E8-24B4F1CD8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F3257C-AC2B-4E48-9447-34BC0D40D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8016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696477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54060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8918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0113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3555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0971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379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6254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81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27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33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- 2019-12-02 02:58:03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high beam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ไฮไลท์เนื้อชมพูมุก 400 บาท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https://scontent.xx.fbcdn.net/v/t51.12442-15/75538105_569707630513066_2905438485942759013_n.jpg?_nc_cat=100&amp;_nc_ohc=hTKYGt_WACEAQmxj0Ekuav9X54u58fY3orNREBCjw9WrAkPWUqSQ5gY9w&amp;_nc_ht=scontent.xx&amp;oh=7bc5a28ed9e96da92b2783e9f3762a83&amp;oe=5E7CBF6F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02:31:46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431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F00FCD-5A7C-4AB0-9FA6-D3E1C6860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5870294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4DA0D-9BAA-4776-9008-CCE99BB1D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0EEFF-DBCC-45B7-B957-281D8AFC42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759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442174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83155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26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9985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9690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922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6982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981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1090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223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13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- 2019-12-02 02:50:58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ลิปสติก 99 บาทเท่านั้น!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https://scontent.xx.fbcdn.net/v/t51.12442-15/75534195_203985117287379_4776277641310616470_n.jpg?_nc_cat=111&amp;_nc_ohc=xfcES5SPx4oAQnJZrqlXKFdP71164zMFFjL_U36V9Sw2OuNzs0Yaf4p5g&amp;_nc_ht=scontent.xx&amp;oh=579fda7ea98364837b0454f7be81b204&amp;oe=5E8BD610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02:31:46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612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35A8E-5215-4652-BE34-780DA945F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827204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98A54-E7F5-46A4-81D2-EA0F2636A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E0F90F-C6D3-4DF5-82E4-D32749E299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09883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4275109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52311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2303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622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105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2610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219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5632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668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40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01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- 2019-12-02 02:41:55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hoola lite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สำหรับสาวผิวขาว 650 บาทเท่านั้น!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https://scontent.xx.fbcdn.net/v/t51.12442-15/72462743_786546571770871_8012165896576341072_n.jpg?_nc_cat=109&amp;_nc_ohc=vrR-YCyNqa8AQm1TbNqdSnVCnHRUWVITXaT5s6fdMstTP4PmNZwRo2hZw&amp;_nc_ht=scontent.xx&amp;oh=9c8f47b5022364607cd92432f02b6dba&amp;oe=5E755383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02:31:46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181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43C30-05AF-41D7-A18E-D8E9ECC47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277905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79904-7BCA-4E97-AD51-F2C3360A8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9EC74-56A0-4E09-8C6F-D67DE41D93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705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47787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49530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7074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365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1173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185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6013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098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9875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12493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5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- 2019-12-02 02:39:29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eyeshadow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มีสีเดียว 150 บาท สีธรรมชาติใช้ได้ทุกวัน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https://scontent.xx.fbcdn.net/v/t51.12442-15/78904489_1033184780355214_8677380684722216616_n.jpg?_nc_cat=101&amp;_nc_ohc=kkECGQflnPQAQlZFHC8VE64vyyNisDyLO17_x-698MxnNOzaZoSJkOtSQ&amp;_nc_ht=scontent.xx&amp;oh=c4be97db65d80c37ed31f7db0f600333&amp;oe=5E788C88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02:31:46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103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DDF4-38C5-470A-8F54-9EB0DD941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4431683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85D61-2DDA-4BA8-960D-3EFDACE49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09E517-6BE0-4D79-B50B-8739CC714C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8574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313374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75498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0690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388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2941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9222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9253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4085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7974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2248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663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- 2019-12-02 02:36:33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อายไลน์เนอร์ ใหญ่ 200 บาท สีดำ/น้ำตาล สีดำ มินิ 150 บาท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https://scontent.xx.fbcdn.net/v/t51.12442-15/74978966_184444089359742_5310951045301337768_n.jpg?_nc_cat=102&amp;_nc_ohc=n9IiMr9_1EQAQmHHSmp6cjWi8VIna7IqhG51W7ln5vwuwQsz3Mn1xykdQ&amp;_nc_ht=scontent.xx&amp;oh=c5e33e61baa5f780e93fcde50204b1e9&amp;oe=5E72C1AB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02:31:46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915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2BA52-CBE3-4C45-AC7C-97A69DE8C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774455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9C269-F0AD-4C79-8DD3-1FCC7D257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4635A-1DFE-44F4-9945-8D6FBD4224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8141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641964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6917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815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500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080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976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429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698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0242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6489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98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- 2019-12-02 02:33:39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they’re real RED ON
250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บาทสีแดงไปเดิน
พรมแดง คริสมาสนี้!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https://scontent.xx.fbcdn.net/v/t51.12442-15/79366256_947223755661126_6518511096187500786_n.jpg?_nc_cat=105&amp;_nc_ohc=YKTVG5vTfksAQmKULzX33va16Af8AL5ypCvRXs8XvR6hnKC_mDheV-3SQ&amp;_nc_ht=scontent.xx&amp;oh=f89d1a0a96b5548dbf2d8d3c5f007286&amp;oe=5E7BDE6B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02:31:46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659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B893E4-D419-4F38-AF62-1E78529AC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831453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A9EE0-34E1-4DB7-8598-E6A2F8AC9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2BE3DB-34A9-48AC-A845-865DB36CA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112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754290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159239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9512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302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4861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831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5455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6399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509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637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01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- 2019-12-02 02:29:54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ไพรเมอร์เพื่อหน้าวิ้งเป็นประกาย 600 บาทท!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https://scontent.xx.fbcdn.net/v/t51.12442-15/77031305_516268045630758_7453408735521161313_n.jpg?_nc_cat=105&amp;_nc_ohc=C3XF0pBgG4sAQnBbP8HieEdM5-UiyKntyYboetugt9Ff55OEj6Jkyj_Qg&amp;_nc_ht=scontent.xx&amp;oh=41ab6e0c67b8b18146cc507024ebefbf&amp;oe=5E775E0E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02:01:49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715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A316C-548E-4AED-819D-B1D122D2D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407209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A929D-9BA7-4481-9129-9C401DE3B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E9ECF3-09BF-4E28-B9E9-8095B06BF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123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747168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63881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5870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8618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5575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7801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2860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059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222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3030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235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- 2019-12-02 02:28:22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ทิ้นท์และไฮไลท์มินิ แค่ชิ้นละ 180 บาทเท่านั้น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https://scontent.xx.fbcdn.net/v/t51.12442-15/74880449_567443740722612_2097798367922515663_n.jpg?_nc_cat=104&amp;_nc_ohc=J0203UBBijMAQkFea-9XBQ3TCnk72FHEZFITKMPyOMNwmzKa68lPEANog&amp;_nc_ht=scontent.xx&amp;oh=4439d7c95578e06f362f72e342ef310c&amp;oe=5E7BD626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02:01:49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982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45CD4-86EA-4CD2-8CB4-5CC2D3F36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190015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CE282-A803-4525-8C20-B33BC66D1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FE76A9-C7C6-4484-871E-273F1E260D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151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575618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36464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666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2511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1610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7044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3420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265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129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0924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01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- 2019-12-02 02:26:41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ทิ้นท์ ขวดละ 400 บาท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https://scontent.xx.fbcdn.net/v/t51.12442-15/74682977_609760846495842_4287969781091504254_n.jpg?_nc_cat=102&amp;_nc_ohc=5M6bwBZm4WoAQmT_YAH8VAPtdAxDTiRiwb7bzYZJdMU-JljNp_nVXlUbQ&amp;_nc_ht=scontent.xx&amp;oh=a7e20d0f8bc29f4cd6f5db2ce18c8240&amp;oe=5E8A8656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02:01:49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231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B8EC9-9032-4159-80E3-8440E1B311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68517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F5DF7-93E3-49D9-B387-F2A565FAD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benefitthailand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249FE-3E8B-465A-BD33-0409DED155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4444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45737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44881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337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2005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0412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0352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07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6671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0208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0268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87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benefitthailand - 2019-12-02 02:24:39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boi-ing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คอนซีลเลอร์สีเบอร์ 1-3 ชิ้นละ 300 บาท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https://scontent.xx.fbcdn.net/v/t51.12442-15/71138446_439039850344889_3003321832586099931_n.jpg?_nc_cat=110&amp;_nc_ohc=aNRjXDXVrU4AQlxq4kTHFcgeb1ojM802Kki432ADkdFSBh6o4lxaiOVPA&amp;_nc_ht=scontent.xx&amp;oh=18b0fbffbe7d4f2e8b9d92013a38f8a3&amp;oe=5E89F8FC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12/03/2019 02:01:49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525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B39ED-7AED-4B41-87C5-515328798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022337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4</TotalTime>
  <Words>2115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Instagram Stories Table  | benefitthailand - 1 of 25</vt:lpstr>
      <vt:lpstr>Instagram Stories Table  | benefitthailand - 2 of 25</vt:lpstr>
      <vt:lpstr>Instagram Stories Table  | benefitthailand - 3 of 25</vt:lpstr>
      <vt:lpstr>Instagram Stories Table  | benefitthailand - 4 of 25</vt:lpstr>
      <vt:lpstr>Instagram Stories Table  | benefitthailand - 5 of 25</vt:lpstr>
      <vt:lpstr>Instagram Stories Table  | benefitthailand - 6 of 25</vt:lpstr>
      <vt:lpstr>Instagram Stories Table  | benefitthailand - 7 of 25</vt:lpstr>
      <vt:lpstr>Instagram Stories Table  | benefitthailand - 8 of 25</vt:lpstr>
      <vt:lpstr>Instagram Stories Table  | benefitthailand - 9 of 25</vt:lpstr>
      <vt:lpstr>Instagram Stories Table  | benefitthailand - 10 of 25</vt:lpstr>
      <vt:lpstr>Instagram Stories Table  | benefitthailand - 11 of 25</vt:lpstr>
      <vt:lpstr>Instagram Stories Table  | benefitthailand - 12 of 25</vt:lpstr>
      <vt:lpstr>Instagram Stories Table  | benefitthailand - 13 of 25</vt:lpstr>
      <vt:lpstr>Instagram Stories Table  | benefitthailand - 14 of 25</vt:lpstr>
      <vt:lpstr>Instagram Stories Table  | benefitthailand - 15 of 25</vt:lpstr>
      <vt:lpstr>Instagram Stories Table  | benefitthailand - 16 of 25</vt:lpstr>
      <vt:lpstr>Instagram Stories Table  | benefitthailand - 17 of 25</vt:lpstr>
      <vt:lpstr>Instagram Stories Table  | benefitthailand - 18 of 25</vt:lpstr>
      <vt:lpstr>Instagram Stories Table  | benefitthailand - 19 of 25</vt:lpstr>
      <vt:lpstr>Instagram Stories Table  | benefitthailand - 20 of 25</vt:lpstr>
      <vt:lpstr>Instagram Stories Table  | benefitthailand - 21 of 25</vt:lpstr>
      <vt:lpstr>Instagram Stories Table  | benefitthailand - 22 of 25</vt:lpstr>
      <vt:lpstr>Instagram Stories Table  | benefitthailand - 23 of 25</vt:lpstr>
      <vt:lpstr>Instagram Stories Table  | benefitthailand - 24 of 25</vt:lpstr>
      <vt:lpstr>Instagram Stories Table  | benefitthailand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benefitthailand - 1 of 25</dc:title>
  <dc:creator>Frederik Peiniger</dc:creator>
  <cp:lastModifiedBy>Frederik Peiniger</cp:lastModifiedBy>
  <cp:revision>1</cp:revision>
  <dcterms:created xsi:type="dcterms:W3CDTF">2020-01-03T08:47:10Z</dcterms:created>
  <dcterms:modified xsi:type="dcterms:W3CDTF">2020-01-03T08:51:38Z</dcterms:modified>
</cp:coreProperties>
</file>