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benefitindia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Sheet1!$A$2:$A$32</c:f>
              <c:numCache>
                <c:formatCode>m/d/yyyy</c:formatCode>
                <c:ptCount val="31"/>
                <c:pt idx="0">
                  <c:v>43800</c:v>
                </c:pt>
                <c:pt idx="1">
                  <c:v>43801</c:v>
                </c:pt>
                <c:pt idx="2">
                  <c:v>43802</c:v>
                </c:pt>
                <c:pt idx="3">
                  <c:v>43803</c:v>
                </c:pt>
                <c:pt idx="4">
                  <c:v>43804</c:v>
                </c:pt>
                <c:pt idx="5">
                  <c:v>43805</c:v>
                </c:pt>
                <c:pt idx="6">
                  <c:v>43806</c:v>
                </c:pt>
                <c:pt idx="7">
                  <c:v>43807</c:v>
                </c:pt>
                <c:pt idx="8">
                  <c:v>43808</c:v>
                </c:pt>
                <c:pt idx="9">
                  <c:v>43809</c:v>
                </c:pt>
                <c:pt idx="10">
                  <c:v>43810</c:v>
                </c:pt>
                <c:pt idx="11">
                  <c:v>43811</c:v>
                </c:pt>
                <c:pt idx="12">
                  <c:v>43812</c:v>
                </c:pt>
                <c:pt idx="13">
                  <c:v>43813</c:v>
                </c:pt>
                <c:pt idx="14">
                  <c:v>43814</c:v>
                </c:pt>
                <c:pt idx="15">
                  <c:v>43815</c:v>
                </c:pt>
                <c:pt idx="16">
                  <c:v>43816</c:v>
                </c:pt>
                <c:pt idx="17">
                  <c:v>43817</c:v>
                </c:pt>
                <c:pt idx="18">
                  <c:v>43818</c:v>
                </c:pt>
                <c:pt idx="19">
                  <c:v>43819</c:v>
                </c:pt>
                <c:pt idx="20">
                  <c:v>43820</c:v>
                </c:pt>
                <c:pt idx="21">
                  <c:v>43821</c:v>
                </c:pt>
                <c:pt idx="22">
                  <c:v>43822</c:v>
                </c:pt>
                <c:pt idx="23">
                  <c:v>43823</c:v>
                </c:pt>
                <c:pt idx="24">
                  <c:v>43824</c:v>
                </c:pt>
                <c:pt idx="25">
                  <c:v>43825</c:v>
                </c:pt>
                <c:pt idx="26">
                  <c:v>43826</c:v>
                </c:pt>
                <c:pt idx="27">
                  <c:v>43827</c:v>
                </c:pt>
                <c:pt idx="28">
                  <c:v>43828</c:v>
                </c:pt>
                <c:pt idx="29">
                  <c:v>43829</c:v>
                </c:pt>
                <c:pt idx="30">
                  <c:v>43830</c:v>
                </c:pt>
              </c:numCache>
            </c:num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15995</c:v>
                </c:pt>
                <c:pt idx="1">
                  <c:v>14166</c:v>
                </c:pt>
                <c:pt idx="2">
                  <c:v>15863</c:v>
                </c:pt>
                <c:pt idx="3">
                  <c:v>12252</c:v>
                </c:pt>
                <c:pt idx="4">
                  <c:v>52131</c:v>
                </c:pt>
                <c:pt idx="5">
                  <c:v>261658</c:v>
                </c:pt>
                <c:pt idx="6">
                  <c:v>263296</c:v>
                </c:pt>
                <c:pt idx="7">
                  <c:v>239701</c:v>
                </c:pt>
                <c:pt idx="8">
                  <c:v>220835</c:v>
                </c:pt>
                <c:pt idx="9">
                  <c:v>201059</c:v>
                </c:pt>
                <c:pt idx="10">
                  <c:v>203243</c:v>
                </c:pt>
                <c:pt idx="11">
                  <c:v>197616</c:v>
                </c:pt>
                <c:pt idx="12">
                  <c:v>239979</c:v>
                </c:pt>
                <c:pt idx="13">
                  <c:v>255163</c:v>
                </c:pt>
                <c:pt idx="14">
                  <c:v>259487</c:v>
                </c:pt>
                <c:pt idx="15">
                  <c:v>224642</c:v>
                </c:pt>
                <c:pt idx="16">
                  <c:v>206367</c:v>
                </c:pt>
                <c:pt idx="17">
                  <c:v>210579</c:v>
                </c:pt>
                <c:pt idx="18">
                  <c:v>195771</c:v>
                </c:pt>
                <c:pt idx="19">
                  <c:v>242453</c:v>
                </c:pt>
                <c:pt idx="20">
                  <c:v>223178</c:v>
                </c:pt>
                <c:pt idx="21">
                  <c:v>274952</c:v>
                </c:pt>
                <c:pt idx="22">
                  <c:v>239202</c:v>
                </c:pt>
                <c:pt idx="23">
                  <c:v>226045</c:v>
                </c:pt>
                <c:pt idx="24">
                  <c:v>240551</c:v>
                </c:pt>
                <c:pt idx="25">
                  <c:v>222986</c:v>
                </c:pt>
                <c:pt idx="26">
                  <c:v>169666</c:v>
                </c:pt>
                <c:pt idx="27">
                  <c:v>11449</c:v>
                </c:pt>
                <c:pt idx="28">
                  <c:v>13000</c:v>
                </c:pt>
                <c:pt idx="29">
                  <c:v>15426</c:v>
                </c:pt>
                <c:pt idx="30">
                  <c:v>10389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63E-45FB-A780-93316A50F5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07432536"/>
        <c:axId val="307432864"/>
      </c:lineChart>
      <c:dateAx>
        <c:axId val="30743253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32864"/>
        <c:crosses val="autoZero"/>
        <c:auto val="1"/>
        <c:lblOffset val="100"/>
        <c:baseTimeUnit val="days"/>
      </c:dateAx>
      <c:valAx>
        <c:axId val="307432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743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1/3/2020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CB5A56-D6DD-40C3-9FAC-DC1BB352C7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2019 Instagram Daily Profile Reach | benefitindia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C22AAA3-4020-4D72-B319-A4FB9B67F45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0880620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43B039-261C-4D8F-9B33-3EA346265EA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12/01/2019 - 12/31/2019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B6B11D-1A39-4D9F-90AF-AE0F4CD5B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11131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2019 Instagram Daily Profile Reach | benefitindia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2019 Instagram Daily Profile Reach | benefitindia</dc:title>
  <dc:creator>Frederik Peiniger</dc:creator>
  <cp:lastModifiedBy>Frederik Peiniger</cp:lastModifiedBy>
  <cp:revision>1</cp:revision>
  <dcterms:created xsi:type="dcterms:W3CDTF">2020-01-03T08:40:33Z</dcterms:created>
  <dcterms:modified xsi:type="dcterms:W3CDTF">2020-01-03T08:40:38Z</dcterms:modified>
</cp:coreProperties>
</file>