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5A55C-9481-4157-B3EF-C06B64BA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E502A-1F53-494D-BC6D-EAEDFE224F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6103087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1722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1172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90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040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9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096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584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46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260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603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7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- 2019-10-25 18:28:12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Lustereczko,
powiedz przecie gdzie 
zrobią najlepsze 
brwi na świecie? 
W Brow Barze Benefit! 
Umów się już teraz!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https://scontent.xx.fbcdn.net/v/t51.12442-15/72553242_198713667815269_7420529480993580614_n.jpg?_nc_cat=104&amp;_nc_oc=AQlOUVHrUf9CSBhAIgdMKGOHYqDONnzr8r7nutzl-A959UHGFbtqUImHTeskm1i1Agg&amp;_nc_ht=scontent.xx&amp;oh=607b18d6cbfbe7bf43ffafebfc367127&amp;oe=5E526F85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10/26/2019 18:24:35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457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3A4E6-D2AF-41F7-9DBD-54FC2FE8A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300807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2718-8EE3-4FCE-8D7A-7EE4A6D6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7FA4AF-8268-4B0B-BFE4-886239D7F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055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85511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21997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503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4969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902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82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258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69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456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39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6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- 2019-10-25 18:23:18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Odmień swoje brwi 
z BROW STYLER😻Przyjdź do najbliższej perfumerii @sephorapolska i sprawdź swój idealny odcień!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https://scontent.xx.fbcdn.net/v/t51.12442-15/71237460_164816204606957_5493536133679207525_n.jpg?_nc_cat=104&amp;_nc_oc=AQlYgYDMCXhkAdw9el_CItu4vaH4-TRh3tYeqPP6Y8ItRoJ0XOmPQwGbgCvV58vWlBc&amp;_nc_ht=scontent.xx&amp;oh=b8a9f66620fabea8ba3d0e67b1ad216a&amp;oe=5E17B20F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10/26/2019 17:30:55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821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4C9C4-BC2E-4461-B926-18BA0C6C4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79928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AF93A-91A2-420B-BCEB-C6CEA76A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F5BFA-B0C5-4501-B732-33B2774DF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79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95568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50427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910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58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736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549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366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317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9459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566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44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- 2019-10-25 13:29:30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Brwi @natalkadalka po serwisie woskowania i barwienia oraz makijaż z nowym Brow Styler 
w odcieniu 2❤️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https://scontent.xx.fbcdn.net/v/t51.12442-15/74439204_259636714955606_4162754986624429642_n.jpg?_nc_cat=100&amp;_nc_oc=AQnvZiZDP7zmmVvkU3Rzk3Wm5DyQ4czyZwzSoaqld2ASLjQqjb63zgvxqLEuywlLQ6s&amp;_nc_ht=scontent.xx&amp;oh=3363a8c67a060a764bdf55858424c1e0&amp;oe=5E19A866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10/26/2019 13:00:55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4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08795-4AE3-49FC-A867-5C928744B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44707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AC281-2B45-4722-8C5D-84E48065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42D0A-E03D-4402-9D9E-C7B5C7FC3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9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825035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48413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946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724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513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4179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326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084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481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79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34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- 2019-10-25 12:46:19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Następnie z woskową kredką podkreślamy kształt i uzupełniamy luki ❤️ Brow Styler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https://scontent.xx.fbcdn.net/v/t51.12442-15/71178324_2420764574852634_7361869377131413648_n.jpg?_nc_cat=111&amp;_nc_oc=AQlrETZ5d_hHaFmBXQ_pZdAVSYN_hiBTSf16jwgS6qZsPXOan_4XdwbALXaH3KBawBA&amp;_nc_ht=scontent.xx&amp;oh=0643f732faedb636f0f0c72fde858a98&amp;oe=5E28CC9B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10/26/2019 12:32:14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14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1A6D6-6868-4A65-B892-48126484E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78117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3FB57-2201-425E-B214-62BBB6DF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991CDE-3B71-486A-81C6-5B0A9656F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756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90770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68454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974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938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856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65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725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36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539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064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3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- 2019-10-25 12:41:52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 serwisie 
woskowania i barwienia @hannadoesbrows wypełnia brwi @natalkadalka 
sypkim pudrem Brow Styler w kolorze 2. Idealny chłodny 
odcień dla blondynek!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https://scontent.xx.fbcdn.net/v/t51.12442-15/73283835_406747233602326_3758208260655585031_n.jpg?_nc_cat=107&amp;_nc_oc=AQlpTGOl-GEwcdU0MjL37i8LPjrMIblzQ_AyBHkS_FV8F_wp3TEyjtFZyCLUEwtRU6Q&amp;_nc_ht=scontent.xx&amp;oh=a6f7f7a76b4b6f2fc723ac40e998fc0c&amp;oe=5E18A9B9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10/26/2019 12:32:14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29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C6BAA-EFFD-4304-A672-A567423F1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600027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1013-FCAB-42E9-A662-6B9FD16C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D3964-3C0C-473B-9EA4-8BAECA6D8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048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166116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998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929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385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40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573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14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965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744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656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91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- 2019-10-25 12:16:14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Dziś w Brow Barze gościmy @natalkadalka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https://scontent.xx.fbcdn.net/v/t51.12442-15/71525993_161703571574675_2070948503629786074_n.jpg?_nc_cat=109&amp;_nc_oc=AQkPUm3uGItaxsl8LQt_89UJwdseAzjSdvTyrLbdDzoE-Hj2REJ4NKf6lKj3RZ5ZBhQ&amp;_nc_ht=scontent.xx&amp;oh=445c54113718a573d548cc170774596d&amp;oe=5E24F0D8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10/26/2019 11:30:51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3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F798E-AF07-4B2F-85D5-DB1D33086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93165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A9F9C-4F70-481E-9E2A-709721650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F74A8-5BAE-4252-ABEB-34FFDD2F7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853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337611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3653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430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321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196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473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678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14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495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74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18:00:56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https://scontent.xx.fbcdn.net/v/t51.12442-15/72848739_166149167914613_3580253010451140980_n.jpg?_nc_cat=100&amp;_nc_oc=AQlt01cadAwDnuBwRuTXAOQ3k-w5rtvj9eBfbSFgErOK5ztI_r13GaxncgH-TFAlj8Q&amp;_nc_ht=scontent.xx&amp;oh=985944823f51592f2d1c180fe15eaffd&amp;oe=5E53F5A5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17:30:51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29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FE719-F79E-4EFF-93A3-3784F2011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994416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65B1D-054F-436B-8918-55651F81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7E78E-7DE4-4CB9-B02A-0FAA6B0BD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925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54287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19481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69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789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06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694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59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544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98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113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8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11:27:38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Razem z @mellov.store mamy dla Was 3 zestawy - 3 różne stylizacje!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https://scontent.xx.fbcdn.net/v/t51.12442-15/75454100_462861477655135_7995759717676247304_n.jpg?_nc_cat=107&amp;_nc_oc=AQnN3LHzRSLueYr-_Ore3pHemtKaVW51GorUZzqXZUpCKwkIjbUlOIjWe9R433n-6bQ&amp;_nc_ht=scontent.xx&amp;oh=7c2465731cd9b7bdeaef605ae8685f48&amp;oe=5E24F2FC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60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1922C-0370-4B2A-891C-72A07ED1C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16204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09692-D583-4EB1-B8D1-56EB207D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2407B3-3BC5-45F6-8612-E75B42A99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248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468533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6899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044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623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701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11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505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106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605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47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11:13:50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https://scontent.xx.fbcdn.net/v/t51.12442-15/73425452_2145056659131448_1088280337124699120_n.jpg?_nc_cat=102&amp;_nc_oc=AQk8_l4VuibncoBPxZym1lr97Q_tkIHx0NzTG5fay4tQVLh26fxVUlxVxVb-3c581xY&amp;_nc_ht=scontent.xx&amp;oh=03ad6be270fbb448fc0100dcdbe7d42c&amp;oe=5E296128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3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94BD8-54B0-40C0-982E-EC0FE4419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228440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F3CA-65E1-4B6C-B3B0-8AAC2A6A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4C9D1-F38D-49C4-9408-A5710A4EC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044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26289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21229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751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036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957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92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11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012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706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364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1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11:12:23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Chciałybyście wygrać nowy Brow Styler?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https://scontent.xx.fbcdn.net/v/t51.12442-15/70976615_151213882922324_5526144819046605938_n.jpg?_nc_cat=111&amp;_nc_oc=AQnYAq2D7DxJcXyPg9RkOOPm12A9woHYU9HQ3-_LxjhB2Jgq7t-_CMWAdi5ZJmghYGw&amp;_nc_ht=scontent.xx&amp;oh=4f094dc3e245ddc1767dc8300acc727b&amp;oe=5E22D3EA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3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ABF25-55F6-458F-97F2-5460B2A5E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364020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53AD1-2CE2-45AA-A4C6-A166DDDC8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4FFDF-5C93-4B0C-8E99-C4CA8E731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500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25269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2958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40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45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376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79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844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139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625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673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9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11:10:03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https://scontent.xx.fbcdn.net/v/t51.12442-15/75231162_946798979013891_1939165358106271403_n.jpg?_nc_cat=105&amp;_nc_oc=AQk81IBtRkbyIimTMSGJvK3mtC0wxciKyWdMZ7qsbOYg26lj5onImH0I6RtH_Hj6nM8&amp;_nc_ht=scontent.xx&amp;oh=78e7dd2b7163fdfccbc0a7d031c5174b&amp;oe=5E18BAC2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1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F4C8F-F83B-4D90-A58F-7665F97FA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7813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D60A4-4749-4F1A-836C-E8705974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2FD3C8-009B-4FBB-9F97-264528F1D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115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888070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3775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46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928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570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520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696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59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258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336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5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11:08:15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KREDKA + PUDER Brwi mocno podkreślone i zdefiniowane, maksymalny efekt do odważnych stylizacji!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https://scontent.xx.fbcdn.net/v/t51.12442-15/73011231_553532578736626_7704964535481235829_n.jpg?_nc_cat=105&amp;_nc_oc=AQnn7uTXWFDJ6W2C4bi6mJSGYgdM-7OiMBuv7KojJrPZ_6AL6CjiaHWXm6ACD8Y0IRo&amp;_nc_ht=scontent.xx&amp;oh=0a443238d7b4e3cda6a4c8e73a51d460&amp;oe=5E5DB9A6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68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4A302-C4EF-4A08-80D8-7E29C4932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431507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CB0BF-8CE8-491C-A51A-B98DB7BF6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ACE87-C952-437F-BC64-D4A4F699C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254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85926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69526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618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112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689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27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564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28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093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17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3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11:06:38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Brwi są naturalnie podkreślone i pełne, idealne dla codziennego looku! SYPKI PUDER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https://scontent.xx.fbcdn.net/v/t51.12442-15/72748464_186132195886118_6970672341039586104_n.jpg?_nc_cat=109&amp;_nc_oc=AQnRm_-MlfshijmOln251yXg5VVCgDU5VWiQk_uvn7aFlTucxEWSZMw6R6_Mfh3pcHg&amp;_nc_ht=scontent.xx&amp;oh=4a8964b85751bff2b07c52d00a88ef0d&amp;oe=5E289535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96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03363-7753-4DD6-B1DC-41EE96517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044895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D77D3-5CE6-4AD9-944A-FAAE5988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1EF01-D321-4306-B0F1-F22AF0AB9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332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501494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75227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696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133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348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8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713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13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524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878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5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11:04:52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WOSKOWA
KREDKA Brwi są wyrysowane i kształtne, idealne dla eleganckich, profesjonalnych stylizacji!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https://scontent.xx.fbcdn.net/v/t51.12442-15/70816080_449391525689133_3851514630045584368_n.jpg?_nc_cat=106&amp;_nc_oc=AQmXkBP1GM-IvLAl6SCeG6KOYnwRlUL5t4VGM2aVEVFB9sofNqm2Uzabj0kyACfB-lU&amp;_nc_ht=scontent.xx&amp;oh=a23258f8ec6e5d5036edfa8cb7accceb&amp;oe=5E54D2F5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11:00:52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40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28085-DFCD-4F63-ACD8-4A50A2FDD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639173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8ABC-CDC8-4155-8D6D-C516CD2D2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9E219-5823-4364-AB0A-F268CEF61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29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35229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00374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767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517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359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36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97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30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30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039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1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10:59:59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Kliknij dalej, aby sprawdzić efekt 
BROW STYLER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https://scontent.xx.fbcdn.net/v/t51.12442-15/70559381_542067459914973_3698316927069893542_n.jpg?_nc_cat=102&amp;_nc_oc=AQmH_pMPquKQHtnznroW1PpUiCJopzKOQrhNf-6eYxdEP9js0ZLSA6fFZGKQlMWfshc&amp;_nc_ht=scontent.xx&amp;oh=f0fd82cfcb3067ca8f4bbf5dc182308a&amp;oe=5E5E2678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10:31:58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003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B8A61-AEC1-4936-A37A-F918B6372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216871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CFCF0-4F4B-42DF-85A0-C18D10C81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07E98-0412-4098-801F-AD5FCFD69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575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137227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1038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77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351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35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15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758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927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203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34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8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- 2019-10-24 10:54:54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NOWY Brow Styler pozwoli Ci stworzyć 3 różne stylizacje! Sypki puder 
o miękkiej formule  Wodoodporna 
woskowa kredka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https://scontent.xx.fbcdn.net/v/t51.12442-15/72972031_535742820589606_1612108866578433714_n.jpg?_nc_cat=109&amp;_nc_oc=AQkeedi-nnX_L7d0gAhpRGw8LoQDOJ53iMf-htn2udTSOKbPizzd0x3F51rFB8jfiTk&amp;_nc_ht=scontent.xx&amp;oh=35c17dfbff9be407a3a1e8040fa73bfa&amp;oe=5E21B9D4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10/25/2019 10:31:58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479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0E076-E445-457B-9607-7EEE7318F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720005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F80B5-3D7E-4D70-AEFC-20BCE6C1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0E5964-27B0-47FA-AB8D-5EC95F039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006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53997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6412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508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060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644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058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39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67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6815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943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9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- 2019-10-23 11:14:40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Halloweenowa brew @hannadoesbrows 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https://scontent.xx.fbcdn.net/v/t51.12442-15/71326216_923628964685529_1738473687426173391_n.jpg?_nc_cat=103&amp;_nc_oc=AQkAvwGgwARWXreuDn3mrMxr3LXNfff2JQp9EiNDkirPnwUyzhTqk2917DyQ2Hn2vPE&amp;_nc_ht=scontent.xx&amp;oh=b5e41b9dfa7cdd5023d2f98e93a1ab98&amp;oe=5E5A88DF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11:01:03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14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AEFD5-8F69-40A4-AC2A-912F350D3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742483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744E7-B52B-4DE7-9978-CC67E506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FACF8-4DD8-447B-82B7-1206E862BA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4290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884915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34571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71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426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877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290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230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208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44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857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- 2019-10-21 10:54:23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Dziś @hannadoesbrows zadbała o brwi @lamakeupebella z NOWYM Brow Styler w kolorze 3❤️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https://scontent.xx.fbcdn.net/v/t51.12442-15/72553105_728368117682054_2929609883118143839_n.jpg?_nc_cat=100&amp;_nc_oc=AQlhY5QjMl10HMQuRB-jON6IgWo6ps929tBT-V2z-Z2Des03tt6mkul_x8K1JnEp3PI&amp;_nc_ht=scontent.xx&amp;oh=9ee307b8edfc903f6f0a92797dadb34f&amp;oe=5E2B603E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10/22/2019 10:31:58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52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06ED7-778A-41C8-BDD6-61106EE82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423295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1634-1A3E-4FDB-8CDC-4FDCBDC25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A7FFC-9B51-4C24-9B0D-6FF6EDC5C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947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59138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417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917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236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012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4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12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78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38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65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16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08:17:51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Potrój moc stylizacji swoich brwi! Z NOWYM 
BROW STYLER!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https://scontent.xx.fbcdn.net/v/t51.12442-15/73037455_411320679577485_1167779373925609197_n.jpg?_nc_cat=106&amp;_nc_oc=AQm2FsBT9dJqaVso1qer-Di19iAVAmV3owJy5-CwARiFMtF1LwtNfkJCFESCNXQiolw&amp;_nc_ht=scontent.xx&amp;oh=600ad7b08b91340611bd466fec4960cf&amp;oe=5E1729FA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08:06:47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14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E2CD5-9A25-4EA0-9DC4-84EAEDC07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4271472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C8F8D-7984-456B-A359-56B56DBBB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8335F-5376-4D40-8C32-64F97E014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641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255059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471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32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12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01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5882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2576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388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229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19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49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ODCIEŃ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https://scontent.xx.fbcdn.net/v/t51.12442-15/75231112_111567816746095_4980624338486618709_n.jpg?_nc_cat=110&amp;_nc_oc=AQkhLsaUvmo_vt_teT2a6gau9PWELAnxP6gKLqbhcslr4MnlRZPfGSF9KmT2K7uIYe4&amp;_nc_ht=scontent.xx&amp;oh=429f00d5fa9f15866ec179187b026578&amp;oe=5E1CAF09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08:06:47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88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595A3-EBB5-41C2-BD04-1433A9098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912154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0A4BF-0895-4906-8FD9-324F7C0DE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81CBB-866A-4AFC-A4C8-6B7B0E0F8E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816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54184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04737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303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679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910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541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780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243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443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29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7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ODCIEŃ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https://scontent.xx.fbcdn.net/v/t51.12442-15/74534758_164423348115428_7459295405383614710_n.jpg?_nc_cat=109&amp;_nc_oc=AQlanIk8qguhpkAReZK-PfBAEaLk6luDy3ozPVTOE7C0yNtJlRxCsz46bh8WMZ85LOQ&amp;_nc_ht=scontent.xx&amp;oh=2b47f826ef5c10740b66b115ac4cf6b6&amp;oe=5E32A4F1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08:06:47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70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7674F-9A6F-458C-B2F7-547948F06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458300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0954D-FD0E-43C7-9A8D-C7F730649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60BF8-6FBA-4DD2-9FB9-57FE5620C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096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69589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3994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68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507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516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72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802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68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572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197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2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08:10:48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ODCIEŃ 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https://scontent.xx.fbcdn.net/v/t51.12442-15/72387970_257903938502627_7696370940317500980_n.jpg?_nc_cat=106&amp;_nc_oc=AQlUMaFTT212nIEgBOBibjjpArtsKbrsvoIHzy1PdeIL19BSO8hJAhMx7YQL5XQXAZI&amp;_nc_ht=scontent.xx&amp;oh=a849412a023390143a9d80ab8f9b6105&amp;oe=5E1D85DD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08:06:47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543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67839-1A87-4D43-8A88-929B3108D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703226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A48A1-2A40-457D-9BD5-2E205B9C6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31E1B-1E9D-4481-B7B5-5D3E074899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669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58761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69664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120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892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20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2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108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74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56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698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2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08:09:22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ODCIEŃ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https://scontent.xx.fbcdn.net/v/t51.12442-15/72212011_139974640671965_506841624345062467_n.jpg?_nc_cat=104&amp;_nc_oc=AQnvEqdGYeuJ_2WjTjVMJYSZBBD_TrP_NPAZOsLDYd8jOH1Eqz35XEkL82LhOkmuB-I&amp;_nc_ht=scontent.xx&amp;oh=b68f5ecf8fd36ba7a50d303e653637aa&amp;oe=5E2ADE13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08:06:47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99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BC9A6-482F-4B36-838A-FD4360D38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3933041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6958-1B6E-4AD0-921A-91E9D2BA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E4C32-7513-4635-845E-DDADD18292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876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370453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6805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977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121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964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57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213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3691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086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26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2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08:06:18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ODCIEŃ 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https://scontent.xx.fbcdn.net/v/t51.12442-15/71110008_556593431742578_1946342108916142799_n.jpg?_nc_cat=100&amp;_nc_oc=AQlaXxfY2W1VC7aOiAORTr9z7Dt26y86zqbVUfMis5X3ZMfezJtxJJofSK-qtYJxqSI&amp;_nc_ht=scontent.xx&amp;oh=f4a9086279de05a2788678b7dd43bcbf&amp;oe=5E5F6E21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54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CAF98-5660-4072-94CB-CE366769E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83207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E976A-7746-4F9B-83C4-B5A2D02E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benefitpoland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0B890-FDC1-42EA-90C9-802EF149C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725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344200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235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4577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295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65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591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980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275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81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22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90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benefitpoland - 2019-10-18 08:03:15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ODCIEŃ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https://scontent.xx.fbcdn.net/v/t51.12442-15/73475399_2252434308381322_8388503941181941068_n.jpg?_nc_cat=110&amp;_nc_oc=AQlo4sjtcrPlGf352k0cGKGB8GtQdkgqqzxCLfC_UI_fTr_5VLupDMQL1USfvl-Y8ls&amp;_nc_ht=scontent.xx&amp;oh=9e0bc92015174ae8589433fefe4f80ac&amp;oe=5E1705C0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10/19/2019 07:30:55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4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7F847-161E-4EEA-BE80-496F8451A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853231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2137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benefitpoland - 1 of 25</vt:lpstr>
      <vt:lpstr>Instagram Stories Table  | benefitpoland - 2 of 25</vt:lpstr>
      <vt:lpstr>Instagram Stories Table  | benefitpoland - 3 of 25</vt:lpstr>
      <vt:lpstr>Instagram Stories Table  | benefitpoland - 4 of 25</vt:lpstr>
      <vt:lpstr>Instagram Stories Table  | benefitpoland - 5 of 25</vt:lpstr>
      <vt:lpstr>Instagram Stories Table  | benefitpoland - 6 of 25</vt:lpstr>
      <vt:lpstr>Instagram Stories Table  | benefitpoland - 7 of 25</vt:lpstr>
      <vt:lpstr>Instagram Stories Table  | benefitpoland - 8 of 25</vt:lpstr>
      <vt:lpstr>Instagram Stories Table  | benefitpoland - 9 of 25</vt:lpstr>
      <vt:lpstr>Instagram Stories Table  | benefitpoland - 10 of 25</vt:lpstr>
      <vt:lpstr>Instagram Stories Table  | benefitpoland - 11 of 25</vt:lpstr>
      <vt:lpstr>Instagram Stories Table  | benefitpoland - 12 of 25</vt:lpstr>
      <vt:lpstr>Instagram Stories Table  | benefitpoland - 13 of 25</vt:lpstr>
      <vt:lpstr>Instagram Stories Table  | benefitpoland - 14 of 25</vt:lpstr>
      <vt:lpstr>Instagram Stories Table  | benefitpoland - 15 of 25</vt:lpstr>
      <vt:lpstr>Instagram Stories Table  | benefitpoland - 16 of 25</vt:lpstr>
      <vt:lpstr>Instagram Stories Table  | benefitpoland - 17 of 25</vt:lpstr>
      <vt:lpstr>Instagram Stories Table  | benefitpoland - 18 of 25</vt:lpstr>
      <vt:lpstr>Instagram Stories Table  | benefitpoland - 19 of 25</vt:lpstr>
      <vt:lpstr>Instagram Stories Table  | benefitpoland - 20 of 25</vt:lpstr>
      <vt:lpstr>Instagram Stories Table  | benefitpoland - 21 of 25</vt:lpstr>
      <vt:lpstr>Instagram Stories Table  | benefitpoland - 22 of 25</vt:lpstr>
      <vt:lpstr>Instagram Stories Table  | benefitpoland - 23 of 25</vt:lpstr>
      <vt:lpstr>Instagram Stories Table  | benefitpoland - 24 of 25</vt:lpstr>
      <vt:lpstr>Instagram Stories Table  | benefitpoland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benefitpoland - 1 of 25</dc:title>
  <dc:creator>Frederik Peiniger</dc:creator>
  <cp:lastModifiedBy>Frederik Peiniger</cp:lastModifiedBy>
  <cp:revision>1</cp:revision>
  <dcterms:created xsi:type="dcterms:W3CDTF">2019-11-04T13:01:17Z</dcterms:created>
  <dcterms:modified xsi:type="dcterms:W3CDTF">2019-11-04T13:04:52Z</dcterms:modified>
</cp:coreProperties>
</file>