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D3386-DF21-4E38-B47C-FC9443068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benefitindia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D9562B-B88C-45EF-9DA4-831BCA94F9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1976075"/>
              </p:ext>
            </p:extLst>
          </p:nvPr>
        </p:nvGraphicFramePr>
        <p:xfrm>
          <a:off x="457200" y="1731963"/>
          <a:ext cx="8229600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37082499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992339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1484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5094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3621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6236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9644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174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benefitindia - 2019-09-30 16:46:56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Precisely fam is getting super shady 😉😎 can you guess what we’re hinting 👇🏼🤨 Stay tuned for some super fun extensions 🥳. #benefitindia #preciselymybrowpencil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https://www.instagram.com/p/B3CuaOKA3pi/media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10/02/2019 04:06:50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406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benefitindia - 2019-09-30 11:39:09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Hey Benebabes!! Are you’ll excited for some new goodies to hit the stores? Spot 5 new Benefit launches and get LUCKY! Let us know what you see 👇🏼🤩. #benefitindia #newbies #excitingnews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https://www.instagram.com/p/B3CK-PdAn-z/media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10/02/2019 04:06:50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700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benefitindia - 2019-09-30 04:50:43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little how-to to get amazing #benefitbrows using the superstar #browcontourpro 🤩 1 pen with 4 shades💞. #benefitindia #wonderbrow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https://www.instagram.com/p/B3BccccgzF9/media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10/02/2019 04:06:50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145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benefitindia - 2019-09-29 17:28:42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Don’t mind if I do 🤷🏻‍♀️🤩 #benefitindia #shoptillyoudrop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https://www.instagram.com/p/B3AOZK3giE6/media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10/02/2019 04:06:50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8395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E4E677-DF26-4877-8D71-E841AB4BEC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248985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41A6B-7F71-441F-BB76-DB173BF73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benefitindia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9B0198-575E-4782-9152-9D21ECF5B2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15000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867852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85313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94760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58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538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23474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922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09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benefitindia - 2019-09-29 13:49:30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love the Hello Happy fam 💗 light, breathable and FUN! 🥳 And it’s getting bigger and better 🤩 stay tuned.  #benefitindia #hellohappy #happyface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https://www.instagram.com/p/B2_1Iy6goKA/media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10/02/2019 04:06:50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534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benefitindia - 2019-09-29 08:18:22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Can you spot some new super fun launches? 🤩 Tell us what you see down below 👇🏼💗. #benefitindia #newbies #happyface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https://www.instagram.com/p/B2_PafJAqwr/media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10/02/2019 04:06:50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440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benefitindia - 2019-09-29 04:04:04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Describe the feeling of having perfect brows using just THREE emojis 👇🏼💓
#benefitindia #gimmebrows #perfectbrows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https://www.instagram.com/p/B2-yT9lgQ5q/media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10/02/2019 04:06:50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955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benefitindia - 2019-09-28 12:52:43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Ka-BROW WOW! We love a good boy styled with our #kabrow! 🤩 akanshapodder used the cult fav KaBrow in shade 05 to get this BOMB brow!  #benehaul #benefitindia #wowbrows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https://www.instagram.com/p/B29KA_lglre/media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10/02/2019 04:06:50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0355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19DA46-E14D-4603-A0C7-586D46BC8B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981328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C19AE-4FAF-4A83-913E-792FC3347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benefitindia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0A6A23-7036-411A-96AE-190F5DA841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28083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10524740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070494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4022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00902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5844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7797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98878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8359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benefitindia - 2019-09-28 08:11:10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magic weapon #preciselymybrowpencil just got better 😍 the thin and precise formula is now available in 12 shades 😮 YAASSS! We’ve got something for everyone 💃🏻. #benefitindia #shadeextension #brows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https://www.instagram.com/p/B28py2pAdcd/media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10/02/2019 04:06:50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795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benefitindia - 2019-09-27 04:15:12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We’ve got something new &amp; super exciting happening TODAY! From San Francisco Bay to BOMBAY! 💗🤩 Can you guess what’s cooking, good looking 😉. #benefitindia #guesswhat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https://www.instagram.com/p/B25p_vqg-rc/media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10/02/2019 04:06:50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01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benefitindia - 2019-09-26 17:15:41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absolutely love pink for obvious reasons 🤷🏻‍♀️ Comment down below with you fav pink emojis 💗🌸🌺🐷🎀💓💞💖💘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https://www.instagram.com/p/B24ehNmgOye/media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10/02/2019 04:06:50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5667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5471EB-D83C-48CA-9805-0EC9A730C8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1271910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89571-16BB-4787-B42E-93E26C3D8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benefitindia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3DBED2-447D-4F71-BB38-5DA3247FCB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9820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03751816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8062813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15161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54969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13494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9738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8686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391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benefitindia - 2019-09-26 13:08:26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Which team are you on 💗 or 💙? We love this eyeshadow trend  started by shivanimakeup 🤩 and #preciselymybrowpencil brows make it even better!  #benefitindia #eyeshadowgame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https://www.instagram.com/p/B24COZyALXH/media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10/02/2019 04:06:50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429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benefitindia - 2019-09-26 11:03:55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Pinks, corals, golds, bronze 🤩 the box O powders fam has it all! Which is your fav box? Let us know 😉👇🏼. #benefitindia #boxopowderblush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https://www.instagram.com/p/B23z-Zbgnbj/media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10/02/2019 04:06:50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065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benefitindia - 2019-09-26 03:33:48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Brows on brows on brows 🤩 QUICK: Tell us which Benefit product is on your “To Buy” list 👇🏼💃🏻. #benefitindia #browchallenge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https://www.instagram.com/p/B23Adp8gEcW/media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10/02/2019 04:06:50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9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benefitindia - 2019-09-25 16:01:45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Pretty smiles and all things nice 🌼🌝. Achieve ishitasinghblogs beautiful brows with #goofproofbrowpencil 🤩. #benefitindia #prettyface #bombbrows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https://www.instagram.com/p/B21xQ6dgoKF/media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10/02/2019 04:06:50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8175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829F66-6E42-4394-9BBB-D6CC8D0252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2501230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E41CE-7DCC-4A33-8DE7-CE3C03FCF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benefitindia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502042-76C6-40F9-9C88-4F8BC56BA9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15910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90178601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064427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4759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9992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68268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86663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91025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781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benefitindia - 2019-09-25 13:20:46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absolutely love this duo for the perfect summer to fall transition looks 🤩🍂 Tell us what’s your fav Benefit duo 👇🏼. #benefitindia #summertofall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https://www.instagram.com/p/B21e13bgWdm/media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10/02/2019 04:06:50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525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benefitindia - 2019-09-25 07:15:44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Who else is obsessed with our super thin yet strong #preciselymybrowpencil 🤩⭐️👇🏼💗. Look out for NEW SHADES hitting stores super soon.  #benefitindia #bestbrows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https://www.instagram.com/p/B201ERSgTvj/media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10/02/2019 04:06:50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023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benefitindia - 2019-09-24 17:38:13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Make wise decisions, Ladies. 😋😉. #benefitindia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https://www.instagram.com/p/B2zXglIAjmB/media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10/02/2019 04:06:50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54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benefitindia - 2019-09-24 12:49:21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 Pink #squad ⭐️💗 Guess the names of these amazing box of powders and get LUCKYY🤩💗. #benefitindia #getlucky #boxofpowders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https://www.instagram.com/p/B2y2cyTgQSZ/media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10/02/2019 04:06:50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4296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A404BE-1808-4A5A-88D9-CB01E6FAB3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2617252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97878-F723-4061-8A08-31A30B385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benefitindia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AC0A2C-3397-4DE8-8C66-9FB10D19A2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36902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75660011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632319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32083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3436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36140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37364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5095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756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benefitindia - 2019-09-24 10:25:53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Sexy smokey eyes with a side of #benefit brows 🤩 we love muahbysakshi matte smokey eye and defined smokey eye created using #preciselymybrowpencil In shade 05. 💗Double tap if you love it as much as we do!  #benefitindia #browmagic #wonderbrows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https://www.instagram.com/p/B2ymCDZAgFw/media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10/02/2019 04:06:50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52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benefitindia - 2019-09-24 04:18:14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Can you comment B-R-O-W-B-A-B-E in 8 consecutive comments without getting interrupted?! 👇🏼💗 Comment down below and you might get lucky! 
#benefitindia #browbabe #thebrowlife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https://www.instagram.com/p/B2x79Pegh_J/media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10/02/2019 04:06:50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602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benefitindia - 2019-09-23 14:33:07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Fall vibes 🍂 These super cute minis are the key ingredients for a gorgeous look🤩 Tell us which is your fav mini product 👇🏼. #benefitindia #minimaniamonday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https://www.instagram.com/p/B2wdh_Fgwpi/media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10/02/2019 04:06:50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7760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E6E934-9507-487E-82F7-73F15C6ADE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035955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A7ED8-B289-4237-A772-07AEE8F1F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benefitindia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B03740-61AF-47BF-8D89-D88B9FB703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0542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36450569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3723111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3613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74367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1729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1604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642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240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benefitindia - 2019-09-23 05:44:08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Great brows don’t happen by chance! Get great brows in a flash with #kabrow #browzings and #highbrow ⭐️. #benefitindia #browgamestrong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https://www.instagram.com/p/B2vg_kfAq2L/media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10/02/2019 04:06:50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29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benefitindia - 2019-09-22 17:07:44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It’s time to reveal!! From left to right we have: #kabrow #goofproofbrowpencil #preciselymybrowpencil #gimmebrow #browwow 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https://www.instagram.com/p/B2uKbiegPgI/media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10/02/2019 04:06:50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335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benefitindia - 2019-09-22 13:13:40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It’s officially fall season ❤️ 🍂🍁 and we can’t wait to see more fall looks🤩 callmepallavi is looking stunning in a bold lip paired with the dynamite brow duo #preciselymybrowpencil &amp; #24hourbrowsetter ❤️. #benefitindia #browduo #browstash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https://www.instagram.com/p/B2tvpJXA76E/media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10/02/2019 04:06:50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441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BA28B7-15FB-4AAE-A4A2-6226DD38FB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2956758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750</Words>
  <Application>Microsoft Office PowerPoint</Application>
  <PresentationFormat>On-screen Show (4:3)</PresentationFormat>
  <Paragraphs>236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Instagram Posts Table | benefitindia - 1 of 7</vt:lpstr>
      <vt:lpstr>Instagram Posts Table | benefitindia - 2 of 7</vt:lpstr>
      <vt:lpstr>Instagram Posts Table | benefitindia - 3 of 7</vt:lpstr>
      <vt:lpstr>Instagram Posts Table | benefitindia - 4 of 7</vt:lpstr>
      <vt:lpstr>Instagram Posts Table | benefitindia - 5 of 7</vt:lpstr>
      <vt:lpstr>Instagram Posts Table | benefitindia - 6 of 7</vt:lpstr>
      <vt:lpstr>Instagram Posts Table | benefitindia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benefitindia - 1 of 7</dc:title>
  <dc:creator>Frederik Peiniger</dc:creator>
  <cp:lastModifiedBy>Frederik Peiniger</cp:lastModifiedBy>
  <cp:revision>1</cp:revision>
  <dcterms:created xsi:type="dcterms:W3CDTF">2019-10-02T05:17:39Z</dcterms:created>
  <dcterms:modified xsi:type="dcterms:W3CDTF">2019-10-02T05:19:51Z</dcterms:modified>
</cp:coreProperties>
</file>