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472847</c:v>
                </c:pt>
                <c:pt idx="1">
                  <c:v>460546</c:v>
                </c:pt>
                <c:pt idx="2">
                  <c:v>449506</c:v>
                </c:pt>
                <c:pt idx="3">
                  <c:v>445048</c:v>
                </c:pt>
                <c:pt idx="4">
                  <c:v>445985</c:v>
                </c:pt>
                <c:pt idx="5">
                  <c:v>445893</c:v>
                </c:pt>
                <c:pt idx="6">
                  <c:v>436249</c:v>
                </c:pt>
                <c:pt idx="7">
                  <c:v>261357</c:v>
                </c:pt>
                <c:pt idx="8">
                  <c:v>196377</c:v>
                </c:pt>
                <c:pt idx="9">
                  <c:v>339975</c:v>
                </c:pt>
                <c:pt idx="10">
                  <c:v>477809</c:v>
                </c:pt>
                <c:pt idx="11">
                  <c:v>566558</c:v>
                </c:pt>
                <c:pt idx="12">
                  <c:v>642929</c:v>
                </c:pt>
                <c:pt idx="13">
                  <c:v>718812</c:v>
                </c:pt>
                <c:pt idx="14">
                  <c:v>793736</c:v>
                </c:pt>
                <c:pt idx="15">
                  <c:v>1320022</c:v>
                </c:pt>
                <c:pt idx="16">
                  <c:v>1740931</c:v>
                </c:pt>
                <c:pt idx="17">
                  <c:v>2132563</c:v>
                </c:pt>
                <c:pt idx="18">
                  <c:v>2454157</c:v>
                </c:pt>
                <c:pt idx="19">
                  <c:v>2760333</c:v>
                </c:pt>
                <c:pt idx="20">
                  <c:v>3104507</c:v>
                </c:pt>
                <c:pt idx="21">
                  <c:v>3359575</c:v>
                </c:pt>
                <c:pt idx="22">
                  <c:v>3448702</c:v>
                </c:pt>
                <c:pt idx="23">
                  <c:v>3482398</c:v>
                </c:pt>
                <c:pt idx="24">
                  <c:v>3519007</c:v>
                </c:pt>
                <c:pt idx="25">
                  <c:v>3581648</c:v>
                </c:pt>
                <c:pt idx="26">
                  <c:v>3642914</c:v>
                </c:pt>
                <c:pt idx="27">
                  <c:v>3713223</c:v>
                </c:pt>
                <c:pt idx="28">
                  <c:v>3776522</c:v>
                </c:pt>
                <c:pt idx="29">
                  <c:v>3828655</c:v>
                </c:pt>
                <c:pt idx="30">
                  <c:v>3833395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53-4B1E-BD4B-EFC0B3459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589648"/>
        <c:axId val="299591288"/>
      </c:lineChart>
      <c:dateAx>
        <c:axId val="29958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91288"/>
        <c:crosses val="autoZero"/>
        <c:auto val="1"/>
        <c:lblOffset val="100"/>
        <c:baseTimeUnit val="days"/>
      </c:dateAx>
      <c:valAx>
        <c:axId val="29959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8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363BE-45E1-426C-96A6-2079A024D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2019 Instagram 28 Days Reach | benefitmalaysia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A51F32-46E1-45C5-B4D7-8CD9524D29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0762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54B23-1692-4BE1-B39E-501F15B39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4FFB5-3659-41F0-826B-32915426C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1711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2019 Instagram 28 Days Reach | benefitmalaysia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2019 Instagram 28 Days Reach | benefitmalaysia</dc:title>
  <dc:creator>Frederik Peiniger</dc:creator>
  <cp:lastModifiedBy>Frederik Peiniger</cp:lastModifiedBy>
  <cp:revision>1</cp:revision>
  <dcterms:created xsi:type="dcterms:W3CDTF">2019-09-03T00:29:16Z</dcterms:created>
  <dcterms:modified xsi:type="dcterms:W3CDTF">2019-09-03T00:29:22Z</dcterms:modified>
</cp:coreProperties>
</file>